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34555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1B405-E7FA-4328-AD78-AD87C009308F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B9A1-0A34-4B78-8B0C-984F644EE09A}" type="slidenum">
              <a:rPr lang="pl-PL" smtClean="0"/>
              <a:t>‹#›</a:t>
            </a:fld>
            <a:endParaRPr lang="pl-PL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1B405-E7FA-4328-AD78-AD87C009308F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B9A1-0A34-4B78-8B0C-984F644EE09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1B405-E7FA-4328-AD78-AD87C009308F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B9A1-0A34-4B78-8B0C-984F644EE09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1B405-E7FA-4328-AD78-AD87C009308F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B9A1-0A34-4B78-8B0C-984F644EE09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1B405-E7FA-4328-AD78-AD87C009308F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482B9A1-0A34-4B78-8B0C-984F644EE09A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1B405-E7FA-4328-AD78-AD87C009308F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B9A1-0A34-4B78-8B0C-984F644EE09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1B405-E7FA-4328-AD78-AD87C009308F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B9A1-0A34-4B78-8B0C-984F644EE09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1B405-E7FA-4328-AD78-AD87C009308F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B9A1-0A34-4B78-8B0C-984F644EE09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1B405-E7FA-4328-AD78-AD87C009308F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B9A1-0A34-4B78-8B0C-984F644EE09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1B405-E7FA-4328-AD78-AD87C009308F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B9A1-0A34-4B78-8B0C-984F644EE09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pl-PL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Kliknij ikonę, aby dodać obraz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1B405-E7FA-4328-AD78-AD87C009308F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2B9A1-0A34-4B78-8B0C-984F644EE09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7C1B405-E7FA-4328-AD78-AD87C009308F}" type="datetimeFigureOut">
              <a:rPr lang="pl-PL" smtClean="0"/>
              <a:t>2015-09-11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482B9A1-0A34-4B78-8B0C-984F644EE09A}" type="slidenum">
              <a:rPr lang="pl-PL" smtClean="0"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467544" y="0"/>
            <a:ext cx="8229600" cy="1828800"/>
          </a:xfrm>
        </p:spPr>
        <p:txBody>
          <a:bodyPr/>
          <a:lstStyle/>
          <a:p>
            <a:r>
              <a:rPr lang="pl-PL" dirty="0" smtClean="0"/>
              <a:t>Moje wakacje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2492896"/>
            <a:ext cx="6400800" cy="2591402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1027" name="Picture 3" descr="C:\Users\student\Desktop\w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7" y="2586038"/>
            <a:ext cx="6113762" cy="3810338"/>
          </a:xfrm>
          <a:prstGeom prst="rect">
            <a:avLst/>
          </a:prstGeom>
          <a:noFill/>
        </p:spPr>
      </p:pic>
    </p:spTree>
  </p:cSld>
  <p:clrMapOvr>
    <a:masterClrMapping/>
  </p:clrMapOvr>
  <p:transition advTm="3156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Byłem w Niemczech w </a:t>
            </a:r>
            <a:r>
              <a:rPr lang="pl-PL" dirty="0" err="1" smtClean="0"/>
              <a:t>A</a:t>
            </a:r>
            <a:r>
              <a:rPr lang="pl-PL" dirty="0" err="1" smtClean="0"/>
              <a:t>hlbeck</a:t>
            </a:r>
            <a:endParaRPr lang="pl-PL" dirty="0"/>
          </a:p>
        </p:txBody>
      </p:sp>
      <p:pic>
        <p:nvPicPr>
          <p:cNvPr id="4" name="Picture 2" descr="C:\Users\student\Desktop\indek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3" y="2037560"/>
            <a:ext cx="4705670" cy="3479672"/>
          </a:xfrm>
          <a:prstGeom prst="rect">
            <a:avLst/>
          </a:prstGeom>
          <a:noFill/>
        </p:spPr>
      </p:pic>
    </p:spTree>
  </p:cSld>
  <p:clrMapOvr>
    <a:masterClrMapping/>
  </p:clrMapOvr>
  <p:transition advTm="3375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Byłem w Skorzęcinie</a:t>
            </a:r>
            <a:endParaRPr lang="pl-PL" dirty="0"/>
          </a:p>
        </p:txBody>
      </p:sp>
      <p:pic>
        <p:nvPicPr>
          <p:cNvPr id="4" name="Symbol zastępczy zawartości 3" descr="sk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1904876"/>
            <a:ext cx="5014951" cy="3756372"/>
          </a:xfrm>
        </p:spPr>
      </p:pic>
    </p:spTree>
  </p:cSld>
  <p:clrMapOvr>
    <a:masterClrMapping/>
  </p:clrMapOvr>
  <p:transition advTm="3234">
    <p:pull dir="l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err="1" smtClean="0"/>
              <a:t>Pobralem</a:t>
            </a:r>
            <a:r>
              <a:rPr lang="pl-PL" dirty="0" smtClean="0"/>
              <a:t> tez najpopularniejszą </a:t>
            </a:r>
            <a:r>
              <a:rPr lang="pl-PL" dirty="0" err="1" smtClean="0"/>
              <a:t>gre</a:t>
            </a:r>
            <a:r>
              <a:rPr lang="pl-PL" dirty="0" smtClean="0"/>
              <a:t> świata</a:t>
            </a:r>
            <a:br>
              <a:rPr lang="pl-PL" dirty="0" smtClean="0"/>
            </a:br>
            <a:r>
              <a:rPr lang="pl-PL" dirty="0" err="1" smtClean="0"/>
              <a:t>CS;GO</a:t>
            </a:r>
            <a:endParaRPr lang="pl-PL" dirty="0"/>
          </a:p>
        </p:txBody>
      </p:sp>
      <p:pic>
        <p:nvPicPr>
          <p:cNvPr id="4" name="Symbol zastępczy zawartości 3" descr="c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39" y="1639919"/>
            <a:ext cx="6436349" cy="4597393"/>
          </a:xfrm>
        </p:spPr>
      </p:pic>
    </p:spTree>
  </p:cSld>
  <p:clrMapOvr>
    <a:masterClrMapping/>
  </p:clrMapOvr>
  <p:transition advTm="3313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 to najpopularniejsza broń w polskim </a:t>
            </a:r>
            <a:r>
              <a:rPr lang="pl-PL" dirty="0" err="1" smtClean="0"/>
              <a:t>cs</a:t>
            </a:r>
            <a:endParaRPr lang="pl-PL" dirty="0"/>
          </a:p>
        </p:txBody>
      </p:sp>
      <p:pic>
        <p:nvPicPr>
          <p:cNvPr id="4" name="Symbol zastępczy zawartości 3" descr="g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1844824"/>
            <a:ext cx="4104456" cy="4104456"/>
          </a:xfrm>
        </p:spPr>
      </p:pic>
    </p:spTree>
  </p:cSld>
  <p:clrMapOvr>
    <a:masterClrMapping/>
  </p:clrMapOvr>
  <p:transition advTm="3250"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4" name="Symbol zastępczy zawartości 3" descr="du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764704"/>
            <a:ext cx="5904656" cy="5259610"/>
          </a:xfrm>
        </p:spPr>
      </p:pic>
    </p:spTree>
  </p:cSld>
  <p:clrMapOvr>
    <a:masterClrMapping/>
  </p:clrMapOvr>
  <p:transition advTm="3219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erzchołek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Wierzchołek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ierzchołek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30</TotalTime>
  <Words>22</Words>
  <Application>Microsoft Office PowerPoint</Application>
  <PresentationFormat>Pokaz na ekranie (4:3)</PresentationFormat>
  <Paragraphs>5</Paragraphs>
  <Slides>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Wierzchołek</vt:lpstr>
      <vt:lpstr>Moje wakacje</vt:lpstr>
      <vt:lpstr>Byłem w Niemczech w Ahlbeck</vt:lpstr>
      <vt:lpstr>Byłem w Skorzęcinie</vt:lpstr>
      <vt:lpstr>Pobralem tez najpopularniejszą gre świata CS;GO</vt:lpstr>
      <vt:lpstr>A to najpopularniejsza broń w polskim cs</vt:lpstr>
      <vt:lpstr>Slajd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Moje wakacje</dc:title>
  <dc:creator>student</dc:creator>
  <cp:lastModifiedBy>student</cp:lastModifiedBy>
  <cp:revision>4</cp:revision>
  <dcterms:created xsi:type="dcterms:W3CDTF">2015-09-11T06:58:17Z</dcterms:created>
  <dcterms:modified xsi:type="dcterms:W3CDTF">2015-09-11T07:28:41Z</dcterms:modified>
</cp:coreProperties>
</file>