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asterbuildinginspectors.com.au/" TargetMode="External"/><Relationship Id="rId4" Type="http://schemas.openxmlformats.org/officeDocument/2006/relationships/hyperlink" Target="mailto:info@masterbuildinginspectors.com.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Master Building Inspectors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smtClean="0">
                <a:latin typeface="Times New Roman" pitchFamily="18" charset="0"/>
                <a:cs typeface="Times New Roman" pitchFamily="18" charset="0"/>
              </a:rPr>
              <a:t>Professional Building </a:t>
            </a:r>
            <a:r>
              <a:rPr b="1" smtClean="0">
                <a:latin typeface="Times New Roman" pitchFamily="18" charset="0"/>
                <a:cs typeface="Times New Roman" pitchFamily="18" charset="0"/>
              </a:rPr>
              <a:t>Inspector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logo5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79085"/>
            <a:ext cx="1981200" cy="12925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609600"/>
            <a:ext cx="8534400" cy="59436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Investing your money in wrong property can be a pain in future. Hire building inspector who can guide you on your purchase of a building property.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59474153_2269424023280599_2118960284855959552_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09800"/>
            <a:ext cx="7696200" cy="40244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18397917_2672875522935445_6238435606966896778_o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5800" y="914400"/>
            <a:ext cx="7696200" cy="51054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Why Use Master Building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Inspectors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Full Professional Indemnity &amp; Public Liability Insurance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Registered Builders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Active members of the Housing Industry Association WA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Free site consultations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Comprehensive reports with photos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Report turnaround within 24 hours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Services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8153400" cy="5334000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Structural building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Pre-Purchase building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construction building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Slab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Brickwork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Roof frame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Lockup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Handover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Dilapidation building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Specific building inspections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Strata reports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reports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Contact Details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Address -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 Box 6249, Swanbourne 6010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W.A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Call us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1300 852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496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Email -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info@masterbuildinginspectors.com.au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https://www.masterbuildinginspectors.com.au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FF00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</TotalTime>
  <Words>124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Professional Building Inspector</vt:lpstr>
      <vt:lpstr>Slide 2</vt:lpstr>
      <vt:lpstr>Slide 3</vt:lpstr>
      <vt:lpstr>Why Use Master Building Inspectors</vt:lpstr>
      <vt:lpstr>Services</vt:lpstr>
      <vt:lpstr>Contact Details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Building Inspector</dc:title>
  <dc:creator>pcs</dc:creator>
  <cp:lastModifiedBy>pcs</cp:lastModifiedBy>
  <cp:revision>12</cp:revision>
  <dcterms:created xsi:type="dcterms:W3CDTF">2006-08-16T00:00:00Z</dcterms:created>
  <dcterms:modified xsi:type="dcterms:W3CDTF">2021-02-22T06:57:25Z</dcterms:modified>
</cp:coreProperties>
</file>