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3707" autoAdjust="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6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DD16947-ECFC-420A-926F-174223016572}" type="datetime1">
              <a:rPr lang="ru-RU" smtClean="0"/>
              <a:t>11.03.2023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C4B79F2-7C6A-497B-9A4A-8ACE18746C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342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54858-8AC1-4038-B6BD-519804A0AA60}" type="datetime1">
              <a:rPr lang="ru-RU" smtClean="0"/>
              <a:pPr/>
              <a:t>11.03.2023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62A795-6F94-4A96-B820-B9038480D04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Цвета вашего класса отличаются от цветов этого шаблона? Не проблема! На вкладке "Дизайн" нажмите "Варианты" (стрелка вниз) и выберите подходящую вам цветовую схему.</a:t>
            </a:r>
          </a:p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можете менять любые пункты в списках обязанностей в соответствии с правилами вашего класса!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237FE10E-7688-4AAF-A536-CFA480B79A70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8" name="Прямая соединительная линия 7"/>
          <p:cNvCxnSpPr/>
          <p:nvPr/>
        </p:nvCxnSpPr>
        <p:spPr>
          <a:xfrm>
            <a:off x="1731519" y="3733800"/>
            <a:ext cx="8748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62BD50-8A1F-4CA2-B30E-81FABBC9C978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17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18929F-6FE6-41F1-B055-03150648DDBF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422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41B39D-2E41-46D3-8A6B-C11F4FFB853B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8528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27A68C-9EA6-43C7-A486-2FF969F5CF0B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8E31FF-6F7A-41B1-8150-330EFD452CD8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345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6512C5-AF41-4407-9A8D-FDA3CFFC0857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6800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E0AC5F-13FB-4523-BF00-501B04C3BB6D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752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37AEC7-9978-4A4E-9DC4-1AF2565A2397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702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854DC3-8A14-43B0-9E50-152D156F7AFE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5524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C322A6-A07A-4901-8F30-4396EF66C96C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5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05E6433C-341A-4F8B-9476-F9C3E096DC01}" type="datetime1">
              <a:rPr lang="ru-RU" noProof="0" smtClean="0"/>
              <a:t>11.03.2023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4761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dirty="0">
                <a:latin typeface="Rockwell" panose="02060603020205020403" pitchFamily="18" charset="0"/>
              </a:rPr>
              <a:t>Дидактические пособия руками воспитателя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Подготовил воспитатель:</a:t>
            </a:r>
          </a:p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Урасова Анастасия Романовна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D8D4B38A-2A57-14F2-C480-D57081F0D59C}"/>
              </a:ext>
            </a:extLst>
          </p:cNvPr>
          <p:cNvSpPr txBox="1">
            <a:spLocks/>
          </p:cNvSpPr>
          <p:nvPr/>
        </p:nvSpPr>
        <p:spPr>
          <a:xfrm>
            <a:off x="298579" y="212036"/>
            <a:ext cx="11784564" cy="13881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муниципальное дошкольное образовательное учреждение «Гармония» комбинированного вида г. Орска</a:t>
            </a:r>
          </a:p>
        </p:txBody>
      </p:sp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C778A-F674-AA19-8EE1-20D05993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Приветственное слово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857FD5-2E6E-89C6-6CAF-30D8E60844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/>
              <a:t>Я молодой специалист и работаю всего пару месяцев. Мне очень нравится моя работа и в презентации я представляю лишь малую часть методических разработок, в планах и набросках их намного больше. Надеюсь, в следующем подобном конкурсе я смогу представить богатую копилку </a:t>
            </a:r>
            <a:r>
              <a:rPr lang="ru-RU"/>
              <a:t>своих разработок!</a:t>
            </a:r>
            <a:endParaRPr lang="ru-RU" dirty="0"/>
          </a:p>
        </p:txBody>
      </p:sp>
      <p:pic>
        <p:nvPicPr>
          <p:cNvPr id="6" name="Объект 5" descr="Изображение выглядит как человек, в позе, стоит, группа&#10;&#10;Автоматически созданное описание">
            <a:extLst>
              <a:ext uri="{FF2B5EF4-FFF2-40B4-BE49-F238E27FC236}">
                <a16:creationId xmlns:a16="http://schemas.microsoft.com/office/drawing/2014/main" id="{86E43118-7F0C-FD8D-B000-B28CABFD703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67450" y="2286762"/>
            <a:ext cx="4754563" cy="3564001"/>
          </a:xfrm>
        </p:spPr>
      </p:pic>
    </p:spTree>
    <p:extLst>
      <p:ext uri="{BB962C8B-B14F-4D97-AF65-F5344CB8AC3E}">
        <p14:creationId xmlns:p14="http://schemas.microsoft.com/office/powerpoint/2010/main" val="28311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9403BF-8566-FCA2-8FF8-457BD33BE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Лэпбук</a:t>
            </a:r>
            <a:r>
              <a:rPr lang="ru-RU" dirty="0"/>
              <a:t> «Семейные ценности»</a:t>
            </a:r>
          </a:p>
        </p:txBody>
      </p:sp>
      <p:pic>
        <p:nvPicPr>
          <p:cNvPr id="6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A58A81B0-9B04-FA0B-0C54-B478E738ECA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382" r="238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62BB726D-3AFA-F78C-FE4A-FB7DD59F1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Дети в моей группе очень любят </a:t>
            </a:r>
            <a:r>
              <a:rPr lang="ru-RU" dirty="0" err="1"/>
              <a:t>лэпбуки</a:t>
            </a:r>
            <a:r>
              <a:rPr lang="ru-RU" dirty="0"/>
              <a:t>, поэтому у нас их много и столько же ждут своей очереди на выполнение.</a:t>
            </a:r>
          </a:p>
          <a:p>
            <a:r>
              <a:rPr lang="ru-RU" dirty="0"/>
              <a:t>Все части и задания ламинируются, поэтому они многоразовые и можно постоянно к ним обращаться</a:t>
            </a:r>
          </a:p>
        </p:txBody>
      </p:sp>
    </p:spTree>
    <p:extLst>
      <p:ext uri="{BB962C8B-B14F-4D97-AF65-F5344CB8AC3E}">
        <p14:creationId xmlns:p14="http://schemas.microsoft.com/office/powerpoint/2010/main" val="2687782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FE25C6-452D-859A-5EEA-46137DA0D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Лэпбук</a:t>
            </a:r>
            <a:r>
              <a:rPr lang="ru-RU" dirty="0"/>
              <a:t> «Безопасность в быту»</a:t>
            </a:r>
          </a:p>
        </p:txBody>
      </p:sp>
      <p:pic>
        <p:nvPicPr>
          <p:cNvPr id="6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235DC71F-E0B9-C0D9-99B9-6F20389E5F9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2382" r="2382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89ED2B76-6F1E-A332-D9F0-9BD514558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Выполнен также как и предыдущий </a:t>
            </a:r>
            <a:r>
              <a:rPr lang="ru-RU" dirty="0" err="1"/>
              <a:t>лэпбук</a:t>
            </a:r>
            <a:r>
              <a:rPr lang="ru-RU" dirty="0"/>
              <a:t>, включает в себя множество интерактивных заданий.</a:t>
            </a:r>
          </a:p>
        </p:txBody>
      </p:sp>
    </p:spTree>
    <p:extLst>
      <p:ext uri="{BB962C8B-B14F-4D97-AF65-F5344CB8AC3E}">
        <p14:creationId xmlns:p14="http://schemas.microsoft.com/office/powerpoint/2010/main" val="3422056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945610-3B49-3037-084D-57F0EA07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Дидактическая игра «Найди знак»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CBADC86-6549-211D-A9FF-2AC2C42FC82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-1406" t="31494" r="1406" b="9474"/>
          <a:stretch/>
        </p:blipFill>
        <p:spPr>
          <a:xfrm>
            <a:off x="5375148" y="1028700"/>
            <a:ext cx="6099048" cy="4800600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FC5A47D5-177C-C639-BCCC-69A6B3F2C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Игра была сделана в рамках акции «Безопасные крышечки» и подарила им вторую жизнь. Игру можно разнообразить кубиком, на котором будут изображены знаки, и какой выпадет и нужно будет найти</a:t>
            </a:r>
          </a:p>
        </p:txBody>
      </p:sp>
    </p:spTree>
    <p:extLst>
      <p:ext uri="{BB962C8B-B14F-4D97-AF65-F5344CB8AC3E}">
        <p14:creationId xmlns:p14="http://schemas.microsoft.com/office/powerpoint/2010/main" val="2022060919"/>
      </p:ext>
    </p:extLst>
  </p:cSld>
  <p:clrMapOvr>
    <a:masterClrMapping/>
  </p:clrMapOvr>
</p:sld>
</file>

<file path=ppt/theme/theme1.xml><?xml version="1.0" encoding="utf-8"?>
<a:theme xmlns:a="http://schemas.openxmlformats.org/drawingml/2006/main" name="Основа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50641_TF55885775" id="{C33D0CBF-F9CA-4A34-9E2D-8151EEE2EF8B}" vid="{3CA81E6F-428E-4031-9363-DE23986DC26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Обязанности учащегося и преподавателя</Template>
  <TotalTime>21</TotalTime>
  <Words>221</Words>
  <Application>Microsoft Office PowerPoint</Application>
  <PresentationFormat>Широкоэкранный</PresentationFormat>
  <Paragraphs>17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Corbel</vt:lpstr>
      <vt:lpstr>Rockwell</vt:lpstr>
      <vt:lpstr>Tahoma</vt:lpstr>
      <vt:lpstr>Основа</vt:lpstr>
      <vt:lpstr>Дидактические пособия руками воспитателя</vt:lpstr>
      <vt:lpstr>Приветственное слово</vt:lpstr>
      <vt:lpstr>Лэпбук «Семейные ценности»</vt:lpstr>
      <vt:lpstr>Лэпбук «Безопасность в быту»</vt:lpstr>
      <vt:lpstr>Дидактическая игра «Найди знак»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Дидактические пособия руками воспитателя</dc:title>
  <dc:creator>Nastya Orsk2002</dc:creator>
  <cp:lastModifiedBy>Nastya Orsk2002</cp:lastModifiedBy>
  <cp:revision>1</cp:revision>
  <dcterms:created xsi:type="dcterms:W3CDTF">2023-03-11T11:29:42Z</dcterms:created>
  <dcterms:modified xsi:type="dcterms:W3CDTF">2023-03-11T11:51:00Z</dcterms:modified>
</cp:coreProperties>
</file>