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0"/>
  </p:notesMasterIdLst>
  <p:handoutMasterIdLst>
    <p:handoutMasterId r:id="rId11"/>
  </p:handoutMasterIdLst>
  <p:sldIdLst>
    <p:sldId id="267" r:id="rId5"/>
    <p:sldId id="268" r:id="rId6"/>
    <p:sldId id="269" r:id="rId7"/>
    <p:sldId id="270" r:id="rId8"/>
    <p:sldId id="271" r:id="rId9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5A3514-D1EB-4AED-AB1A-EB444FF5B8DB}" v="4" dt="2023-02-14T14:03:08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9" autoAdjust="0"/>
  </p:normalViewPr>
  <p:slideViewPr>
    <p:cSldViewPr>
      <p:cViewPr varScale="1">
        <p:scale>
          <a:sx n="78" d="100"/>
          <a:sy n="78" d="100"/>
        </p:scale>
        <p:origin x="878" y="77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tya Orsk2002" userId="663676e07255934e" providerId="LiveId" clId="{E55A3514-D1EB-4AED-AB1A-EB444FF5B8DB}"/>
    <pc:docChg chg="custSel modSld sldOrd">
      <pc:chgData name="Nastya Orsk2002" userId="663676e07255934e" providerId="LiveId" clId="{E55A3514-D1EB-4AED-AB1A-EB444FF5B8DB}" dt="2023-03-28T08:46:41.309" v="53" actId="20577"/>
      <pc:docMkLst>
        <pc:docMk/>
      </pc:docMkLst>
      <pc:sldChg chg="modSp mod">
        <pc:chgData name="Nastya Orsk2002" userId="663676e07255934e" providerId="LiveId" clId="{E55A3514-D1EB-4AED-AB1A-EB444FF5B8DB}" dt="2023-03-28T08:46:41.309" v="53" actId="20577"/>
        <pc:sldMkLst>
          <pc:docMk/>
          <pc:sldMk cId="2707543024" sldId="267"/>
        </pc:sldMkLst>
        <pc:spChg chg="mod">
          <ac:chgData name="Nastya Orsk2002" userId="663676e07255934e" providerId="LiveId" clId="{E55A3514-D1EB-4AED-AB1A-EB444FF5B8DB}" dt="2023-03-28T08:46:41.309" v="53" actId="20577"/>
          <ac:spMkLst>
            <pc:docMk/>
            <pc:sldMk cId="2707543024" sldId="267"/>
            <ac:spMk id="2" creationId="{00000000-0000-0000-0000-000000000000}"/>
          </ac:spMkLst>
        </pc:spChg>
        <pc:spChg chg="mod">
          <ac:chgData name="Nastya Orsk2002" userId="663676e07255934e" providerId="LiveId" clId="{E55A3514-D1EB-4AED-AB1A-EB444FF5B8DB}" dt="2023-03-28T08:46:08.217" v="51" actId="20577"/>
          <ac:spMkLst>
            <pc:docMk/>
            <pc:sldMk cId="2707543024" sldId="267"/>
            <ac:spMk id="3" creationId="{00000000-0000-0000-0000-000000000000}"/>
          </ac:spMkLst>
        </pc:spChg>
      </pc:sldChg>
      <pc:sldChg chg="ord">
        <pc:chgData name="Nastya Orsk2002" userId="663676e07255934e" providerId="LiveId" clId="{E55A3514-D1EB-4AED-AB1A-EB444FF5B8DB}" dt="2023-02-14T14:00:31.762" v="1"/>
        <pc:sldMkLst>
          <pc:docMk/>
          <pc:sldMk cId="483765346" sldId="268"/>
        </pc:sldMkLst>
      </pc:sldChg>
      <pc:sldChg chg="addSp modSp mod">
        <pc:chgData name="Nastya Orsk2002" userId="663676e07255934e" providerId="LiveId" clId="{E55A3514-D1EB-4AED-AB1A-EB444FF5B8DB}" dt="2023-02-14T14:01:04.749" v="10" actId="27636"/>
        <pc:sldMkLst>
          <pc:docMk/>
          <pc:sldMk cId="133340112" sldId="269"/>
        </pc:sldMkLst>
        <pc:spChg chg="mod">
          <ac:chgData name="Nastya Orsk2002" userId="663676e07255934e" providerId="LiveId" clId="{E55A3514-D1EB-4AED-AB1A-EB444FF5B8DB}" dt="2023-02-14T14:01:04.749" v="10" actId="27636"/>
          <ac:spMkLst>
            <pc:docMk/>
            <pc:sldMk cId="133340112" sldId="269"/>
            <ac:spMk id="3" creationId="{9FCCBF81-1D37-E036-DFB2-2614A553F13E}"/>
          </ac:spMkLst>
        </pc:spChg>
        <pc:picChg chg="add mod">
          <ac:chgData name="Nastya Orsk2002" userId="663676e07255934e" providerId="LiveId" clId="{E55A3514-D1EB-4AED-AB1A-EB444FF5B8DB}" dt="2023-02-14T14:01:00.647" v="5" actId="27614"/>
          <ac:picMkLst>
            <pc:docMk/>
            <pc:sldMk cId="133340112" sldId="269"/>
            <ac:picMk id="4" creationId="{F14AD7FE-73D2-9510-AC0D-3070628498E0}"/>
          </ac:picMkLst>
        </pc:picChg>
      </pc:sldChg>
      <pc:sldChg chg="addSp delSp modSp mod">
        <pc:chgData name="Nastya Orsk2002" userId="663676e07255934e" providerId="LiveId" clId="{E55A3514-D1EB-4AED-AB1A-EB444FF5B8DB}" dt="2023-02-14T14:03:33.216" v="25" actId="1076"/>
        <pc:sldMkLst>
          <pc:docMk/>
          <pc:sldMk cId="3116639602" sldId="270"/>
        </pc:sldMkLst>
        <pc:picChg chg="add del mod">
          <ac:chgData name="Nastya Orsk2002" userId="663676e07255934e" providerId="LiveId" clId="{E55A3514-D1EB-4AED-AB1A-EB444FF5B8DB}" dt="2023-02-14T14:02:25.983" v="12" actId="21"/>
          <ac:picMkLst>
            <pc:docMk/>
            <pc:sldMk cId="3116639602" sldId="270"/>
            <ac:picMk id="4" creationId="{E2EBD6B3-FE3F-8CE2-38C8-BBFEA72E67A0}"/>
          </ac:picMkLst>
        </pc:picChg>
        <pc:picChg chg="add mod modCrop">
          <ac:chgData name="Nastya Orsk2002" userId="663676e07255934e" providerId="LiveId" clId="{E55A3514-D1EB-4AED-AB1A-EB444FF5B8DB}" dt="2023-02-14T14:03:33.216" v="25" actId="1076"/>
          <ac:picMkLst>
            <pc:docMk/>
            <pc:sldMk cId="3116639602" sldId="270"/>
            <ac:picMk id="6" creationId="{ABB4C03F-60A9-4095-FADB-B0D863B317C4}"/>
          </ac:picMkLst>
        </pc:picChg>
      </pc:sldChg>
      <pc:sldChg chg="addSp modSp mod">
        <pc:chgData name="Nastya Orsk2002" userId="663676e07255934e" providerId="LiveId" clId="{E55A3514-D1EB-4AED-AB1A-EB444FF5B8DB}" dt="2023-02-14T14:02:51.950" v="17" actId="14100"/>
        <pc:sldMkLst>
          <pc:docMk/>
          <pc:sldMk cId="3875610874" sldId="271"/>
        </pc:sldMkLst>
        <pc:spChg chg="mod">
          <ac:chgData name="Nastya Orsk2002" userId="663676e07255934e" providerId="LiveId" clId="{E55A3514-D1EB-4AED-AB1A-EB444FF5B8DB}" dt="2023-02-14T14:02:51.950" v="17" actId="14100"/>
          <ac:spMkLst>
            <pc:docMk/>
            <pc:sldMk cId="3875610874" sldId="271"/>
            <ac:spMk id="3" creationId="{FE9F68CD-FBC5-42E1-2DC2-3F240853F0D5}"/>
          </ac:spMkLst>
        </pc:spChg>
        <pc:picChg chg="add mod">
          <ac:chgData name="Nastya Orsk2002" userId="663676e07255934e" providerId="LiveId" clId="{E55A3514-D1EB-4AED-AB1A-EB444FF5B8DB}" dt="2023-02-14T14:02:45.353" v="16" actId="1076"/>
          <ac:picMkLst>
            <pc:docMk/>
            <pc:sldMk cId="3875610874" sldId="271"/>
            <ac:picMk id="2" creationId="{E5A4FA16-6D3A-5B10-577C-CA616B681CD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560470"/>
            <a:ext cx="9435241" cy="1625599"/>
          </a:xfrm>
        </p:spPr>
        <p:txBody>
          <a:bodyPr rtlCol="0">
            <a:normAutofit/>
          </a:bodyPr>
          <a:lstStyle/>
          <a:p>
            <a:pPr rtl="0"/>
            <a:r>
              <a:rPr lang="ru" sz="5400" dirty="0"/>
              <a:t>Лэпбук «Моя семья»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" dirty="0"/>
              <a:t>Подготовили воспитатели: </a:t>
            </a:r>
          </a:p>
          <a:p>
            <a:pPr rtl="0"/>
            <a:r>
              <a:rPr lang="ru" dirty="0"/>
              <a:t>Урасова анастасия романовна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EB5E24E0-4ED5-E86A-589C-6AD1728103DB}"/>
              </a:ext>
            </a:extLst>
          </p:cNvPr>
          <p:cNvSpPr txBox="1">
            <a:spLocks/>
          </p:cNvSpPr>
          <p:nvPr/>
        </p:nvSpPr>
        <p:spPr>
          <a:xfrm>
            <a:off x="1376792" y="188640"/>
            <a:ext cx="9429931" cy="991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</a:t>
            </a:r>
            <a:r>
              <a:rPr lang="ru" dirty="0"/>
              <a:t>униципальное дошкольное автономное образовательное учреждение «детский сад №123 «гармония» г. </a:t>
            </a:r>
            <a:r>
              <a:rPr lang="ru-RU" dirty="0"/>
              <a:t>О</a:t>
            </a:r>
            <a:r>
              <a:rPr lang="ru" dirty="0"/>
              <a:t>рска»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11EEA-60DC-06EE-6A2D-929B8316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задачи разработки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04AD29-58F9-894D-4C0E-99B31A317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/>
              <a:t>Цель: формирование представления о семье, как о людях, которые живут вместе, увлечениях, семейных ценностях; развитие чувство гордости за свою семью и желание заботиться о близких людях в семье. </a:t>
            </a:r>
            <a:br>
              <a:rPr lang="ru-RU" dirty="0"/>
            </a:br>
            <a:r>
              <a:rPr lang="ru-RU" dirty="0"/>
              <a:t>Задачи: </a:t>
            </a:r>
            <a:br>
              <a:rPr lang="ru-RU" dirty="0"/>
            </a:br>
            <a:r>
              <a:rPr lang="ru-RU" dirty="0"/>
              <a:t>Образовательные:</a:t>
            </a:r>
            <a:br>
              <a:rPr lang="ru-RU" dirty="0"/>
            </a:br>
            <a:r>
              <a:rPr lang="ru-RU" dirty="0"/>
              <a:t>- расширять представления детей о понятии «Семья» через игры и различные виды деятельности;</a:t>
            </a:r>
            <a:br>
              <a:rPr lang="ru-RU" dirty="0"/>
            </a:br>
            <a:r>
              <a:rPr lang="ru-RU" dirty="0"/>
              <a:t>- формировать представления о нравственности, духовном развитии личности через семейные ценности;</a:t>
            </a:r>
            <a:br>
              <a:rPr lang="ru-RU" dirty="0"/>
            </a:br>
            <a:r>
              <a:rPr lang="ru-RU" dirty="0"/>
              <a:t>Развивающие:</a:t>
            </a:r>
            <a:br>
              <a:rPr lang="ru-RU" dirty="0"/>
            </a:br>
            <a:r>
              <a:rPr lang="ru-RU" dirty="0"/>
              <a:t>- развивать речевую активность у детей, вводить в активный словарь понятия: «семья, родные, близки», побуждать к рассуждению;</a:t>
            </a:r>
            <a:br>
              <a:rPr lang="ru-RU" dirty="0"/>
            </a:br>
            <a:r>
              <a:rPr lang="ru-RU" dirty="0"/>
              <a:t>- развивать мелкую моторику;</a:t>
            </a:r>
            <a:br>
              <a:rPr lang="ru-RU" dirty="0"/>
            </a:br>
            <a:r>
              <a:rPr lang="ru-RU" dirty="0"/>
              <a:t>Воспитательные:</a:t>
            </a:r>
            <a:br>
              <a:rPr lang="ru-RU" dirty="0"/>
            </a:br>
            <a:r>
              <a:rPr lang="ru-RU" dirty="0"/>
              <a:t>- воспитывать любовь и уважение к членам семьи;</a:t>
            </a:r>
            <a:br>
              <a:rPr lang="ru-RU" dirty="0"/>
            </a:br>
            <a:r>
              <a:rPr lang="ru-RU" dirty="0"/>
              <a:t>- создать атмосферу взаимопонимания, общности интересов, эмоциональной поддержки.</a:t>
            </a:r>
          </a:p>
        </p:txBody>
      </p:sp>
    </p:spTree>
    <p:extLst>
      <p:ext uri="{BB962C8B-B14F-4D97-AF65-F5344CB8AC3E}">
        <p14:creationId xmlns:p14="http://schemas.microsoft.com/office/powerpoint/2010/main" val="48376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CCBF81-1D37-E036-DFB2-2614A553F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876" y="476672"/>
            <a:ext cx="5904656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Лепбук</a:t>
            </a:r>
            <a:r>
              <a:rPr lang="ru-RU" dirty="0"/>
              <a:t> состоит из трех страниц, скрепленных между собой, что делает его устойчивым.</a:t>
            </a:r>
          </a:p>
          <a:p>
            <a:pPr marL="0" indent="0">
              <a:buNone/>
            </a:pPr>
            <a:r>
              <a:rPr lang="ru-RU" dirty="0"/>
              <a:t>На первой странице есть познавательная картинка «Я расту», где отображены этапы взросления мальчиков и девочек. Также имеется «Анкета ребенка», которую мы </a:t>
            </a:r>
            <a:r>
              <a:rPr lang="ru-RU" dirty="0" err="1"/>
              <a:t>заламинировали</a:t>
            </a:r>
            <a:r>
              <a:rPr lang="ru-RU" dirty="0"/>
              <a:t>, что позволяет пользоваться ей множество раз.</a:t>
            </a:r>
          </a:p>
          <a:p>
            <a:pPr marL="0" indent="0">
              <a:buNone/>
            </a:pPr>
            <a:r>
              <a:rPr lang="ru-RU" dirty="0"/>
              <a:t>Есть задания и для родителей, мы предлагаем им совместно с детьми узнать происхождение их фамилии.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14AD7FE-73D2-9510-AC0D-307062849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908720"/>
            <a:ext cx="3363838" cy="4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FF7517-BB7B-F18B-3EBA-38F19F331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876" y="548680"/>
            <a:ext cx="9751060" cy="42672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Центральная часть представляет из себя дерево, на котором можно расположить родословную семьи</a:t>
            </a: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BB4C03F-60A9-4095-FADB-B0D863B31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16401" b="3801"/>
          <a:stretch/>
        </p:blipFill>
        <p:spPr>
          <a:xfrm>
            <a:off x="2710036" y="1706268"/>
            <a:ext cx="6768752" cy="457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3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9F68CD-FBC5-42E1-2DC2-3F240853F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548680"/>
            <a:ext cx="3867418" cy="42672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 последняя часть содержит в себе: правила семьи, семейные праздники, задание «Напиши профессии…», а также анкету семьи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A4FA16-6D3A-5B10-577C-CA616B681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508" y="548680"/>
            <a:ext cx="4444720" cy="59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1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ига 16 х 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99_TF02801059" id="{4B3E191D-B3C9-4DCD-B491-B38D7FE3D852}" vid="{95EF1F8E-C174-455E-A76C-C3640C6B91A7}"/>
    </a:ext>
  </a:extLst>
</a:theme>
</file>

<file path=ppt/theme/theme2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Книга (широкоэкранный формат)</Template>
  <TotalTime>24</TotalTime>
  <Words>267</Words>
  <Application>Microsoft Office PowerPoint</Application>
  <PresentationFormat>Произвольный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Constantia</vt:lpstr>
      <vt:lpstr>Книга 16 х 9</vt:lpstr>
      <vt:lpstr>Лэпбук «Моя семья»</vt:lpstr>
      <vt:lpstr>Цель и задачи разработки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Nastya Orsk2002</dc:creator>
  <cp:lastModifiedBy>Nastya Orsk2002</cp:lastModifiedBy>
  <cp:revision>2</cp:revision>
  <dcterms:created xsi:type="dcterms:W3CDTF">2023-02-12T05:57:54Z</dcterms:created>
  <dcterms:modified xsi:type="dcterms:W3CDTF">2023-03-28T08:46:51Z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