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AA0325-F262-4362-A22B-0A788DCD9B58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7599FF-EB9F-4DB9-8791-3F2F361C7C30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Wspomnienia z wakacji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Zosia Drozdowicz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Kolonie u Cioci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Wyjechałam na kolonie z przyjaciółmi do mojej cioci nad morze </a:t>
            </a:r>
            <a:endParaRPr lang="pl-PL" dirty="0"/>
          </a:p>
        </p:txBody>
      </p:sp>
      <p:pic>
        <p:nvPicPr>
          <p:cNvPr id="6146" name="Picture 2" descr="C:\Users\student\AppData\Local\Microsoft\Windows\INetCache\IE\97MNT8L0\original_smiley_face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852936"/>
            <a:ext cx="3289548" cy="3289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I chodziliśmy na plażę</a:t>
            </a:r>
            <a:endParaRPr lang="pl-PL" dirty="0"/>
          </a:p>
        </p:txBody>
      </p:sp>
      <p:pic>
        <p:nvPicPr>
          <p:cNvPr id="5122" name="Picture 2" descr="C:\Users\student\Desktop\zosia6b\plaż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16832"/>
            <a:ext cx="7056784" cy="4410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Kąpaliśmy się w morzu </a:t>
            </a:r>
            <a:endParaRPr lang="pl-PL" dirty="0"/>
          </a:p>
        </p:txBody>
      </p:sp>
      <p:pic>
        <p:nvPicPr>
          <p:cNvPr id="2050" name="Picture 2" descr="C:\Users\student\Desktop\zosia6b\indek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02133"/>
            <a:ext cx="7963012" cy="44791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Mieliśmy warsztaty kowalskie</a:t>
            </a:r>
            <a:endParaRPr lang="pl-PL" dirty="0"/>
          </a:p>
        </p:txBody>
      </p:sp>
      <p:pic>
        <p:nvPicPr>
          <p:cNvPr id="3074" name="Picture 2" descr="C:\Users\student\Desktop\zosia6b\indeksq3htsfyjs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16832"/>
            <a:ext cx="6192688" cy="4638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Mieliśmy warsztaty plastyczne</a:t>
            </a:r>
            <a:endParaRPr lang="pl-PL" dirty="0"/>
          </a:p>
        </p:txBody>
      </p:sp>
      <p:pic>
        <p:nvPicPr>
          <p:cNvPr id="1027" name="Picture 3" descr="C:\Users\student\Desktop\zosia6b\fgjwerguiwgvu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204864"/>
            <a:ext cx="5688632" cy="4260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Robiliśmy prace z filcu</a:t>
            </a:r>
            <a:endParaRPr lang="pl-PL" dirty="0"/>
          </a:p>
        </p:txBody>
      </p:sp>
      <p:pic>
        <p:nvPicPr>
          <p:cNvPr id="1026" name="Picture 2" descr="C:\Users\student\Desktop\zosia6b\fil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7766" y="1935163"/>
            <a:ext cx="5508468" cy="43894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R</a:t>
            </a:r>
            <a:r>
              <a:rPr lang="pl-PL" dirty="0" smtClean="0"/>
              <a:t>ozmawialiśmy</a:t>
            </a:r>
            <a:endParaRPr lang="pl-PL" dirty="0"/>
          </a:p>
        </p:txBody>
      </p:sp>
      <p:pic>
        <p:nvPicPr>
          <p:cNvPr id="1026" name="Picture 2" descr="C:\Users\student\Desktop\zosia6b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92896"/>
            <a:ext cx="7490321" cy="3527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Świetnie się bawiliśmy!!!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To były najlepsze kolonie mojego życia </a:t>
            </a:r>
            <a:r>
              <a:rPr lang="pl-PL" dirty="0" smtClean="0">
                <a:sym typeface="Wingdings" pitchFamily="2" charset="2"/>
              </a:rPr>
              <a:t> </a:t>
            </a:r>
            <a:r>
              <a:rPr lang="pl-PL" dirty="0" err="1" smtClean="0">
                <a:sym typeface="Wingdings" pitchFamily="2" charset="2"/>
              </a:rPr>
              <a:t></a:t>
            </a:r>
            <a:r>
              <a:rPr lang="pl-PL" dirty="0" smtClean="0">
                <a:sym typeface="Wingdings" pitchFamily="2" charset="2"/>
              </a:rPr>
              <a:t> </a:t>
            </a:r>
            <a:r>
              <a:rPr lang="pl-PL" dirty="0" err="1" smtClean="0">
                <a:sym typeface="Wingdings" pitchFamily="2" charset="2"/>
              </a:rPr>
              <a:t></a:t>
            </a:r>
            <a:r>
              <a:rPr lang="pl-PL" dirty="0" smtClean="0">
                <a:sym typeface="Wingdings" pitchFamily="2" charset="2"/>
              </a:rPr>
              <a:t>…</a:t>
            </a:r>
            <a:endParaRPr lang="pl-PL" dirty="0" smtClean="0"/>
          </a:p>
          <a:p>
            <a:pPr algn="ctr">
              <a:buNone/>
            </a:pPr>
            <a:endParaRPr lang="pl-PL" dirty="0"/>
          </a:p>
        </p:txBody>
      </p:sp>
      <p:pic>
        <p:nvPicPr>
          <p:cNvPr id="4099" name="Picture 3" descr="C:\Users\student\AppData\Local\Microsoft\Windows\INetCache\IE\97MNT8L0\original_smiley_face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780928"/>
            <a:ext cx="3505572" cy="35055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51</Words>
  <Application>Microsoft Office PowerPoint</Application>
  <PresentationFormat>Pokaz na ekranie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Przepływ</vt:lpstr>
      <vt:lpstr>Wspomnienia z wakacji</vt:lpstr>
      <vt:lpstr>Kolonie u Cioci</vt:lpstr>
      <vt:lpstr>I chodziliśmy na plażę</vt:lpstr>
      <vt:lpstr>Kąpaliśmy się w morzu </vt:lpstr>
      <vt:lpstr>Mieliśmy warsztaty kowalskie</vt:lpstr>
      <vt:lpstr>Mieliśmy warsztaty plastyczne</vt:lpstr>
      <vt:lpstr>Robiliśmy prace z filcu</vt:lpstr>
      <vt:lpstr>Rozmawialiśmy</vt:lpstr>
      <vt:lpstr>Świetnie się bawiliśmy!!!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student</dc:creator>
  <cp:lastModifiedBy>student</cp:lastModifiedBy>
  <cp:revision>6</cp:revision>
  <dcterms:created xsi:type="dcterms:W3CDTF">2015-09-10T10:31:28Z</dcterms:created>
  <dcterms:modified xsi:type="dcterms:W3CDTF">2015-09-17T11:12:12Z</dcterms:modified>
</cp:coreProperties>
</file>