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76" autoAdjust="0"/>
    <p:restoredTop sz="91623" autoAdjust="0"/>
  </p:normalViewPr>
  <p:slideViewPr>
    <p:cSldViewPr>
      <p:cViewPr varScale="1">
        <p:scale>
          <a:sx n="69" d="100"/>
          <a:sy n="69" d="100"/>
        </p:scale>
        <p:origin x="-139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895E-00F8-465F-A7BD-806520EB2B0B}" type="datetimeFigureOut">
              <a:rPr lang="pl-PL" smtClean="0"/>
              <a:t>2016-03-16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D3A30-DB11-43FF-ACA7-3939A05AB6A9}" type="slidenum">
              <a:rPr lang="pl-PL" smtClean="0"/>
              <a:t>‹#›</a:t>
            </a:fld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895E-00F8-465F-A7BD-806520EB2B0B}" type="datetimeFigureOut">
              <a:rPr lang="pl-PL" smtClean="0"/>
              <a:t>2016-03-16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D3A30-DB11-43FF-ACA7-3939A05AB6A9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895E-00F8-465F-A7BD-806520EB2B0B}" type="datetimeFigureOut">
              <a:rPr lang="pl-PL" smtClean="0"/>
              <a:t>2016-03-16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D3A30-DB11-43FF-ACA7-3939A05AB6A9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895E-00F8-465F-A7BD-806520EB2B0B}" type="datetimeFigureOut">
              <a:rPr lang="pl-PL" smtClean="0"/>
              <a:t>2016-03-16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D3A30-DB11-43FF-ACA7-3939A05AB6A9}" type="slidenum">
              <a:rPr lang="pl-PL" smtClean="0"/>
              <a:t>‹#›</a:t>
            </a:fld>
            <a:endParaRPr lang="pl-P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895E-00F8-465F-A7BD-806520EB2B0B}" type="datetimeFigureOut">
              <a:rPr lang="pl-PL" smtClean="0"/>
              <a:t>2016-03-16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D3A30-DB11-43FF-ACA7-3939A05AB6A9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895E-00F8-465F-A7BD-806520EB2B0B}" type="datetimeFigureOut">
              <a:rPr lang="pl-PL" smtClean="0"/>
              <a:t>2016-03-16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D3A30-DB11-43FF-ACA7-3939A05AB6A9}" type="slidenum">
              <a:rPr lang="pl-PL" smtClean="0"/>
              <a:t>‹#›</a:t>
            </a:fld>
            <a:endParaRPr lang="pl-P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895E-00F8-465F-A7BD-806520EB2B0B}" type="datetimeFigureOut">
              <a:rPr lang="pl-PL" smtClean="0"/>
              <a:t>2016-03-16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D3A30-DB11-43FF-ACA7-3939A05AB6A9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895E-00F8-465F-A7BD-806520EB2B0B}" type="datetimeFigureOut">
              <a:rPr lang="pl-PL" smtClean="0"/>
              <a:t>2016-03-16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D3A30-DB11-43FF-ACA7-3939A05AB6A9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895E-00F8-465F-A7BD-806520EB2B0B}" type="datetimeFigureOut">
              <a:rPr lang="pl-PL" smtClean="0"/>
              <a:t>2016-03-16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D3A30-DB11-43FF-ACA7-3939A05AB6A9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895E-00F8-465F-A7BD-806520EB2B0B}" type="datetimeFigureOut">
              <a:rPr lang="pl-PL" smtClean="0"/>
              <a:t>2016-03-16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D3A30-DB11-43FF-ACA7-3939A05AB6A9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895E-00F8-465F-A7BD-806520EB2B0B}" type="datetimeFigureOut">
              <a:rPr lang="pl-PL" smtClean="0"/>
              <a:t>2016-03-16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D3A30-DB11-43FF-ACA7-3939A05AB6A9}" type="slidenum">
              <a:rPr lang="pl-PL" smtClean="0"/>
              <a:t>‹#›</a:t>
            </a:fld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659895E-00F8-465F-A7BD-806520EB2B0B}" type="datetimeFigureOut">
              <a:rPr lang="pl-PL" smtClean="0"/>
              <a:t>2016-03-16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4FD3A30-DB11-43FF-ACA7-3939A05AB6A9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907704" y="3140968"/>
            <a:ext cx="5637010" cy="882119"/>
          </a:xfrm>
        </p:spPr>
        <p:txBody>
          <a:bodyPr/>
          <a:lstStyle/>
          <a:p>
            <a:pPr algn="ctr"/>
            <a:r>
              <a:rPr lang="pl-PL" dirty="0" smtClean="0"/>
              <a:t>Moim zdaniem</a:t>
            </a:r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043608" y="980728"/>
            <a:ext cx="7175351" cy="1793167"/>
          </a:xfrm>
          <a:effectLst/>
        </p:spPr>
        <p:txBody>
          <a:bodyPr/>
          <a:lstStyle/>
          <a:p>
            <a:pPr marL="182880" indent="0" algn="ctr">
              <a:buNone/>
            </a:pPr>
            <a:r>
              <a:rPr lang="pl-PL" dirty="0" smtClean="0"/>
              <a:t>Top 10 znanych sportowców świata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3556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71600" y="476672"/>
            <a:ext cx="7046168" cy="936104"/>
          </a:xfrm>
        </p:spPr>
        <p:txBody>
          <a:bodyPr/>
          <a:lstStyle/>
          <a:p>
            <a:pPr marL="0" indent="0" algn="ctr">
              <a:buNone/>
            </a:pPr>
            <a:r>
              <a:rPr lang="pl-PL" dirty="0">
                <a:effectLst/>
              </a:rPr>
              <a:t>Mariusz Łukasz Wlazły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971600" y="1628800"/>
            <a:ext cx="7128792" cy="4392488"/>
          </a:xfrm>
        </p:spPr>
        <p:txBody>
          <a:bodyPr/>
          <a:lstStyle/>
          <a:p>
            <a:pPr>
              <a:buClrTx/>
              <a:buFont typeface="Trebuchet MS" panose="020B0603020202020204" pitchFamily="34" charset="0"/>
              <a:buChar char="–"/>
            </a:pPr>
            <a:r>
              <a:rPr lang="pl-PL" dirty="0" smtClean="0"/>
              <a:t>ur</a:t>
            </a:r>
            <a:r>
              <a:rPr lang="pl-PL" dirty="0"/>
              <a:t>. 4 sierpnia 1983 w </a:t>
            </a:r>
            <a:r>
              <a:rPr lang="pl-PL" dirty="0" smtClean="0"/>
              <a:t>Wieluniu</a:t>
            </a:r>
          </a:p>
          <a:p>
            <a:pPr>
              <a:buClrTx/>
              <a:buFont typeface="Trebuchet MS" panose="020B0603020202020204" pitchFamily="34" charset="0"/>
              <a:buChar char="–"/>
            </a:pPr>
            <a:r>
              <a:rPr lang="pl-PL" dirty="0"/>
              <a:t> polski </a:t>
            </a:r>
            <a:r>
              <a:rPr lang="pl-PL" dirty="0" smtClean="0"/>
              <a:t>siatkarz</a:t>
            </a:r>
          </a:p>
          <a:p>
            <a:pPr>
              <a:buClrTx/>
              <a:buFont typeface="Trebuchet MS" panose="020B0603020202020204" pitchFamily="34" charset="0"/>
              <a:buChar char="–"/>
            </a:pPr>
            <a:r>
              <a:rPr lang="pl-PL" dirty="0"/>
              <a:t> grający na pozycji </a:t>
            </a:r>
            <a:r>
              <a:rPr lang="pl-PL" dirty="0" smtClean="0"/>
              <a:t>atakującego</a:t>
            </a:r>
          </a:p>
          <a:p>
            <a:pPr>
              <a:buClrTx/>
              <a:buFont typeface="Trebuchet MS" panose="020B0603020202020204" pitchFamily="34" charset="0"/>
              <a:buChar char="–"/>
            </a:pPr>
            <a:r>
              <a:rPr lang="pl-PL" dirty="0"/>
              <a:t>b</a:t>
            </a:r>
            <a:r>
              <a:rPr lang="pl-PL" dirty="0" smtClean="0"/>
              <a:t>yły </a:t>
            </a:r>
            <a:r>
              <a:rPr lang="pl-PL" dirty="0"/>
              <a:t> reprezentant </a:t>
            </a:r>
            <a:r>
              <a:rPr lang="pl-PL" dirty="0" smtClean="0"/>
              <a:t>Polski</a:t>
            </a:r>
          </a:p>
          <a:p>
            <a:pPr>
              <a:buClrTx/>
              <a:buFont typeface="Trebuchet MS" panose="020B0603020202020204" pitchFamily="34" charset="0"/>
              <a:buChar char="–"/>
            </a:pPr>
            <a:r>
              <a:rPr lang="pl-PL" dirty="0"/>
              <a:t>b</a:t>
            </a:r>
            <a:r>
              <a:rPr lang="pl-PL" dirty="0" smtClean="0"/>
              <a:t>ył </a:t>
            </a:r>
            <a:r>
              <a:rPr lang="pl-PL" dirty="0"/>
              <a:t>podstawowym zawodnikiem reprezentacji </a:t>
            </a:r>
            <a:r>
              <a:rPr lang="pl-PL" dirty="0" smtClean="0"/>
              <a:t>juniorów</a:t>
            </a:r>
          </a:p>
          <a:p>
            <a:pPr>
              <a:buClrTx/>
              <a:buFont typeface="Trebuchet MS" panose="020B0603020202020204" pitchFamily="34" charset="0"/>
              <a:buChar char="–"/>
            </a:pPr>
            <a:r>
              <a:rPr lang="pl-PL" dirty="0"/>
              <a:t>21 września 2014, wraz z reprezentacją Polski, wywalczył złoty medal Mistrzostw Świata 2014</a:t>
            </a:r>
            <a:endParaRPr lang="pl-PL" dirty="0" smtClean="0"/>
          </a:p>
        </p:txBody>
      </p:sp>
      <p:pic>
        <p:nvPicPr>
          <p:cNvPr id="10242" name="Picture 2" descr="C:\Users\Adam\Desktop\z12998464Q,Mariusz-Wlazly-z-PGE-Skry-Belchato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0584" y="1268761"/>
            <a:ext cx="3074095" cy="2052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Adam\Desktop\z8505097Q,Mariusz-Wlazl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831" y="332656"/>
            <a:ext cx="1016901" cy="1525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Adam\Desktop\pobrane (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831" y="5013176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587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7560840" cy="1152128"/>
          </a:xfrm>
        </p:spPr>
        <p:txBody>
          <a:bodyPr/>
          <a:lstStyle/>
          <a:p>
            <a:pPr marL="0" indent="0" algn="ctr">
              <a:buNone/>
            </a:pPr>
            <a:r>
              <a:rPr lang="pl-PL" dirty="0">
                <a:effectLst/>
              </a:rPr>
              <a:t>Maja </a:t>
            </a:r>
            <a:r>
              <a:rPr lang="pl-PL" dirty="0" smtClean="0">
                <a:effectLst/>
              </a:rPr>
              <a:t>Martyna  Włoszczowska</a:t>
            </a:r>
            <a:endParaRPr lang="pl-PL" b="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1115616" y="1772816"/>
            <a:ext cx="6768752" cy="3978776"/>
          </a:xfrm>
        </p:spPr>
        <p:txBody>
          <a:bodyPr/>
          <a:lstStyle/>
          <a:p>
            <a:pPr>
              <a:buClrTx/>
              <a:buFont typeface="Trebuchet MS" panose="020B0603020202020204" pitchFamily="34" charset="0"/>
              <a:buChar char="–"/>
            </a:pPr>
            <a:r>
              <a:rPr lang="pl-PL" dirty="0"/>
              <a:t>ur. 5 kwietnia 1980 w </a:t>
            </a:r>
            <a:r>
              <a:rPr lang="pl-PL" dirty="0" smtClean="0"/>
              <a:t>Sosnowcu</a:t>
            </a:r>
          </a:p>
          <a:p>
            <a:pPr>
              <a:buClrTx/>
              <a:buFont typeface="Trebuchet MS" panose="020B0603020202020204" pitchFamily="34" charset="0"/>
              <a:buChar char="–"/>
            </a:pPr>
            <a:r>
              <a:rPr lang="pl-PL" dirty="0"/>
              <a:t> polska kolarka </a:t>
            </a:r>
            <a:r>
              <a:rPr lang="pl-PL" dirty="0" smtClean="0"/>
              <a:t>górska</a:t>
            </a:r>
          </a:p>
          <a:p>
            <a:pPr>
              <a:buClrTx/>
              <a:buFont typeface="Trebuchet MS" panose="020B0603020202020204" pitchFamily="34" charset="0"/>
              <a:buChar char="–"/>
            </a:pPr>
            <a:r>
              <a:rPr lang="pl-PL" dirty="0"/>
              <a:t> </a:t>
            </a:r>
            <a:r>
              <a:rPr lang="pl-PL" dirty="0" smtClean="0"/>
              <a:t>polska</a:t>
            </a:r>
            <a:r>
              <a:rPr lang="pl-PL" dirty="0"/>
              <a:t> kolarka </a:t>
            </a:r>
            <a:r>
              <a:rPr lang="pl-PL" dirty="0" smtClean="0"/>
              <a:t>górska</a:t>
            </a:r>
          </a:p>
          <a:p>
            <a:pPr>
              <a:buClrTx/>
              <a:buFont typeface="Trebuchet MS" panose="020B0603020202020204" pitchFamily="34" charset="0"/>
              <a:buChar char="–"/>
            </a:pPr>
            <a:r>
              <a:rPr lang="pl-PL" dirty="0"/>
              <a:t>złota medalistka mistrzostw świata w wyścigu elity MTB oraz w maratonie </a:t>
            </a:r>
            <a:r>
              <a:rPr lang="pl-PL" dirty="0" smtClean="0"/>
              <a:t> MTB</a:t>
            </a:r>
          </a:p>
          <a:p>
            <a:pPr>
              <a:buClrTx/>
              <a:buFont typeface="Trebuchet MS" panose="020B0603020202020204" pitchFamily="34" charset="0"/>
              <a:buChar char="–"/>
            </a:pPr>
            <a:r>
              <a:rPr lang="pl-PL" dirty="0"/>
              <a:t>wielokrotna wicemistrzyni i mistrzyni </a:t>
            </a:r>
            <a:r>
              <a:rPr lang="pl-PL" dirty="0" smtClean="0"/>
              <a:t>Europy</a:t>
            </a:r>
          </a:p>
          <a:p>
            <a:pPr>
              <a:buClrTx/>
              <a:buFont typeface="Trebuchet MS" panose="020B0603020202020204" pitchFamily="34" charset="0"/>
              <a:buChar char="–"/>
            </a:pPr>
            <a:r>
              <a:rPr lang="pl-PL" dirty="0"/>
              <a:t> wielokrotna mistrzyni Polski w cross-country</a:t>
            </a:r>
            <a:endParaRPr lang="pl-PL" dirty="0"/>
          </a:p>
        </p:txBody>
      </p:sp>
      <p:pic>
        <p:nvPicPr>
          <p:cNvPr id="11266" name="Picture 2" descr="C:\Users\Adam\Desktop\wloszczowska-rotator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1492" y="4797151"/>
            <a:ext cx="2918495" cy="1879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:\Users\Adam\Desktop\z17878592IHR,Maja-Wloszczowsk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797152"/>
            <a:ext cx="2808312" cy="1879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 descr="C:\Users\Adam\Desktop\blog_wy_3876241_5031674_tr_maja_wloszczowsk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88640"/>
            <a:ext cx="1945779" cy="2918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3368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 flipH="1">
            <a:off x="611560" y="188640"/>
            <a:ext cx="7920880" cy="1224136"/>
          </a:xfrm>
        </p:spPr>
        <p:txBody>
          <a:bodyPr/>
          <a:lstStyle/>
          <a:p>
            <a:pPr marL="0" indent="0" algn="l">
              <a:buNone/>
            </a:pPr>
            <a:r>
              <a:rPr lang="pl-PL" sz="4800" dirty="0" smtClean="0"/>
              <a:t>Dziękuję za uwagę </a:t>
            </a:r>
            <a:r>
              <a:rPr lang="pl-PL" sz="4800" dirty="0" smtClean="0">
                <a:sym typeface="Wingdings" panose="05000000000000000000" pitchFamily="2" charset="2"/>
              </a:rPr>
              <a:t></a:t>
            </a:r>
            <a:endParaRPr lang="pl-PL" sz="4800" dirty="0"/>
          </a:p>
        </p:txBody>
      </p:sp>
      <p:pic>
        <p:nvPicPr>
          <p:cNvPr id="5122" name="Picture 2" descr="C:\Users\Adam\Desktop\smiling_horse1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556792"/>
            <a:ext cx="4285580" cy="5123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5948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7848872" cy="864096"/>
          </a:xfrm>
          <a:effectLst/>
        </p:spPr>
        <p:txBody>
          <a:bodyPr/>
          <a:lstStyle/>
          <a:p>
            <a:pPr marL="0" indent="0" algn="ctr">
              <a:buNone/>
            </a:pPr>
            <a:r>
              <a:rPr lang="pl-PL" dirty="0" smtClean="0"/>
              <a:t>Agnieszka Radwańska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827584" y="1412776"/>
            <a:ext cx="6624736" cy="2592288"/>
          </a:xfrm>
        </p:spPr>
        <p:txBody>
          <a:bodyPr/>
          <a:lstStyle/>
          <a:p>
            <a:pPr marL="45720" indent="0">
              <a:buNone/>
            </a:pPr>
            <a:r>
              <a:rPr lang="pl-PL" dirty="0"/>
              <a:t> </a:t>
            </a:r>
            <a:r>
              <a:rPr lang="pl-PL" dirty="0" smtClean="0"/>
              <a:t>- ur</a:t>
            </a:r>
            <a:r>
              <a:rPr lang="pl-PL" dirty="0"/>
              <a:t>. </a:t>
            </a:r>
            <a:r>
              <a:rPr lang="pl-PL" dirty="0" smtClean="0"/>
              <a:t>6 marca</a:t>
            </a:r>
            <a:r>
              <a:rPr lang="pl-PL" dirty="0"/>
              <a:t> </a:t>
            </a:r>
            <a:r>
              <a:rPr lang="pl-PL" dirty="0" smtClean="0"/>
              <a:t>1989</a:t>
            </a:r>
            <a:r>
              <a:rPr lang="pl-PL" dirty="0"/>
              <a:t> w </a:t>
            </a:r>
            <a:r>
              <a:rPr lang="pl-PL" dirty="0" smtClean="0"/>
              <a:t>Krakowie</a:t>
            </a:r>
          </a:p>
          <a:p>
            <a:pPr marL="45720" indent="0">
              <a:buNone/>
            </a:pPr>
            <a:r>
              <a:rPr lang="pl-PL" dirty="0"/>
              <a:t> </a:t>
            </a:r>
            <a:r>
              <a:rPr lang="pl-PL" dirty="0" smtClean="0"/>
              <a:t>- Polska tenisistka</a:t>
            </a:r>
          </a:p>
          <a:p>
            <a:pPr marL="45720" indent="0">
              <a:buNone/>
            </a:pPr>
            <a:r>
              <a:rPr lang="pl-PL" dirty="0"/>
              <a:t> </a:t>
            </a:r>
            <a:r>
              <a:rPr lang="pl-PL" dirty="0" smtClean="0"/>
              <a:t>- Zwyciężczyni </a:t>
            </a:r>
            <a:r>
              <a:rPr lang="pl-PL" dirty="0"/>
              <a:t>osiemnastu turniejów WTA w grze pojedynczej i dwóch w grze </a:t>
            </a:r>
            <a:r>
              <a:rPr lang="pl-PL" dirty="0" smtClean="0"/>
              <a:t>podwójnej</a:t>
            </a:r>
          </a:p>
          <a:p>
            <a:pPr marL="45720" indent="0">
              <a:buNone/>
            </a:pPr>
            <a:r>
              <a:rPr lang="pl-PL" dirty="0"/>
              <a:t> </a:t>
            </a:r>
            <a:r>
              <a:rPr lang="pl-PL" dirty="0" smtClean="0"/>
              <a:t>- pochodzi </a:t>
            </a:r>
            <a:r>
              <a:rPr lang="pl-PL" dirty="0"/>
              <a:t>ze sportowej rodziny</a:t>
            </a:r>
            <a:endParaRPr lang="pl-PL" dirty="0"/>
          </a:p>
        </p:txBody>
      </p:sp>
      <p:pic>
        <p:nvPicPr>
          <p:cNvPr id="1026" name="Picture 2" descr="C:\Users\Adam\Desktop\agnieszka_radwans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717032"/>
            <a:ext cx="4784532" cy="2691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am\Desktop\piłka tenisow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717032"/>
            <a:ext cx="3203001" cy="2691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4780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7632848" cy="1800200"/>
          </a:xfr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indent="0" algn="ctr">
              <a:buNone/>
            </a:pPr>
            <a:r>
              <a:rPr lang="sv-SE" dirty="0">
                <a:effectLst/>
                <a:latin typeface="+mn-lt"/>
              </a:rPr>
              <a:t>Theodora Elisabeth Gerarda v</a:t>
            </a:r>
            <a:r>
              <a:rPr lang="sv-SE" dirty="0">
                <a:effectLst/>
              </a:rPr>
              <a:t>an Grunsven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827584" y="1700808"/>
            <a:ext cx="7560840" cy="4320480"/>
          </a:xfrm>
        </p:spPr>
        <p:txBody>
          <a:bodyPr/>
          <a:lstStyle/>
          <a:p>
            <a:pPr marL="45720" indent="0">
              <a:buNone/>
            </a:pPr>
            <a:r>
              <a:rPr lang="pl-PL" dirty="0" smtClean="0"/>
              <a:t>- holenderska </a:t>
            </a:r>
            <a:r>
              <a:rPr lang="pl-PL" dirty="0" err="1" smtClean="0"/>
              <a:t>dresażystka</a:t>
            </a:r>
            <a:endParaRPr lang="pl-PL" dirty="0" smtClean="0"/>
          </a:p>
          <a:p>
            <a:pPr marL="45720" indent="0">
              <a:buNone/>
            </a:pPr>
            <a:r>
              <a:rPr lang="pl-PL" dirty="0" smtClean="0"/>
              <a:t>- ośmiokrotna </a:t>
            </a:r>
            <a:r>
              <a:rPr lang="pl-PL" dirty="0"/>
              <a:t>medalistka </a:t>
            </a:r>
            <a:r>
              <a:rPr lang="pl-PL" dirty="0" smtClean="0"/>
              <a:t>olimpijska</a:t>
            </a:r>
          </a:p>
          <a:p>
            <a:pPr marL="45720" indent="0">
              <a:buNone/>
            </a:pPr>
            <a:r>
              <a:rPr lang="pl-PL" dirty="0" smtClean="0"/>
              <a:t>- mistrzyni </a:t>
            </a:r>
            <a:r>
              <a:rPr lang="pl-PL" dirty="0"/>
              <a:t>olimpijska na Igrzyskach Olimpijskich w 2000 r., 2004 r. i 2008 </a:t>
            </a:r>
            <a:endParaRPr lang="pl-PL" dirty="0" smtClean="0"/>
          </a:p>
          <a:p>
            <a:pPr marL="45720" indent="0">
              <a:buNone/>
            </a:pPr>
            <a:endParaRPr lang="pl-PL" dirty="0"/>
          </a:p>
        </p:txBody>
      </p:sp>
      <p:pic>
        <p:nvPicPr>
          <p:cNvPr id="3074" name="Picture 2" descr="C:\Users\Adam\Desktop\olympic-dressage-anky-03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581128"/>
            <a:ext cx="3075706" cy="2029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am\Desktop\vangrunsve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596310"/>
            <a:ext cx="2044824" cy="2978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Adam\Desktop\mistrzyni olimpijska na Igrzyskach Olimpijskich w 2000 r., 2004 r. i 200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4005064"/>
            <a:ext cx="2552037" cy="2552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3158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27584" y="332656"/>
            <a:ext cx="7488832" cy="1008112"/>
          </a:xfrm>
        </p:spPr>
        <p:txBody>
          <a:bodyPr/>
          <a:lstStyle/>
          <a:p>
            <a:pPr marL="0" indent="0" algn="ctr">
              <a:buNone/>
            </a:pPr>
            <a:r>
              <a:rPr lang="pl-PL" dirty="0" err="1" smtClean="0"/>
              <a:t>Cristiano</a:t>
            </a:r>
            <a:r>
              <a:rPr lang="pl-PL" dirty="0" smtClean="0"/>
              <a:t> Ronaldo</a:t>
            </a:r>
            <a:endParaRPr lang="pl-PL" dirty="0"/>
          </a:p>
        </p:txBody>
      </p:sp>
      <p:sp>
        <p:nvSpPr>
          <p:cNvPr id="4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755576" y="1556792"/>
            <a:ext cx="7848872" cy="4392488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pl-PL" dirty="0" smtClean="0"/>
              <a:t>- ur</a:t>
            </a:r>
            <a:r>
              <a:rPr lang="pl-PL" dirty="0"/>
              <a:t>. </a:t>
            </a:r>
            <a:r>
              <a:rPr lang="pl-PL" dirty="0" smtClean="0"/>
              <a:t>2 stycznia</a:t>
            </a:r>
            <a:r>
              <a:rPr lang="pl-PL" dirty="0"/>
              <a:t> </a:t>
            </a:r>
            <a:r>
              <a:rPr lang="pl-PL" dirty="0" smtClean="0"/>
              <a:t>1968</a:t>
            </a:r>
          </a:p>
          <a:p>
            <a:pPr marL="45720" indent="0">
              <a:buNone/>
            </a:pPr>
            <a:r>
              <a:rPr lang="pl-PL" dirty="0" smtClean="0"/>
              <a:t>- 5 </a:t>
            </a:r>
            <a:r>
              <a:rPr lang="pl-PL" dirty="0"/>
              <a:t>lutego </a:t>
            </a:r>
            <a:r>
              <a:rPr lang="pl-PL" dirty="0" smtClean="0"/>
              <a:t>1985</a:t>
            </a:r>
          </a:p>
          <a:p>
            <a:pPr marL="45720" indent="0">
              <a:buNone/>
            </a:pPr>
            <a:r>
              <a:rPr lang="pl-PL" dirty="0" smtClean="0"/>
              <a:t>- klubową karierę rozpoczął </a:t>
            </a:r>
            <a:r>
              <a:rPr lang="pl-PL" dirty="0"/>
              <a:t>w wieku 8 </a:t>
            </a:r>
            <a:r>
              <a:rPr lang="pl-PL" dirty="0" smtClean="0"/>
              <a:t>lat</a:t>
            </a:r>
          </a:p>
          <a:p>
            <a:pPr marL="45720" indent="0">
              <a:buNone/>
            </a:pPr>
            <a:r>
              <a:rPr lang="pl-PL" dirty="0" smtClean="0"/>
              <a:t>- Mistrz </a:t>
            </a:r>
            <a:r>
              <a:rPr lang="pl-PL" dirty="0"/>
              <a:t>Anglii w sezonie </a:t>
            </a:r>
            <a:r>
              <a:rPr lang="pl-PL" dirty="0" smtClean="0"/>
              <a:t>2006/2007 oraz 2007/200z </a:t>
            </a:r>
            <a:r>
              <a:rPr lang="pl-PL" dirty="0" err="1" smtClean="0"/>
              <a:t>dru</a:t>
            </a:r>
            <a:r>
              <a:rPr lang="pl-PL" dirty="0" smtClean="0"/>
              <a:t>-</a:t>
            </a:r>
          </a:p>
          <a:p>
            <a:pPr marL="45720" indent="0">
              <a:buNone/>
            </a:pPr>
            <a:r>
              <a:rPr lang="pl-PL" dirty="0" err="1" smtClean="0"/>
              <a:t>żyną</a:t>
            </a:r>
            <a:r>
              <a:rPr lang="pl-PL" dirty="0" smtClean="0"/>
              <a:t> </a:t>
            </a:r>
            <a:r>
              <a:rPr lang="pl-PL" dirty="0"/>
              <a:t>Manchesteru </a:t>
            </a:r>
            <a:r>
              <a:rPr lang="pl-PL" dirty="0" smtClean="0"/>
              <a:t>United</a:t>
            </a:r>
          </a:p>
          <a:p>
            <a:pPr marL="45720" indent="0">
              <a:buNone/>
            </a:pPr>
            <a:r>
              <a:rPr lang="pl-PL" dirty="0"/>
              <a:t>-</a:t>
            </a:r>
          </a:p>
        </p:txBody>
      </p:sp>
      <p:pic>
        <p:nvPicPr>
          <p:cNvPr id="2050" name="Picture 2" descr="C:\Users\Adam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681" y="3877630"/>
            <a:ext cx="4786286" cy="26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am\Desktop\ronald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1317" y="3429000"/>
            <a:ext cx="2357142" cy="31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dam\Desktop\images (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60648"/>
            <a:ext cx="1799913" cy="100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2107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27584" y="332656"/>
            <a:ext cx="7632847" cy="1296144"/>
          </a:xfrm>
        </p:spPr>
        <p:txBody>
          <a:bodyPr/>
          <a:lstStyle/>
          <a:p>
            <a:pPr marL="0" indent="0" algn="ctr">
              <a:buNone/>
            </a:pPr>
            <a:r>
              <a:rPr lang="pl-PL" dirty="0" err="1">
                <a:effectLst/>
              </a:rPr>
              <a:t>Yuzuru</a:t>
            </a:r>
            <a:r>
              <a:rPr lang="pl-PL" dirty="0">
                <a:effectLst/>
              </a:rPr>
              <a:t> </a:t>
            </a:r>
            <a:r>
              <a:rPr lang="pl-PL" dirty="0" err="1">
                <a:effectLst/>
              </a:rPr>
              <a:t>Hanyū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827584" y="1484784"/>
            <a:ext cx="7704856" cy="4824536"/>
          </a:xfrm>
        </p:spPr>
        <p:txBody>
          <a:bodyPr/>
          <a:lstStyle/>
          <a:p>
            <a:pPr marL="45720" indent="0">
              <a:buNone/>
            </a:pPr>
            <a:r>
              <a:rPr lang="pl-PL" dirty="0" smtClean="0"/>
              <a:t>- ur. 7 grudnia 1994r</a:t>
            </a:r>
          </a:p>
          <a:p>
            <a:pPr marL="45720" indent="0">
              <a:buNone/>
            </a:pPr>
            <a:r>
              <a:rPr lang="pl-PL" dirty="0" smtClean="0"/>
              <a:t>-</a:t>
            </a:r>
            <a:r>
              <a:rPr lang="pl-PL" dirty="0"/>
              <a:t> japoński łyżwiarz </a:t>
            </a:r>
            <a:r>
              <a:rPr lang="pl-PL" dirty="0" smtClean="0"/>
              <a:t>figurowy</a:t>
            </a:r>
          </a:p>
          <a:p>
            <a:pPr marL="45720" indent="0">
              <a:buNone/>
            </a:pPr>
            <a:r>
              <a:rPr lang="pl-PL" dirty="0" smtClean="0"/>
              <a:t>- Mistrz </a:t>
            </a:r>
            <a:r>
              <a:rPr lang="pl-PL" dirty="0"/>
              <a:t>Olimpijski z </a:t>
            </a:r>
            <a:r>
              <a:rPr lang="pl-PL" dirty="0" err="1"/>
              <a:t>Sochi</a:t>
            </a:r>
            <a:r>
              <a:rPr lang="pl-PL" dirty="0"/>
              <a:t> </a:t>
            </a:r>
            <a:r>
              <a:rPr lang="pl-PL" dirty="0" smtClean="0"/>
              <a:t>2014</a:t>
            </a:r>
          </a:p>
          <a:p>
            <a:pPr marL="45720" indent="0">
              <a:buNone/>
            </a:pPr>
            <a:r>
              <a:rPr lang="pl-PL" dirty="0" smtClean="0"/>
              <a:t>-</a:t>
            </a:r>
            <a:r>
              <a:rPr lang="pl-PL" dirty="0"/>
              <a:t> </a:t>
            </a:r>
            <a:r>
              <a:rPr lang="pl-PL" dirty="0" err="1"/>
              <a:t>Yuzuru</a:t>
            </a:r>
            <a:r>
              <a:rPr lang="pl-PL" dirty="0"/>
              <a:t> </a:t>
            </a:r>
            <a:r>
              <a:rPr lang="pl-PL" dirty="0" err="1"/>
              <a:t>Hanyū</a:t>
            </a:r>
            <a:r>
              <a:rPr lang="pl-PL" dirty="0"/>
              <a:t> jest pierwszym Mistrzem Olimpijskim w kategorii solistów z kraju </a:t>
            </a:r>
            <a:r>
              <a:rPr lang="pl-PL" dirty="0" smtClean="0"/>
              <a:t>azjatyckiego</a:t>
            </a:r>
          </a:p>
          <a:p>
            <a:pPr marL="45720" indent="0">
              <a:buNone/>
            </a:pPr>
            <a:r>
              <a:rPr lang="pl-PL" dirty="0" smtClean="0"/>
              <a:t>- najmłodszy zwycięzca </a:t>
            </a:r>
            <a:r>
              <a:rPr lang="pl-PL" dirty="0"/>
              <a:t>Zimowych Igrzysk Olimpijskich od 1968 </a:t>
            </a:r>
            <a:r>
              <a:rPr lang="pl-PL" dirty="0" smtClean="0"/>
              <a:t>r</a:t>
            </a:r>
          </a:p>
        </p:txBody>
      </p:sp>
      <p:pic>
        <p:nvPicPr>
          <p:cNvPr id="4098" name="Picture 2" descr="C:\Users\Adam\Desktop\230px-2011_Cup_of_China_Yuzuru_Hanyu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60648"/>
            <a:ext cx="1683271" cy="2521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dam\Desktop\aXUoVnR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2125" y="4437112"/>
            <a:ext cx="2629085" cy="2246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Adam\Desktop\japan-grand-prix-fina_cree-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437111"/>
            <a:ext cx="3047022" cy="2246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2645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87625" y="188640"/>
            <a:ext cx="6840759" cy="1008112"/>
          </a:xfrm>
        </p:spPr>
        <p:txBody>
          <a:bodyPr/>
          <a:lstStyle/>
          <a:p>
            <a:pPr marL="0" indent="0" algn="ctr">
              <a:buNone/>
            </a:pPr>
            <a:r>
              <a:rPr lang="pl-PL" b="0" dirty="0">
                <a:effectLst/>
              </a:rPr>
              <a:t>Wojciech Brzozowski</a:t>
            </a:r>
            <a:br>
              <a:rPr lang="pl-PL" b="0" dirty="0">
                <a:effectLst/>
              </a:rPr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1187624" y="1268760"/>
            <a:ext cx="6840760" cy="4824536"/>
          </a:xfrm>
        </p:spPr>
        <p:txBody>
          <a:bodyPr/>
          <a:lstStyle/>
          <a:p>
            <a:pPr marL="45720" indent="0">
              <a:buNone/>
            </a:pPr>
            <a:r>
              <a:rPr lang="pl-PL" dirty="0" smtClean="0"/>
              <a:t>-2</a:t>
            </a:r>
            <a:r>
              <a:rPr lang="pl-PL" dirty="0"/>
              <a:t> </a:t>
            </a:r>
            <a:r>
              <a:rPr lang="pl-PL" dirty="0" smtClean="0"/>
              <a:t>sierpnia</a:t>
            </a:r>
            <a:r>
              <a:rPr lang="pl-PL" dirty="0"/>
              <a:t> </a:t>
            </a:r>
            <a:r>
              <a:rPr lang="pl-PL" dirty="0" smtClean="0"/>
              <a:t>1976r</a:t>
            </a:r>
          </a:p>
          <a:p>
            <a:pPr marL="45720" indent="0">
              <a:buNone/>
            </a:pPr>
            <a:r>
              <a:rPr lang="pl-PL" dirty="0" smtClean="0"/>
              <a:t>- Polski zawodnik windsurfingu</a:t>
            </a:r>
          </a:p>
          <a:p>
            <a:pPr>
              <a:buClrTx/>
              <a:buFontTx/>
              <a:buChar char="-"/>
            </a:pPr>
            <a:r>
              <a:rPr lang="pl-PL" dirty="0"/>
              <a:t> 7-krotny mistrz </a:t>
            </a:r>
            <a:r>
              <a:rPr lang="pl-PL" dirty="0" smtClean="0"/>
              <a:t>świata</a:t>
            </a:r>
          </a:p>
          <a:p>
            <a:pPr>
              <a:buClrTx/>
              <a:buFontTx/>
              <a:buChar char="-"/>
            </a:pPr>
            <a:r>
              <a:rPr lang="pl-PL" dirty="0"/>
              <a:t>W 2000 roku pokonał wszystkich rywali na Mistrzostwach Świata IFCA zdobywając 3 złote medale, w tym w konkurencji Slalom</a:t>
            </a:r>
            <a:r>
              <a:rPr lang="pl-PL" dirty="0" smtClean="0"/>
              <a:t>.</a:t>
            </a:r>
          </a:p>
          <a:p>
            <a:pPr>
              <a:buClrTx/>
              <a:buFontTx/>
              <a:buChar char="-"/>
            </a:pPr>
            <a:r>
              <a:rPr lang="pl-PL" dirty="0"/>
              <a:t>W 2004 roku został Mistrzem Europy, dziesięciokrotnie był najlepszym </a:t>
            </a:r>
            <a:r>
              <a:rPr lang="pl-PL" dirty="0" err="1"/>
              <a:t>windsurferem</a:t>
            </a:r>
            <a:r>
              <a:rPr lang="pl-PL" dirty="0"/>
              <a:t> w Polsce</a:t>
            </a:r>
            <a:endParaRPr lang="pl-PL" dirty="0"/>
          </a:p>
        </p:txBody>
      </p:sp>
      <p:pic>
        <p:nvPicPr>
          <p:cNvPr id="6146" name="Picture 2" descr="C:\Users\Adam\Desktop\644x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4301" y="304691"/>
            <a:ext cx="1526942" cy="1903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Adam\Desktop\6359209994419475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797152"/>
            <a:ext cx="3075969" cy="1729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Adam\Desktop\1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509119"/>
            <a:ext cx="3039917" cy="2017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6046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99592" y="332656"/>
            <a:ext cx="7406208" cy="1224136"/>
          </a:xfrm>
        </p:spPr>
        <p:txBody>
          <a:bodyPr/>
          <a:lstStyle/>
          <a:p>
            <a:pPr marL="0" indent="0" algn="ctr">
              <a:buNone/>
            </a:pPr>
            <a:r>
              <a:rPr lang="pl-PL" b="0" dirty="0">
                <a:effectLst/>
              </a:rPr>
              <a:t>Severin Freund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1115616" y="1196752"/>
            <a:ext cx="6788224" cy="5169728"/>
          </a:xfrm>
        </p:spPr>
        <p:txBody>
          <a:bodyPr/>
          <a:lstStyle/>
          <a:p>
            <a:pPr>
              <a:buClrTx/>
              <a:buFont typeface="Trebuchet MS" panose="020B0603020202020204" pitchFamily="34" charset="0"/>
              <a:buChar char="–"/>
            </a:pPr>
            <a:r>
              <a:rPr lang="pl-PL" dirty="0"/>
              <a:t>ur. </a:t>
            </a:r>
            <a:r>
              <a:rPr lang="pl-PL" dirty="0" smtClean="0"/>
              <a:t>11 maja</a:t>
            </a:r>
            <a:r>
              <a:rPr lang="pl-PL" dirty="0"/>
              <a:t> </a:t>
            </a:r>
            <a:r>
              <a:rPr lang="pl-PL" dirty="0" smtClean="0"/>
              <a:t>1988</a:t>
            </a:r>
            <a:r>
              <a:rPr lang="pl-PL" dirty="0"/>
              <a:t> w </a:t>
            </a:r>
            <a:r>
              <a:rPr lang="pl-PL" dirty="0" err="1" smtClean="0"/>
              <a:t>Frevyung</a:t>
            </a:r>
            <a:endParaRPr lang="pl-PL" dirty="0" smtClean="0"/>
          </a:p>
          <a:p>
            <a:pPr>
              <a:buClrTx/>
              <a:buFont typeface="Trebuchet MS" panose="020B0603020202020204" pitchFamily="34" charset="0"/>
              <a:buChar char="–"/>
            </a:pPr>
            <a:r>
              <a:rPr lang="pl-PL" dirty="0"/>
              <a:t> </a:t>
            </a:r>
            <a:r>
              <a:rPr lang="pl-PL" dirty="0" smtClean="0"/>
              <a:t>niemiecki skoczek narciarski</a:t>
            </a:r>
          </a:p>
          <a:p>
            <a:pPr>
              <a:buClrTx/>
              <a:buFont typeface="Trebuchet MS" panose="020B0603020202020204" pitchFamily="34" charset="0"/>
              <a:buChar char="–"/>
            </a:pPr>
            <a:r>
              <a:rPr lang="pl-PL" dirty="0" smtClean="0"/>
              <a:t>Mistrz </a:t>
            </a:r>
            <a:r>
              <a:rPr lang="pl-PL" dirty="0"/>
              <a:t>świata na dużej skoczni z </a:t>
            </a:r>
            <a:r>
              <a:rPr lang="pl-PL" dirty="0" smtClean="0"/>
              <a:t>2015</a:t>
            </a:r>
            <a:r>
              <a:rPr lang="pl-PL" dirty="0"/>
              <a:t> </a:t>
            </a:r>
            <a:r>
              <a:rPr lang="pl-PL" dirty="0" smtClean="0"/>
              <a:t>roku</a:t>
            </a:r>
          </a:p>
          <a:p>
            <a:pPr>
              <a:buClrTx/>
              <a:buFont typeface="Trebuchet MS" panose="020B0603020202020204" pitchFamily="34" charset="0"/>
              <a:buChar char="–"/>
            </a:pPr>
            <a:r>
              <a:rPr lang="pl-PL" dirty="0"/>
              <a:t>Indywidualny mistrz świata w lotach z </a:t>
            </a:r>
            <a:r>
              <a:rPr lang="pl-PL" dirty="0" err="1"/>
              <a:t>Harrachova</a:t>
            </a:r>
            <a:r>
              <a:rPr lang="pl-PL" dirty="0"/>
              <a:t> w 2014 </a:t>
            </a:r>
            <a:r>
              <a:rPr lang="pl-PL" dirty="0" smtClean="0"/>
              <a:t>roku</a:t>
            </a:r>
          </a:p>
          <a:p>
            <a:pPr>
              <a:buClrTx/>
              <a:buFont typeface="Trebuchet MS" panose="020B0603020202020204" pitchFamily="34" charset="0"/>
              <a:buChar char="–"/>
            </a:pPr>
            <a:r>
              <a:rPr lang="pl-PL" dirty="0"/>
              <a:t>Jego rekord życiowy w długości lotu wynosi 245 metrów i jest to również rekord Niemiec.</a:t>
            </a:r>
            <a:endParaRPr lang="pl-PL" dirty="0"/>
          </a:p>
        </p:txBody>
      </p:sp>
      <p:pic>
        <p:nvPicPr>
          <p:cNvPr id="7170" name="Picture 2" descr="C:\Users\Adam\Desktop\pobra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7310" y="116632"/>
            <a:ext cx="1933575" cy="2371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Adam\Desktop\pobrane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0860" y="4175554"/>
            <a:ext cx="3064378" cy="2095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Adam\Desktop\severin-freun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221088"/>
            <a:ext cx="3644371" cy="2049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9436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43608" y="476672"/>
            <a:ext cx="7344816" cy="1440160"/>
          </a:xfrm>
        </p:spPr>
        <p:txBody>
          <a:bodyPr/>
          <a:lstStyle/>
          <a:p>
            <a:pPr marL="0" indent="0" algn="ctr">
              <a:buNone/>
            </a:pPr>
            <a:r>
              <a:rPr lang="pl-PL" dirty="0">
                <a:effectLst/>
              </a:rPr>
              <a:t>Alicja Iwona Pęczak-Graczyk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1043608" y="1988840"/>
            <a:ext cx="7344816" cy="3816424"/>
          </a:xfrm>
        </p:spPr>
        <p:txBody>
          <a:bodyPr/>
          <a:lstStyle/>
          <a:p>
            <a:pPr>
              <a:buClr>
                <a:schemeClr val="tx1"/>
              </a:buClr>
              <a:buFont typeface="Trebuchet MS" panose="020B0603020202020204" pitchFamily="34" charset="0"/>
              <a:buChar char="–"/>
            </a:pPr>
            <a:r>
              <a:rPr lang="pl-PL" dirty="0" smtClean="0"/>
              <a:t> ur</a:t>
            </a:r>
            <a:r>
              <a:rPr lang="pl-PL" dirty="0"/>
              <a:t>. </a:t>
            </a:r>
            <a:r>
              <a:rPr lang="pl-PL" dirty="0" smtClean="0"/>
              <a:t>13 stycznia 1970 roku w Bydgoszczy</a:t>
            </a:r>
          </a:p>
          <a:p>
            <a:pPr>
              <a:buClr>
                <a:schemeClr val="tx1"/>
              </a:buClr>
              <a:buFont typeface="Trebuchet MS" panose="020B0603020202020204" pitchFamily="34" charset="0"/>
              <a:buChar char="–"/>
            </a:pPr>
            <a:r>
              <a:rPr lang="pl-PL" dirty="0"/>
              <a:t> </a:t>
            </a:r>
            <a:r>
              <a:rPr lang="pl-PL" dirty="0" smtClean="0"/>
              <a:t>pływaczka</a:t>
            </a:r>
          </a:p>
          <a:p>
            <a:pPr>
              <a:buClr>
                <a:schemeClr val="tx1"/>
              </a:buClr>
              <a:buFont typeface="Trebuchet MS" panose="020B0603020202020204" pitchFamily="34" charset="0"/>
              <a:buChar char="–"/>
            </a:pPr>
            <a:r>
              <a:rPr lang="pl-PL" dirty="0"/>
              <a:t>pływająca we wszystkich stylach najwszechstronniejsza w historii polskiego </a:t>
            </a:r>
            <a:r>
              <a:rPr lang="pl-PL" dirty="0" smtClean="0"/>
              <a:t>pływania</a:t>
            </a:r>
          </a:p>
          <a:p>
            <a:pPr>
              <a:buClr>
                <a:schemeClr val="tx1"/>
              </a:buClr>
              <a:buFont typeface="Trebuchet MS" panose="020B0603020202020204" pitchFamily="34" charset="0"/>
              <a:buChar char="–"/>
            </a:pPr>
            <a:r>
              <a:rPr lang="pl-PL" dirty="0" smtClean="0"/>
              <a:t>jest </a:t>
            </a:r>
            <a:r>
              <a:rPr lang="pl-PL" dirty="0"/>
              <a:t>posiadaczką ponad 300 medali z imprez krajowych i </a:t>
            </a:r>
            <a:r>
              <a:rPr lang="pl-PL" dirty="0" smtClean="0"/>
              <a:t>zagranicznych</a:t>
            </a:r>
          </a:p>
          <a:p>
            <a:pPr>
              <a:buClr>
                <a:schemeClr val="tx1"/>
              </a:buClr>
              <a:buFont typeface="Trebuchet MS" panose="020B0603020202020204" pitchFamily="34" charset="0"/>
              <a:buChar char="–"/>
            </a:pPr>
            <a:endParaRPr lang="pl-PL" dirty="0"/>
          </a:p>
        </p:txBody>
      </p:sp>
      <p:pic>
        <p:nvPicPr>
          <p:cNvPr id="8194" name="Picture 2" descr="C:\Users\Adam\Desktop\55f0a9ac9c606_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149080"/>
            <a:ext cx="3312368" cy="2481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Adam\Desktop\z10847395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522079"/>
            <a:ext cx="2952328" cy="2108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3236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15617" y="404664"/>
            <a:ext cx="7190184" cy="1080120"/>
          </a:xfrm>
        </p:spPr>
        <p:txBody>
          <a:bodyPr/>
          <a:lstStyle/>
          <a:p>
            <a:pPr marL="0" indent="0" algn="ctr">
              <a:buNone/>
            </a:pPr>
            <a:r>
              <a:rPr lang="pl-PL" dirty="0" smtClean="0"/>
              <a:t>Justyna Kowalczyk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1187624" y="1772816"/>
            <a:ext cx="7128792" cy="4392488"/>
          </a:xfrm>
        </p:spPr>
        <p:txBody>
          <a:bodyPr/>
          <a:lstStyle/>
          <a:p>
            <a:pPr marL="45720" indent="0">
              <a:buNone/>
            </a:pPr>
            <a:r>
              <a:rPr lang="pl-PL" dirty="0" smtClean="0"/>
              <a:t>- ur</a:t>
            </a:r>
            <a:r>
              <a:rPr lang="pl-PL" dirty="0"/>
              <a:t>. </a:t>
            </a:r>
            <a:r>
              <a:rPr lang="pl-PL" dirty="0" smtClean="0"/>
              <a:t>19 stycznia</a:t>
            </a:r>
            <a:r>
              <a:rPr lang="pl-PL" dirty="0"/>
              <a:t> </a:t>
            </a:r>
            <a:r>
              <a:rPr lang="pl-PL" dirty="0" smtClean="0"/>
              <a:t>1983</a:t>
            </a:r>
            <a:r>
              <a:rPr lang="pl-PL" dirty="0"/>
              <a:t> w </a:t>
            </a:r>
            <a:r>
              <a:rPr lang="pl-PL" dirty="0" smtClean="0"/>
              <a:t>Limanowej</a:t>
            </a:r>
          </a:p>
          <a:p>
            <a:pPr>
              <a:buClrTx/>
              <a:buFont typeface="Trebuchet MS" panose="020B0603020202020204" pitchFamily="34" charset="0"/>
              <a:buChar char="–"/>
            </a:pPr>
            <a:r>
              <a:rPr lang="pl-PL" dirty="0"/>
              <a:t>p</a:t>
            </a:r>
            <a:r>
              <a:rPr lang="pl-PL" dirty="0" smtClean="0"/>
              <a:t>olska</a:t>
            </a:r>
            <a:r>
              <a:rPr lang="pl-PL" dirty="0"/>
              <a:t> biegaczka </a:t>
            </a:r>
            <a:r>
              <a:rPr lang="pl-PL" dirty="0" smtClean="0"/>
              <a:t>narciarska</a:t>
            </a:r>
          </a:p>
          <a:p>
            <a:pPr>
              <a:buClrTx/>
              <a:buFont typeface="Trebuchet MS" panose="020B0603020202020204" pitchFamily="34" charset="0"/>
              <a:buChar char="–"/>
            </a:pPr>
            <a:r>
              <a:rPr lang="pl-PL" dirty="0"/>
              <a:t>mistrzyni i multimedalistka </a:t>
            </a:r>
            <a:r>
              <a:rPr lang="pl-PL" dirty="0" smtClean="0"/>
              <a:t>olimpijska</a:t>
            </a:r>
          </a:p>
          <a:p>
            <a:pPr>
              <a:buClrTx/>
              <a:buFont typeface="Trebuchet MS" panose="020B0603020202020204" pitchFamily="34" charset="0"/>
              <a:buChar char="–"/>
            </a:pPr>
            <a:r>
              <a:rPr lang="pl-PL" dirty="0"/>
              <a:t>mistrzyni i </a:t>
            </a:r>
            <a:r>
              <a:rPr lang="pl-PL" dirty="0" smtClean="0"/>
              <a:t>multimedalistka </a:t>
            </a:r>
            <a:r>
              <a:rPr lang="pl-PL" dirty="0"/>
              <a:t>mistrzostw </a:t>
            </a:r>
            <a:r>
              <a:rPr lang="pl-PL" dirty="0" smtClean="0"/>
              <a:t>świata</a:t>
            </a:r>
          </a:p>
          <a:p>
            <a:pPr>
              <a:buClrTx/>
              <a:buFont typeface="Trebuchet MS" panose="020B0603020202020204" pitchFamily="34" charset="0"/>
              <a:buChar char="–"/>
            </a:pPr>
            <a:r>
              <a:rPr lang="pl-PL" dirty="0"/>
              <a:t>czterokrotna zdobywczyni Pucharu Świata w biegach </a:t>
            </a:r>
            <a:r>
              <a:rPr lang="pl-PL" dirty="0" smtClean="0"/>
              <a:t>narciarskich</a:t>
            </a:r>
          </a:p>
          <a:p>
            <a:pPr>
              <a:buClrTx/>
              <a:buFont typeface="Trebuchet MS" panose="020B0603020202020204" pitchFamily="34" charset="0"/>
              <a:buChar char="–"/>
            </a:pPr>
            <a:r>
              <a:rPr lang="pl-PL" dirty="0"/>
              <a:t>Jedyna zawodniczka, która 4 razy z rzędu zwyciężyła w prestiżowym cyklu Tour de </a:t>
            </a:r>
            <a:r>
              <a:rPr lang="pl-PL" dirty="0" err="1"/>
              <a:t>Ski</a:t>
            </a:r>
            <a:endParaRPr lang="pl-PL" dirty="0" smtClean="0"/>
          </a:p>
        </p:txBody>
      </p:sp>
      <p:pic>
        <p:nvPicPr>
          <p:cNvPr id="9218" name="Picture 2" descr="C:\Users\Adam\Desktop\973934783ca96c245d76fd0f7591036cff16bf7a_300x2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412776"/>
            <a:ext cx="2257142" cy="1504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Adam\Desktop\4728708-justyna-kowalczyk-900-6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22126"/>
            <a:ext cx="1835696" cy="1223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Adam\Desktop\imag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7" y="4819603"/>
            <a:ext cx="2741722" cy="1864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8258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erodynamiczny">
  <a:themeElements>
    <a:clrScheme name="Aerodynamiczny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Aerodynamiczny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erodynamiczny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178</TotalTime>
  <Words>84</Words>
  <Application>Microsoft Office PowerPoint</Application>
  <PresentationFormat>Pokaz na ekranie (4:3)</PresentationFormat>
  <Paragraphs>63</Paragraphs>
  <Slides>12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3" baseType="lpstr">
      <vt:lpstr>Aerodynamiczny</vt:lpstr>
      <vt:lpstr>Top 10 znanych sportowców świata</vt:lpstr>
      <vt:lpstr>Agnieszka Radwańska</vt:lpstr>
      <vt:lpstr>Theodora Elisabeth Gerarda van Grunsven</vt:lpstr>
      <vt:lpstr>Cristiano Ronaldo</vt:lpstr>
      <vt:lpstr>Yuzuru Hanyū</vt:lpstr>
      <vt:lpstr>Wojciech Brzozowski </vt:lpstr>
      <vt:lpstr>Severin Freund</vt:lpstr>
      <vt:lpstr>Alicja Iwona Pęczak-Graczyk</vt:lpstr>
      <vt:lpstr>Justyna Kowalczyk</vt:lpstr>
      <vt:lpstr>Mariusz Łukasz Wlazły</vt:lpstr>
      <vt:lpstr>Maja Martyna  Włoszczowska</vt:lpstr>
      <vt:lpstr>Dziękuję za uwagę 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 10 znanych sportowców świata</dc:title>
  <dc:creator>Adam Drozdowicz</dc:creator>
  <cp:lastModifiedBy>Adam Drozdowicz</cp:lastModifiedBy>
  <cp:revision>16</cp:revision>
  <dcterms:created xsi:type="dcterms:W3CDTF">2016-03-16T17:35:21Z</dcterms:created>
  <dcterms:modified xsi:type="dcterms:W3CDTF">2016-03-16T20:33:44Z</dcterms:modified>
</cp:coreProperties>
</file>