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9ADB542-A1BE-4A0E-A85D-09084BC810BA}" type="datetimeFigureOut">
              <a:rPr lang="pl-PL" smtClean="0"/>
              <a:t>2015-10-07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794435-9CED-4F3B-BBCE-366E34D0DA4C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MOJE WAKACJE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 tym roku byłam na wakacjach w Chorwacji.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AutoShape 8" descr="data:image/jpeg;base64,/9j/4AAQSkZJRgABAQAAAQABAAD/2wCEAAkGBxQTEhUUExQWFhUXGBcaGBgYFxkcGhcXGBcWGBQcGBgaHiggGholHBcVITEhJSkrLi4uFx8zODMsNygtLiwBCgoKDg0OGhAQGzQkICQsLCwsLCwsLywsLywsNCwsLCw0LCwtLCwsLCwsLywsLCwsLCwsLCwsLCwsLCwsLCwsLP/AABEIAK4BIQMBIgACEQEDEQH/xAAcAAACAwEBAQEAAAAAAAAAAAADBAECBQYABwj/xAA+EAABAgQEAggEBQIGAgMAAAABAhEAAyExBBJBUQVhEyJxgZGh0fAGMrHBFEJS4fEjU2JygpKi0jNDFRay/8QAGgEAAgMBAQAAAAAAAAAAAAAAAgMBBAUABv/EADERAAICAQMCAgkFAAMBAAAAAAABAhEDBBIhMUETUQUUImFxgaHh8DKRscHRQlLxBv/aAAwDAQACEQMRAD8A+SYWW9LDmDeuuhjf4YgjYvt7trofoM3BcNLkbMQxYse+N/DSwkVfv/eNjRYJLloxNZmT4TsMExYCLJi4O8aplNgwI9BaRfIDrEg7jH4pgwpOgNatUftGHhJAK1dI7Gjk6nMAS+lI66ZLjI4jw/MRlSLhzqw9jwihqdPbU4r5GhpdTS2N/M59RVLI5O5oX7d77xqYUzVgDMbuLiwoQR59/OJxfDUpV/hfQAnQE+JHtomVJnISiripAIsG3HrZ4pQxThJqV17i/PLDJFONX7xvDrJAMxmUwagAIYM27ZvrDSZpSCc1lZetz+UEvf5a8xHMDEqzsSGzVJs9avt2Q7PnFTlFEPcNUAg61eg8OcNhq+LXVfuKnpXdPo/2NKdiRPl5QwUTUOKEF3fmPtGZOmdGUoIfqgOS4Hyv3e6R7DyFCawDCimtsAx0owjY4nh1KCSksQDUgPBNTzRc69pcfEC4YZKH/F8/ASxMnOsJQUguxqxCRQacvrEpm9GUZiyQT3FikV2rfSFsGgpmdYqDB3cjM3yhh3l4tipmZSgoME5Qnzoe9zAqXG7o7+4e3nb1VfzwHkyylRAJOYl3BIAJSogHVgfIxOMxRMwS1fIXDvQ01u/0rrHk4RJS6VKNHA1oWFCOwNA8eywFZSSAUm4ALDk5sT3mClujDj3P4oCO1z556/J+YpxScPkSHS6t3fNeo2BiyETDLzBnpXlo29id6QOUlKmYuRU0NSSMqQByFYFPUvMooKgCS+g0o9hoGik5e1uffy/OxcUeNq7ef53NdCxkQkkrJGVJZQDBgCRrcXPZtDGCNSGJ0HYXJKu1hSFCQlKeZBvVyG0ejFm58qM8JKesR8xuTfsrVnt7EaWKVzSM/Kqg2jM4w6SVpbYE1+XWF8GGR1qZmYh3qcoqOTmHZGCKlKJJyOL6tdhax8HpUxXF4Na1OlsoLgGzAAir8xFSeObbml17f2XIZIKKg38/6ASzUABkggKoQQMwIoeZrGpggFkg9bLlezUqLUq5pyhNACUt+dQaxYDVuZDV5Q/hpoQitFHMWcEkuAX2seyH6dU1bEZ5WuAeFIC1Mbk6Ud3rzIIjVUQL+3oIypK0yUkkAv8ASoJrpFhIE1wk5QGbKQ1+q7VfqxZxZHGO1K35FfNjU5bm6XmaBmDNl1b6xKJIFhAsLg1JUXUWpQEs+ph3JFuFvmSKc2o8RYFojLBiiBzZiU/MWo/c7P40jsmSGNbpukDBSm6irKFEUWQmpPvsgXTqzKpocoF7OmlgfXwVMvq1BDJoFE1c26xa5duzSMfJ6Vc4vwY+fL6fnu/k0sehprxH8kVxWOKXIytUDmaU7XetoXFK5iGHVtW/vvg82XLDHKDTd2D35ndqQmnEJUnLlHWLq96UjOjqYylc5W/ffUveE9tRj/AbpVfpHl6xEKf0+fgn/tHoteuQ/H9gPVvd9Pub0hQI5gVgsQhMECY3YqkY0nyQmDJXvFAIsBBC2XIEVeJaPNEglY80WaPNHHWDMsXIiipIbK1NoO0RliKQSkzMTwpOUgAByPL7GkLzOFqChkoE2re9+2kbbR5oQ9LifYetXkXcBKQL6lvEX7IM8eaIiwlQhuwE7CJUCGFbwoeHnM7k01Ou4jSj0LlhhLlobHNOPRg5cgBWbUW7Pb+MRiZToKRTu9YLEQWyNUBud2Y2F4UCgPckl9g1oTxGDWJgQ5yPQmwAc+HrHSiBTsOFEEi0Usmhg4rb1X1LmPWzUm5GJikBK0zFFk3O5cUZPjB8DjVKCUsAkuSRdSas4uTRtrxncQlK6QgJDVoLMNt4jA5g62JYMAX5sx5F4zo5pRytJVzz/f51NB4YyxJt9uP6/OhvZnQwqAo99nJOu+vlEzJpQlJCX+UAbUIL+ItA8O4YHqg2L1B1/m1Gi2Iw5mEhJLJKd7/mIO9Y1Fu22upm+zup9AeCxJWpS1BglwBrXce/U6SmcPlGZrfpBPs+EPScOEuQLwVCALCGxwyqpO/MRPPG7iq8jKVwYkfM5rU1LVLDTaHcBw8Sww5k61La93nBsSV5FZA6mLMHPNhuzxn4XiawlYJZVCCo2SS2gLGgoWoTFDU6nFo8iuHbrf0LGHHm1ON1Jdehr5I8ohKSo2FT2PHPq4oTMSnMWZKVEXLgA5eWYnwik7jJzpY9QB661DOPCkVMvpyTi1CHPNO/r0HQ9ES3Jylx3NuVjEKbR2YG9njO4yqW+qiwzZQ4yhyATYXvzgKsYrI4yhRckgBzUvXQfVhC4xa6WdPOgcUc6nRozMvpXU5sfhyr49/8/ZF7F6Px4sm+N/CwmLxkvNYu4/Mpk6MWNbVgOKWodXpFaipTRIL7XtUbQinrEBSsoc6uSA4e24N4zppUXrRz3wiMZdLLiikaOJxYcjMTse3cwnMxGnnCmTc0+sXOwhqgkST0seiv4ZUeg6RNHepTBEiLJlxcIj2CPHORATFskWCYuBBC3IFljzQyJVH9/WKql8o6zrAZYjLBcseyxJ24Flj2WGEIGpMHxWHlpIZT00rXyiN3NBLlWIZY9khnKnnAzLe319Y6yLBdHEdH2Qz+BWzhJIZ6Vp3QFSDHWmE7XUHk5xCoawchKlMslKdwAS+lyKRsHg8lSOop17Zkv9YCWRRfIzHilNWjm2iGhudhFJLMffZSKjDnaDtAXQs0Tlh1ODJ0HiPWLHCtqBEbkdz5GRPwrkHYv2+6xOGwKUEkanyeg97xpGSN37on8ObtAbIXurkLxp1tsAEB3b2bwRCQLCLIlklhDycPkQVEJzCwJZzHZc0MUHOT4QOPHPLLbEUTIUbA9wg+G4epQJDMLlwwjLw2MmZiUkpDAMqjAB1uFUVR9de6BYrifRqQljlJUDqqmVra9V2bUR53J/8AQyuoQt89zXh6HXeRrYsCWcoUhVDmL/K13O1qxyOKwhCAOkV1i6nILPdgalhSvlF8djQ+Up6RCCkO7XFuZu7X7oTxmLzDNnyAhigBLWYsNBbzjHyZM2fK8s+/zpdl3NbBgjhhsiFHEElbJQ2hUo9Zg3zHwhFEpS1KVcAu5LamjBmJiJUg0yKBXdkhRJ9bF41sHKEpCVrC87qopuspQLEhqipIq1o6ThjXs9eg0UnYgpoCATcBgOVQ1LbdghMzLk11Iq3o3pDfE8QlYJAysXajqzHYe7RnoxO1HduW8HjTq65OYFaquKAaCKKUTrFjMfaK6RYSIKuIslQ1fkYqsU5wLKYKjg3+7y9Y9AWO/nHo6iT6chMNIQoXSSOYhkcNUDSNHDYJbUU3ifvHqJZopdTx8NPOT5Qhh8AmYHSW5ekVncLULVHn4RuS+FrVVwewJhxOAVrCXqafUtx0W5cr5nH9AoFmIPZDmHQpXVJcdtP5jpjggfmEDPDAC6fvEvVJnR0EovqYWJ4OWdI/eEEYJZ0MdrKQwaJMsC6R5wK1clwMl6PhJ2nRyEjhqiPk8X+xjWk8HISllgBq0cv2GNdCmPyxfp06jygZ6icugzHpMcOoojgskmxVRiwCWuXDa2u8Of8Ax8lJzJQp2YFRdgB1WoYJJxYBcDyhkqKquQ/MxWlOfdluGPH2SMBGHQklkByGJAI3c01rEfhq/LfUiNdWGaJElWg8oPxQPB9xgzuGKJ0SNWSPvC6uBB6KjpJmHWfywuvh0w6gd3rDI52u4uemg+sbOdncKytctzEDXLA/L5iN5XDST/5G8PSAq4VuSR2QxZl3YiWn/wCqr9jnvw6zYpH+oRZOCXqoeLxtL4UnZ4J+EayR9YN512FLSef8mXLwqTcjwhyXhUCwB7oMvBK5QnOw5FyT4DzPpAbt3ccoKH/EV40tEuUSzFXVGW4ejsPdY5ubMXlGdRDMoONwGBBObMwBrprpDvH8KVpdJyqRbrOnmS+16fpjkJ/E1lSs/WUo1NiVMQTRufjHn/SmHJLJbfw+H/pp6KUJR9k2DxcJDZyc1XYOADYNcnL2A98K4pSUIqlaZinLGpF3zE0LFxRr3jJlYqYlJNUBViAeszMA1+/ssYcl8KOZCiy0OM/WLN8ynNGDAOR3Vij6vjxRtvn/AD8/OS03yLKmKTKp0mUqFTZ9SAaE830iZPCpiyCohIFHXYFyVBm6xABNAaw+mYJlB8oytnrlCXCSX7BSCqxpWkhUwlRGQKAYEO6ibX/Tu0DLPOqSr+gi6cUkJaWMuZWXLKA6w3DJcm2u20NSsCChlEKKCWcAkqqC7OGrQGtI5jD40oByEgktRqitLdlNLvGhKxYloUCs5nrRg+urm3t4TPDJfp+5FivxAr+oUk1ajEBNzXkCx7IzpktSilgbMAAWFzRnNi9a1jppuMHQEm5erOWysmM3h3GJktOWoqAVAB9Azs9ntvFnFOeykunHUkzvwDOVUZiAxch6lm0Y+3gawly3y6PvzbnGtxDjGeWUIByE3KEh21d3KiaklzW+kYsu5O0WMTk/1HMGDvFTbWnKkTPUxZwey3nWBqWTqW5mGo49XbyMegcegjj9ASFneNDDz21jHlJO8Nyn3jWlFMxoTZqJmm47+cMJxXKM2Wo7+UFTMPLwhLiWIzNAz3sPKKdOrYeEBSqLhcRQe48tZP8AEVKe2L5okLibI6npctOpIg6ZSdVHwgQmRfN7aIdhKhuVKQIN0qBtGeD7aPPy8oBxvqHuSHZk1Jo57mgK5jUSO9/QwAmPNEqILmHKt1EePrC82aNyffN48QYEtD6+UEogSn5HvxqE2FfH7QFfE3sH/wBMeMkc4oqQOcNUYCXOfYFMx6z+XyhaZiZmoaGzK2p4wGfLADqIA3Jb6wxOKEy3vuJLxStSe5oWmTM2/jD6EIUWSpJOwIP0iysCdoNTh2FOGRnLcb4eVS1BFSedw9bxzMv4fUUJVkUACcxUoBQSWYJBLUqdLm8fR5uHytmIS9nIFg58hGFxLHZkKGVSUoIImOlSSHy2cEO+1gbRm6/JginOT9quFfX6P7lrSrJH2UqRxmK4YuUSZxQpAdKf6hUQDZsosxfv3gM/FUBcHKw6tmSMtvN+2NXGISouCChLJCUSySB/lFheoJvWMpfw9NZS8wyBQSC7Zq2Ykct78owllhN3N15f58TVSdA8GMxJzGoI0cUL9lPrBJcmWsKyKZj8r6Ua/f4QlKwqwTWgLEjsOt49/UQkoVqXBGhJqO2kNcbfss4KmVMQklKQkaqzOXFhendCwBzBJuX2Y+NoqZhAykltK0fkPd4Y4Vw+bOP9MOQRfWr9VnPM7AcofDG2TwuprS+KDIZasuVnYj5Sk8q7+L7PgcWmpKmQCKVNQ5e7Hk0M4rDkFaQQWLCoOYp6pyakO9NITRhFEdbMP0gg1r5X84GGOGOVoJsWUpSgAVUG/wC0VUWDDxhjFYVUs5VhiwIfUVAPkYawHDUTEFSpjFzRqClCeXZ9oduSV9iKMuWhy2sE6BqqBHvXvhkzg2Vk7Ai5HbUN290AQUu5UodiQdD/AIhBckUTlG48vSPQPKj9X/E+sejqOPp8v4hlj848FekNSviWV+seCvSOGSk9kGSg7+cb932PPeCo9JP6f4d6j4nkf3B4K9IOj4jkH/2p7y31aPnyUnceMX6M7/WBcL6Bp0+WfQUfE0n9Y/3J/wC0FT8TSP7g8R6x86yHlE9ErbzgPBfn9BnjR8vqfRF/FMgMy37Cn7qEeR8WSaVNeaKVset9I+fdArl4xIkK5eMd4D8/oR6zH8Z9G/8AtmGF5nko/QGLD4uwv93/AIr/AOsfORIPsxboD7MH4CAepPow+LsL/d/4r/6xJ+MMKP8A2P2JV9xHznoT7METhzzPjEeBE71pn0IfF+F/uEf6V/YRf/7dhf7v/Bf/AFj52JHb4xHR8z4x3gRI9bZ9APxjh9Co9wH1IiR8W4bVZHc/0Jj5/wBF2+++IKBuYj1deZ3rnuPoA+K8MbLPeAH7yWjJn/E8wnq9Gkaf1EHXUk7cheOTLbxIELy6TfwptfCv8DhrdvLjZ0uL45OWkATEJpXLNlhzu+Zx2Rmz5pUXXkUQwBM5D6PUKjMyiIb20V36MT65JfT/AAavSTXSCNFRKiHKCNAZiCNq5lR5U/KonMygAeoq7/KnMnQciYz83tjBZk2Xk63VJoDqXcU2DtbaKGv0UcGLepyu66L+qr4j9PrZ5p7dqNHHY4qlhM1a9Fh+spqWVo7kd/dHP8Q4oQZiOqEAlhdgQym2ufGPF8wMiYVE5QcxAISC3VSBbrGnhYiMfFpAmkO7EAkhid2G32jIxY90rm7+P3NB0ugFOKmSVdVRAcGhpbR6Wjy+IKKa1SXLaA2cCwNBAZk6qu332xRKc3rpGjHGnzXIN0Wk4jJmL++UEm4tqhyS1qXv2xZHDCWrXYivLsro0NSuFKRUywq5qTal6juix6s+tC/WMa4sRk4WYsiiioilLJcjdxalOUdLgeGTpICeimMQTmSUqUCT+kKoWe/Kl4Rw8mZJBUQTQVLGwIAfUMb7wXFcVQlUtnOpGoNbuLV2g56RSj7Uq91fcV657VRjfvT+wqvBLUVoCCcrkkBmykOR/wASSBqDYxaZxeUzNMszuCKmvVNrCx9IYkypkwhgGObMWu4Yu4NKCG5smTJTlUGd65Q/PWn0iH6PUlcpUl8gH6QSkopW32XJg8TWlaEtMSopt1WUxehPcPLnGfImtpcMeYhnFS0JUSkKyO1UhyN6BvA0hGYt1EnUk7P2QiEVFUXt1hZiGqxAal7W7xpXUwCaksCXb34RK+0jfm0CCin3eGJHWR0Z2PhHonp+Sf8AaImO5OOrRLg0tHZ5/QB4iW+z++cEz7j6xupo89Jtl0p5/wD69IumXyPn9IhC9z9490pNg3PSC3ITyWygbxdCeREVSpg/v/k8WdxX39Y7cCyQilO/2aRKRWhf3sIgLN2pvFSvRu+n7R24jkKhVbQQHb34QCrgDz/mChBP8j+I7cC3QRE1qv5DfziyppNyfFLeVu6KiSnU+n3iUS07ltn+kDZHiFUzR4mzD7ftFVzYKohrk++UQVi7O3K3hHbiN9i99HiBKJhgzR2eMScR2DvEDvR26XkLJwfP6Rf8M2x74IT290SE8vvEb0c5y8wNrNE5jzg6UQVCB7/aB3guaFkoEK43hSZnWbrAMKliHfSo1rGt0cFQjcP3UheTbOO2RENRLHLdDqcnL4GtKgSErFrsAQxSVD8wpFcdwucpRVkoQHAI0DUcuTHYW1bwH3iwSL694B7/AN4py02K75/cuw9Kah9kcIvh4QeumYCBdhlcqb5kuWZ/bRocO4GihVn0ykG5NiBsHT4x2SJQLdUZve8Jr+IECauUlGcookLUAcwcKsmo5Ai14W544S2rl+Rexx1GeF/pXn/gHAcFXLerhVa70BuYZGEqQ4cXF22duyFU/EZCcpQxoxzEqHiXa9HhCdxcn5FqT1iSMocm3zOSdPdYKWozqPsRS57vt8iI+i8cp3km3x2SXJvJ4cMyUBacxSCEuAop3AJcjsgs/wCGUpTnmJSxO8qpq9Hfd9njET8QqCWyKehJBrQsSOqwDN+0Z0niSyjJMdIfMkpc9odVbAB6MIrLVap/qiv5/stx9FaWLtSl+/2OkVgp18PIlzk0cmckkEM9JZYAczYxznHuF4pagJkkBnZKHa4q5JJBAuRrFJmIWT0iMxSn8wJB1uU2pCszjc1TlK1KapOcGht18zkuLG0Ct7duV/v/ABdfQtxw4oL2I1XuX89THx8vRLpVZSRZ+QA2qbxOLmgpARlLBrGtrPQaxoKxZnIX0s0poWS6iX3/AEtvGdhlCUSmYkLSWYhgruUQW7YZyTSFF4cs4Fh1hsdYCDG5J4kEpUAFB0kAC9SHHVy0I5EcoyMVIZRyhWW9rb9kTZwJht5x6KZ49EnHVyy9BmPixhgylWNOyp8reMXQWsW7m+8XShN/tGueclM9KkbFu5z4vBeh3IP+n9o8lQ0r2lolSmufvBWJbbZASHsX7DBWAv8AeB9M3LwgSVuaA/XyiNxG1sYBe7RYzNiObmALmNQRKQNojcRtDhbWp2GPCb7MCycvKLAH9PvwiN4NIv0hNq9n8xBJ5j3zjwY+2gpQND5wLmRaQPozcgdzGICRsffdBAj3X1aCJT2eMC5kOQIJO/gDE9GdH98oIpXL6xRM7RiO/wBIFyBts8lB1f3zESx38x+0ETS5vvWKKWCdPOBc0RbYVCdy3vnFmgJWd/ONngGDAmBU5KMjP1n1bKcqQXqRfnrFfPqFig5MdptJk1GRQj/4Zjtv4GPJrr4N946XiGDCFpGRAFXCQwqHcgUoNa/aD8SwqZsszJYZSCn9LFJSCWoH3Y1va0Z+P0rCdWqs1p+gMkYtxmm12o56Tg1GqQogXyiguakKYWMZeK44JcxScpUEfN8wO35g1/rCHF+JKnFSLISzAsEhnKiRzd/CMHFzwx6xIHOtiKQ1ZZuTUkizh9HYoxTtt/Q6bH/FYWhpJVLLh7Me1IFdWL6xjSuGzic/RKa4KgQnl1jeDfDhSopUZaSUMo9QF2L6VNrdsaWK4kpNEMjNUhwCpJNurpyHZAP9TcYr3mhCCjGr4MqZh5igoHOVNmW9MqgGq/WLUi+E4cXAMxICgFAipaxGXQ+m0XnYhF+jyrP50lq6P+rSt4d4DiwjrJSmYUlRqS6SxDKSfykhJGrm8FylwdxZfFcNVJ/rJlzwgB0l0Zkt1SVuKDNRwnXxzcdLnDrrQohuotRDKt1hQEhxqNdo1Rjpy1ZFYhMsKz/5lIU+VKiS7gOGcliQ9S/0JIlLlHDrSyQnKkhIGS4BCFUIYvqNGcAFMskodRiipdD55i+IylSpIEiWiZkDlICqnYqdn17YwcQ2Y5hlO1jHU8U+D58tIVnCyhCQoqyguA1E5iSAO+lo4idNUVF0BRDvQC51G2nJhDoST6Cmn3DhKSHKHJtX6taBhCQoZkpvaBScewKTTk1uUUVNTdJY3097wwGjRCEEEJSPoPKAIlBSQrKm9GDnwNj4xTDT9R75QSi6gF9dGvBrkB8Afwg9pT6R6LfhFbq8YiJoi/eaYWB/ME6V4Akcm984OiRuT3esXtzMSVIIn3R4JLBveKpYWHeYnP3xO4SyS+48vuYMgUZx5e2gIHIeX3gqSNj5D6RG4GRcBg7jy9IshJNS0USv3eDA+zA7hTtHh2e+6LBQ9v6GIb28V6RywA8QYjcDVhcydh21inSJt6+sBmAmn2PpEpS1q9sC5+ZKggqlHR4nIrb33xTJ/h9+EFCeULeQF8EdEdQRzA9Iukkag9qT6RUI9j+IJLTzgHMFnlqOyW8PfhFE7kHvaHZ3DnHzVvlF2EKYYBVlPX3pCo51LuWHpckYqTXUvKmJBBKMzEUY9YuAAWOsdojBOpyxUSE0oFXzUdrNHOYTAla0pSHUahgkkNUtTYHfWO56SWhRa4ahNX/l4w/SeZvIqfY9R6EwbMDvq2c58Q4BMxPRL6vSpZ75CBdjrqz+sOYnHycPhwiVkUtQABACgtvmUdDzPOFPiTEsgrZyah/lBUXBJ0saa0j53w3EFM3KpTqKiCb0AUqhNhS13gtJi8WF9kaGSex0b6OjQ+RCB0gIdtzmLEuwvZhSMXHcASrMpZ1plABvl79HpSt40JMwrUohQSlJZIuTu72BLf7Ynp1JBzJ6zuGLs7s/d4PGlCLRWk0IScAZSMuYtobG+4hadgHIKiKa3BG3KNLApNOkZANSb+WpvrEz0S36quq+xB8HNe+CIFJOHYMyVBxRtKvU6RXH4oAvh5RluGVUKFD+UsCPOH5cuWkv0yk/pKRftALpMAxcmWMxEzMdCCBX/ECC/iIHiwuwrglAiq8k24DZkr3BS4aNlMmYqWmqWLuUlRXU3KVGydOsOyMWVOlFLKDLd84IcN4P2xt4PiRUCj8QsE1SUBKwTrmRUjwhWTddhQSo20T5eIw65YC1TT+pZJWRdlucumm1I4jiPApkrLMSkFQqpIUjM2oKXrrYXh/D8SUiYEHolrBoUJSk9oLAZuTQtxjHzBMIWVoNwVKIBBtQFn511pAwU1Phky27eUc3OGqEEAmxADdhBhFaWVUEdkak2dnJqSeRNfAR6RhDMzMRQO5BbxsO+LqbKzoDg5KFI6pZYuX7WpYiCYWROJLIzkbAvvVrRrcFw0qUkrxEtSsxYAFhlGoF2JcZqimkdTjuLYdcp8OtMlRqwlppYP1QD3112jp5NvYiMXI4v8LP/tq8P3j0a+ab/fkf7v2j0D48vL8/YLwo+a/PmZSWEMIPZ4esJhXKDyj71/aNBMwpoblkXv3AecXGbUsOwQuidt4xYzX1998duEOLGULD/doIJp/n0haWn2/2EXMwJ9mBsW4ou4elDz/mDfiE0H2rCfSvr4wTDYYk9VJWf8KDf6/xEOSO8O+BhZe3vwgaEtYv751gyMFNKmyt4MBWGpctKQCRmJZnoK8v5pFXLq8eNXd/AtYfR+fJxVL38fcTSpW3eKeMe6U84cndWWpeVynRwKgkPXQAZqV5RkYafnU3p58oHDqllTa4rzI1Ognp/wBVNe40xMLPpuSItKD2bxgMyUlgCPA+oYQVAAF6fTtiJZCnHBfQYl4ZVPf1hwAJukc7D6QsJKkVL7gWfZngUpc0u7Vre3I1+m0VJTc+j4NLFp4QfK5JXN6TN8ycz/L9qd0XTJTLq5rqTekEznY2ag0F4c6KVkzz05wC0tLqAUtgVDagapdnhUpOPEe/ZGhhgsrp9Avw/M6xmpLdVSHIs/VUQxqAAqvoRDuIkJUhwXFesaXHVLaHlHMJ46v+qiWESykJZhQAqPVYkhi+m5hLA4wOkLSZpzAspZZ+wFgQz2rXeAnoskp72/7NLHOGOO2JkYjETCp1KUokszmgDtW+8aGC4WtRSVjIAbkgkl6MNIaxWHlEkywQ7gkG5NT9BbSM/HqmLJCVhCJbPVmpcn7co0YdOEJfXk28Bw8MApWVynMQakhRK9BYHTy1Z4xxCRMLIlhIAuSQS1BYt5Rh4LNLTmU5UpLBySrLcmtUg2blAMSqjsC+0EoXyQ5GioAjqnMGJZRt2MaxlYmos5F2vC9By+8VmzyKVbtiaoiwCJynoD2wyJyE3o/Iwr+KainHut4WnKBtb3rBEGnLQi5yqGwLGIn4ZCg6SU8lMfOkIJwa2eqQWYkKAL2qzV5wKiTUqSRpA9yQ04kH5swO5haetTXJFKctKQ8nBS1JCjMyuzgoJodQUlu4sYJhcGlJBVNTawrf/N9IiLUnR0lSAcPkKyZrE/LUA7FqFo6DBfEU2XhuiQiUSCespIUa8nAPgYUKAQNNm84VxEvMnIKH6Huh7xLyK0clMQxPFJilEqNSasAluQAFBygUuZq4fY/xETOHr7+14Uny1JLGFuBYU0aH/wAh/k8D6x6MqPQHhoLezeSYuOdffKkBkz00dJN3q1GppvDi5soVyKY6Z7CvLsi3uMZxKZhZvP39YvLVWgiyJsoMChTsKhV9+x4nCSOlmBCGD5mfQAFXfQRzmkrYHh3wu4WWoqICQVEmgEdRwj4THzYgs1cgLNQllHsezM2uleH4foSpMsdcIBzkly+4AoHBoDHvxszo1rKvmagPVAq7IZnJu5PbGXm1U5usfH8mpptBjx+1k5fl2+5pycbJQFCVIAApmoFE8nsQU3JesZ2M4nN639PrEhkIbKEZcys72oCAA7Zdowsbx8Z5ZCSoI0UWckNmLXVXV/oxF8aHQMlAD1IahV1W1qK6jQbCK8sU1Ta6mhGUaqPBRKZ46VSpwGZIcIWvKNxSxZqUJsGg2Fl5ny2BGnVsCDat6GOdkcQm5soUlWcBYdISElnAo7pAADco0sFilpQylFRIUbsAXUwGyQQCO02iM8JURGSHMRxYJ6oykFRCnIYJGaotdTjtjOn42tE0LD0jmUzlpUQ92do63gkpCesRmUA5cBgWJOUdjVeLmPHHTx8zN1OKWomm+iH8BgcxrQAHQX0Z7w/h8GyiwMxqhLB2BDmp5iCJmhSTNHVyqSluZUAaajtjJ4pxGaZnRpVlADFrm5uK+cVMmac24x4JwaKCpyOvxklK0oTk6N2cliwNSaL+c7HeMJYZXV+XLmAVRQSXYqGhoaaVjlp2IImpuaVCiSFdr8jFcLxFZxCkOQFMSHJoxJAe3zQOn0s8cf1cdaLWoUMvNc+Z2eFxktWGUtwFoUAAmqi9CFAs7mo2qLB4z+NY1aUIQsgplgkMwJC+ttVRp4Rx+MxBSQkXUMz2Lq6rU0AKh4RucTk50MT8podaIr9IfiwSjPd1XP5/IVxUaSoz8NMUtE1SUkrmLJDAkhEsBT9zjzgeDmLVmQgdYfm/RQ5iToPSDDFGWiZlGVX/AIwQTQZ0lddHO20ZQmKzEZiCTVjQk8ovIWbePxQSeilAAByVgjm70pWu9Y0eFYQISMw3Uouasxro7i1bRz+KHRAJSBmUKq7dg0b2JXklJTqSA/ZEpHNi2PnlRKufgIRmbvEznZ9/3gRMECTmcwpiJ7Kse+DTVZRoYUxIOQq0elTR4hnGhw0S52YTPmDZSVENd7X0vyjQXwqSEuA7hyMxp2B+zeOXws8oOcQ7ISqatJJbMSGHIPrpSOVVVEct3ZoYlJUlpWdkgVehF2D3bugSVrJBAzBmIOV6X5Q1iOJdGE9V9GFNPpAJqVLTncJVS2taON4ZsjLhgb5Q5Ep0lyWGQG40PhTuhOdhiLEEfTtBjRl8TmDNmyq0NLjWEcVigpmTlb2a6wpxroxylfVF5PE1JSEkAtbs18o0F4vq5k1F+w6/aMzB4tKFuZaVJ/SoJL95Bg06ZKUp0oKKucp02b5fIQXiNAPGmyk3iKlcvesKTio1P1hiciUfkz/6sv2hNZgbsKkiuWIiO+IiTj//2Q=="/>
          <p:cNvSpPr>
            <a:spLocks noChangeAspect="1" noChangeArrowheads="1"/>
          </p:cNvSpPr>
          <p:nvPr/>
        </p:nvSpPr>
        <p:spPr bwMode="auto">
          <a:xfrm>
            <a:off x="155575" y="-2019300"/>
            <a:ext cx="6991350" cy="42195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34" name="Picture 10" descr="http://s2.flog.pl/media/foto/5388834_tribunj--chorwacj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284984"/>
            <a:ext cx="4716016" cy="2846315"/>
          </a:xfrm>
          <a:prstGeom prst="rect">
            <a:avLst/>
          </a:prstGeom>
          <a:noFill/>
        </p:spPr>
      </p:pic>
      <p:pic>
        <p:nvPicPr>
          <p:cNvPr id="1036" name="Picture 12" descr="http://petruss.pl/assets/files/images/Chorwacja/croatia-ma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83326">
            <a:off x="2037301" y="70727"/>
            <a:ext cx="6022412" cy="33968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Byłam też w Rzymie.</a:t>
            </a:r>
            <a:endParaRPr lang="pl-PL" dirty="0"/>
          </a:p>
        </p:txBody>
      </p:sp>
      <p:pic>
        <p:nvPicPr>
          <p:cNvPr id="28676" name="Picture 4" descr="http://static.lovetotravel.pl/galery/th/th0_6984_kolose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2857500" cy="1933576"/>
          </a:xfrm>
          <a:prstGeom prst="rect">
            <a:avLst/>
          </a:prstGeom>
          <a:noFill/>
        </p:spPr>
      </p:pic>
      <p:pic>
        <p:nvPicPr>
          <p:cNvPr id="28678" name="Picture 6" descr="http://milek.katowice.pl/wp-content/uploads/2015/08/rzy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924944"/>
            <a:ext cx="4824536" cy="32141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Byłam również nad jeziorem </a:t>
            </a:r>
            <a:r>
              <a:rPr lang="pl-PL" dirty="0" err="1" smtClean="0"/>
              <a:t>Kierskim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2770" name="AutoShape 2" descr="http://www.maszwolne.pl/photos/objects/521e8a014cc1395663ba9e1fc6b693bc.jpg"/>
          <p:cNvSpPr>
            <a:spLocks noChangeAspect="1" noChangeArrowheads="1"/>
          </p:cNvSpPr>
          <p:nvPr/>
        </p:nvSpPr>
        <p:spPr bwMode="auto">
          <a:xfrm>
            <a:off x="155575" y="-2193925"/>
            <a:ext cx="6096000" cy="4572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2772" name="AutoShape 4" descr="http://www.maszwolne.pl/photos/objects/521e8a014cc1395663ba9e1fc6b693bc.jpg"/>
          <p:cNvSpPr>
            <a:spLocks noChangeAspect="1" noChangeArrowheads="1"/>
          </p:cNvSpPr>
          <p:nvPr/>
        </p:nvSpPr>
        <p:spPr bwMode="auto">
          <a:xfrm>
            <a:off x="155575" y="-2193925"/>
            <a:ext cx="6096000" cy="4572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2774" name="AutoShape 6" descr="http://www.maszwolne.pl/photos/objects/521e8a014cc1395663ba9e1fc6b693bc.jpg"/>
          <p:cNvSpPr>
            <a:spLocks noChangeAspect="1" noChangeArrowheads="1"/>
          </p:cNvSpPr>
          <p:nvPr/>
        </p:nvSpPr>
        <p:spPr bwMode="auto">
          <a:xfrm>
            <a:off x="155575" y="-2193925"/>
            <a:ext cx="6096000" cy="4572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32776" name="Picture 8" descr="http://plewiska.pl/wp-content/uploads/1-Kiersk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226" y="1903351"/>
            <a:ext cx="4414948" cy="2714626"/>
          </a:xfrm>
          <a:prstGeom prst="rect">
            <a:avLst/>
          </a:prstGeom>
          <a:noFill/>
        </p:spPr>
      </p:pic>
      <p:sp>
        <p:nvSpPr>
          <p:cNvPr id="32778" name="AutoShape 10" descr="http://www.maszwolne.pl/photos/objects/521e8a014cc1395663ba9e1fc6b693bc.jpg"/>
          <p:cNvSpPr>
            <a:spLocks noChangeAspect="1" noChangeArrowheads="1"/>
          </p:cNvSpPr>
          <p:nvPr/>
        </p:nvSpPr>
        <p:spPr bwMode="auto">
          <a:xfrm>
            <a:off x="155575" y="-2193925"/>
            <a:ext cx="6096000" cy="4572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32780" name="Picture 12" descr="http://trail.pl/uploads/photo/image/2012/08/02/11/14547/ipad_full_d84c748dd08f847b16116dc5e6ce3f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348880"/>
            <a:ext cx="4248472" cy="3189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22</Words>
  <Application>Microsoft Office PowerPoint</Application>
  <PresentationFormat>Pokaz na ekranie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Hol</vt:lpstr>
      <vt:lpstr>MOJE WAKACJE</vt:lpstr>
      <vt:lpstr>W tym roku byłam na wakacjach w Chorwacji.</vt:lpstr>
      <vt:lpstr>Slajd 3</vt:lpstr>
      <vt:lpstr>Byłam też w Rzymie.</vt:lpstr>
      <vt:lpstr>Byłam również nad jeziorem Kierskim.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WAKACJE</dc:title>
  <dc:creator>uczen</dc:creator>
  <cp:lastModifiedBy>uczen</cp:lastModifiedBy>
  <cp:revision>5</cp:revision>
  <dcterms:created xsi:type="dcterms:W3CDTF">2015-10-07T06:50:54Z</dcterms:created>
  <dcterms:modified xsi:type="dcterms:W3CDTF">2015-10-07T07:24:55Z</dcterms:modified>
</cp:coreProperties>
</file>