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ADB542-A1BE-4A0E-A85D-09084BC810BA}" type="datetimeFigureOut">
              <a:rPr lang="pl-PL" smtClean="0"/>
              <a:t>2015-10-07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794435-9CED-4F3B-BBCE-366E34D0DA4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MOJE WAKACJE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TYM ROKU BYŁAM NA WAKACJACH W Mierzynie.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polskaniezwykla.pl/user/original/22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9222">
            <a:off x="395536" y="2679911"/>
            <a:ext cx="3960440" cy="2973028"/>
          </a:xfrm>
          <a:prstGeom prst="rect">
            <a:avLst/>
          </a:prstGeom>
          <a:noFill/>
        </p:spPr>
      </p:pic>
      <p:pic>
        <p:nvPicPr>
          <p:cNvPr id="1028" name="Picture 4" descr="http://i.st-nieruchomosci-online.pl/9vykdzl/domek-letniskowy-sprzed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630">
            <a:off x="2987824" y="248168"/>
            <a:ext cx="4718298" cy="2495456"/>
          </a:xfrm>
          <a:prstGeom prst="rect">
            <a:avLst/>
          </a:prstGeom>
          <a:noFill/>
        </p:spPr>
      </p:pic>
      <p:pic>
        <p:nvPicPr>
          <p:cNvPr id="1030" name="Picture 6" descr="http://kolumber.pl/upload/photos/0003/8368/55b9eb255180e23f82a5e0e8cd16658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2282">
            <a:off x="4788024" y="342900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Byłam też W Żurawińcu.</a:t>
            </a:r>
            <a:endParaRPr lang="pl-PL" dirty="0"/>
          </a:p>
        </p:txBody>
      </p:sp>
      <p:pic>
        <p:nvPicPr>
          <p:cNvPr id="28674" name="Picture 2" descr="http://www.dziecipoznan.pl/galeria/zurawiniec_artykul/zurawinie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obiektyturystyczne.pl/big,gospodarstwo-kompleks-agroturystyczny-zurawiniec,03b49df2c9ed78571a83d14e92f22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3771901"/>
          </a:xfrm>
          <a:prstGeom prst="rect">
            <a:avLst/>
          </a:prstGeom>
          <a:noFill/>
        </p:spPr>
      </p:pic>
      <p:pic>
        <p:nvPicPr>
          <p:cNvPr id="29700" name="Picture 4" descr="http://i2.pinger.pl/pgr399/32025625002936365107fb7d/%C5%BCurawini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04996"/>
            <a:ext cx="4778896" cy="318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Byłam również nad jeziorem </a:t>
            </a:r>
            <a:r>
              <a:rPr lang="pl-PL" dirty="0" err="1" smtClean="0"/>
              <a:t>Kierskim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2770" name="AutoShape 2" descr="http://www.maszwolne.pl/photos/objects/521e8a014cc1395663ba9e1fc6b693bc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2" name="AutoShape 4" descr="http://www.maszwolne.pl/photos/objects/521e8a014cc1395663ba9e1fc6b693bc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774" name="AutoShape 6" descr="http://www.maszwolne.pl/photos/objects/521e8a014cc1395663ba9e1fc6b693bc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76" name="Picture 8" descr="http://plewiska.pl/wp-content/uploads/1-Kiers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26" y="1903351"/>
            <a:ext cx="4414948" cy="2714626"/>
          </a:xfrm>
          <a:prstGeom prst="rect">
            <a:avLst/>
          </a:prstGeom>
          <a:noFill/>
        </p:spPr>
      </p:pic>
      <p:sp>
        <p:nvSpPr>
          <p:cNvPr id="32778" name="AutoShape 10" descr="http://www.maszwolne.pl/photos/objects/521e8a014cc1395663ba9e1fc6b693bc.jpg"/>
          <p:cNvSpPr>
            <a:spLocks noChangeAspect="1" noChangeArrowheads="1"/>
          </p:cNvSpPr>
          <p:nvPr/>
        </p:nvSpPr>
        <p:spPr bwMode="auto">
          <a:xfrm>
            <a:off x="155575" y="-21939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2780" name="Picture 12" descr="http://trail.pl/uploads/photo/image/2012/08/02/11/14547/ipad_full_d84c748dd08f847b16116dc5e6ce3f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48472" cy="318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22</Words>
  <Application>Microsoft Office PowerPoint</Application>
  <PresentationFormat>Pokaz na ekranie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Hol</vt:lpstr>
      <vt:lpstr>MOJE WAKACJE</vt:lpstr>
      <vt:lpstr>W TYM ROKU BYŁAM NA WAKACJACH W Mierzynie.</vt:lpstr>
      <vt:lpstr>Slajd 3</vt:lpstr>
      <vt:lpstr>Byłam też W Żurawińcu.</vt:lpstr>
      <vt:lpstr>Slajd 5</vt:lpstr>
      <vt:lpstr>Byłam również nad jeziorem Kierskim.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WAKACJE</dc:title>
  <dc:creator>uczen</dc:creator>
  <cp:lastModifiedBy>uczen</cp:lastModifiedBy>
  <cp:revision>2</cp:revision>
  <dcterms:created xsi:type="dcterms:W3CDTF">2015-10-07T06:50:54Z</dcterms:created>
  <dcterms:modified xsi:type="dcterms:W3CDTF">2015-10-07T07:05:03Z</dcterms:modified>
</cp:coreProperties>
</file>