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ytuł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16" name="Symbol zastępczy daty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B2164-5B3E-4F93-A055-6B19D93E7634}" type="datetimeFigureOut">
              <a:rPr lang="pl-PL" smtClean="0"/>
              <a:pPr/>
              <a:t>2015-10-01</a:t>
            </a:fld>
            <a:endParaRPr lang="pl-PL"/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5" name="Symbol zastępczy numeru slajd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D9AD14-9CB4-49CA-85CC-886627FDBF3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B2164-5B3E-4F93-A055-6B19D93E7634}" type="datetimeFigureOut">
              <a:rPr lang="pl-PL" smtClean="0"/>
              <a:pPr/>
              <a:t>2015-10-01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AD14-9CB4-49CA-85CC-886627FDBF3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B2164-5B3E-4F93-A055-6B19D93E7634}" type="datetimeFigureOut">
              <a:rPr lang="pl-PL" smtClean="0"/>
              <a:pPr/>
              <a:t>2015-10-01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AD14-9CB4-49CA-85CC-886627FDBF3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ytuł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7" name="Symbol zastępczy zawartości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5" name="Symbol zastępczy daty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B2164-5B3E-4F93-A055-6B19D93E7634}" type="datetimeFigureOut">
              <a:rPr lang="pl-PL" smtClean="0"/>
              <a:pPr/>
              <a:t>2015-10-01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D9AD14-9CB4-49CA-85CC-886627FDBF3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ymbol zastępczy tekstu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9" name="Symbol zastępczy daty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B2164-5B3E-4F93-A055-6B19D93E7634}" type="datetimeFigureOut">
              <a:rPr lang="pl-PL" smtClean="0"/>
              <a:pPr/>
              <a:t>2015-10-01</a:t>
            </a:fld>
            <a:endParaRPr lang="pl-PL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AD14-9CB4-49CA-85CC-886627FDBF3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ytuł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4" name="Symbol zastępczy zawartości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1" name="Symbol zastępczy daty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B2164-5B3E-4F93-A055-6B19D93E7634}" type="datetimeFigureOut">
              <a:rPr lang="pl-PL" smtClean="0"/>
              <a:pPr/>
              <a:t>2015-10-01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1" name="Symbol zastępczy numeru slajd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AD14-9CB4-49CA-85CC-886627FDBF3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ytuł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25" name="Symbol zastępczy tekstu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8" name="Symbol zastępczy zawartości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B2164-5B3E-4F93-A055-6B19D93E7634}" type="datetimeFigureOut">
              <a:rPr lang="pl-PL" smtClean="0"/>
              <a:pPr/>
              <a:t>2015-10-01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1D9AD14-9CB4-49CA-85CC-886627FDBF3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Łącznik prosty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ytuł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2" name="Symbol zastępczy daty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B2164-5B3E-4F93-A055-6B19D93E7634}" type="datetimeFigureOut">
              <a:rPr lang="pl-PL" smtClean="0"/>
              <a:pPr/>
              <a:t>2015-10-01</a:t>
            </a:fld>
            <a:endParaRPr lang="pl-PL"/>
          </a:p>
        </p:txBody>
      </p:sp>
      <p:sp>
        <p:nvSpPr>
          <p:cNvPr id="21" name="Symbol zastępczy stopki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AD14-9CB4-49CA-85CC-886627FDBF3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B2164-5B3E-4F93-A055-6B19D93E7634}" type="datetimeFigureOut">
              <a:rPr lang="pl-PL" smtClean="0"/>
              <a:pPr/>
              <a:t>2015-10-01</a:t>
            </a:fld>
            <a:endParaRPr lang="pl-PL"/>
          </a:p>
        </p:txBody>
      </p:sp>
      <p:sp>
        <p:nvSpPr>
          <p:cNvPr id="24" name="Symbol zastępczy stopki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AD14-9CB4-49CA-85CC-886627FDBF3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Łącznik prosty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ytuł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6" name="Symbol zastępczy tekstu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4" name="Symbol zastępczy zawartości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5" name="Symbol zastępczy daty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B2164-5B3E-4F93-A055-6B19D93E7634}" type="datetimeFigureOut">
              <a:rPr lang="pl-PL" smtClean="0"/>
              <a:pPr/>
              <a:t>2015-10-01</a:t>
            </a:fld>
            <a:endParaRPr lang="pl-PL"/>
          </a:p>
        </p:txBody>
      </p:sp>
      <p:sp>
        <p:nvSpPr>
          <p:cNvPr id="29" name="Symbol zastępczy stopki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AD14-9CB4-49CA-85CC-886627FDBF3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ymbol zastępczy obrazu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B2164-5B3E-4F93-A055-6B19D93E7634}" type="datetimeFigureOut">
              <a:rPr lang="pl-PL" smtClean="0"/>
              <a:pPr/>
              <a:t>2015-10-01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1" name="Symbol zastępczy numeru slajd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AD14-9CB4-49CA-85CC-886627FDBF3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7" name="Tytuł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6" name="Symbol zastępczy tekstu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Symbol zastępczy tekstu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1" name="Symbol zastępczy daty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C0B2164-5B3E-4F93-A055-6B19D93E7634}" type="datetimeFigureOut">
              <a:rPr lang="pl-PL" smtClean="0"/>
              <a:pPr/>
              <a:t>2015-10-01</a:t>
            </a:fld>
            <a:endParaRPr lang="pl-PL"/>
          </a:p>
        </p:txBody>
      </p:sp>
      <p:sp>
        <p:nvSpPr>
          <p:cNvPr id="28" name="Symbol zastępczy stopki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1D9AD14-9CB4-49CA-85CC-886627FDBF3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Symbol zastępczy tytuł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Łącznik prosty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         Wspomnienia z wakacji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3528" y="4005064"/>
            <a:ext cx="8458200" cy="648072"/>
          </a:xfrm>
        </p:spPr>
        <p:txBody>
          <a:bodyPr/>
          <a:lstStyle/>
          <a:p>
            <a:endParaRPr lang="pl-PL"/>
          </a:p>
        </p:txBody>
      </p:sp>
      <p:pic>
        <p:nvPicPr>
          <p:cNvPr id="23554" name="Picture 2" descr="https://encrypted-tbn2.gstatic.com/images?q=tbn:ANd9GcSpVtrQcJej1bIBZWkU7x9SWdKjBDt8TYPSNyu6WZREk36wZLm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980728"/>
            <a:ext cx="4464496" cy="342046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śmiechnięta buźka 3"/>
          <p:cNvSpPr/>
          <p:nvPr/>
        </p:nvSpPr>
        <p:spPr>
          <a:xfrm>
            <a:off x="1619672" y="116632"/>
            <a:ext cx="5904656" cy="568863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26626" name="Picture 2" descr="https://encrypted-tbn2.gstatic.com/images?q=tbn:ANd9GcT7FV8dWrY9lqxBN__HRZaXov1xLCg8E8PoHfX8tUKNlCzXscmOvQ&amp;reload=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700808"/>
            <a:ext cx="2232248" cy="297475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6628" name="Picture 4" descr="http://ekartki-tamara.pl/kartki/19/1/d/e-kartki-wakacje-177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1288922"/>
            <a:ext cx="4536504" cy="329652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59259E-6 C 0.00816 -0.01482 -0.00469 -0.0419 -0.01129 -0.05278 C -0.025 -0.07523 -0.02952 -0.08171 -0.04618 -0.09676 C -0.0592 -0.10857 -0.0566 -0.11181 -0.07552 -0.12454 C -0.08368 -0.13009 -0.09097 -0.13889 -0.1 -0.14097 C -0.11372 -0.14398 -0.12691 -0.14746 -0.14063 -0.14977 C -0.16476 -0.14722 -0.18924 -0.14676 -0.2132 -0.14213 C -0.23854 -0.13727 -0.26372 -0.1125 -0.28299 -0.0919 C -0.32622 -0.0456 -0.35747 0.01134 -0.37917 0.07916 C -0.38264 0.10208 -0.38403 0.12616 -0.38872 0.14838 C -0.3842 0.21967 -0.31979 0.26898 -0.27083 0.27291 C -0.23698 0.28171 -0.22101 0.28125 -0.18108 0.28055 C -0.16285 0.27106 -0.14497 0.26458 -0.12743 0.25278 C -0.1099 0.24097 -0.0967 0.22037 -0.07917 0.20879 C -0.07761 0.20509 -0.07639 0.20092 -0.07448 0.19745 C -0.07327 0.19514 -0.07101 0.19375 -0.06979 0.1912 C -0.06719 0.18541 -0.06615 0.17847 -0.06406 0.17222 C -0.06129 0.1368 -0.04636 0.10324 -0.03872 0.06921 C -0.0375 0.05486 -0.03663 0.04074 -0.0349 0.02639 C -0.03646 0.01134 -0.03663 -0.00417 -0.03958 -0.01875 C -0.04392 -0.04028 -0.07222 -0.05648 -0.08681 -0.05787 C -0.09219 -0.05903 -0.0974 -0.06158 -0.10278 -0.06158 C -0.11979 -0.06181 -0.13681 -0.06134 -0.15382 -0.05903 C -0.17691 -0.05602 -0.19844 -0.03079 -0.21511 -0.0125 C -0.23299 0.00694 -0.24236 0.04004 -0.25191 0.06666 C -0.25573 0.07754 -0.26042 0.10069 -0.26042 0.10069 C -0.26233 0.12708 -0.26215 0.11829 -0.25938 0.16227 C -0.25851 0.17754 -0.25781 0.17268 -0.25191 0.18495 C -0.2467 0.19606 -0.2434 0.20532 -0.23577 0.21389 C -0.21788 0.23403 -0.18698 0.23194 -0.16511 0.23518 C -0.06719 0.23449 -0.03993 0.27546 0.00937 0.22014 C 0.02014 0.1706 -0.0059 0.12708 -0.02257 0.0868 C -0.03333 0.06111 -0.05087 0.04166 -0.06511 0.01898 C -0.09045 -0.0213 -0.12309 -0.05533 -0.16129 -0.06921 C -0.17934 -0.0669 -0.1842 -0.05324 -0.1934 -0.03403 C -0.20608 -0.00764 -0.21962 0.01898 -0.22917 0.04791 C -0.2349 0.06551 -0.23906 0.08403 -0.24427 0.10185 C -0.24792 0.13009 -0.25122 0.14375 -0.24722 0.17477 C -0.24653 0.17986 -0.24271 0.1831 -0.24063 0.1875 C -0.23368 0.20208 -0.23056 0.20254 -0.21892 0.20995 C -0.20538 0.21852 -0.1934 0.22685 -0.1783 0.23009 C -0.16389 0.2331 -0.14861 0.23287 -0.13403 0.23518 C -0.07656 0.23403 -0.08785 0.24329 -0.05382 0.21134 C -0.04427 0.19074 -0.04427 0.17778 -0.03958 0.15463 C -0.03872 0.13704 -0.03681 0.11944 -0.03681 0.10185 C -0.03681 0.06041 -0.03767 0.01875 -0.03958 -0.02269 C -0.04202 -0.07523 -0.0941 -0.07755 -0.1217 -0.08171 C -0.15504 -0.08056 -0.18854 -0.08148 -0.2217 -0.07801 C -0.22778 -0.07732 -0.23316 -0.07222 -0.23872 -0.06921 C -0.28247 -0.04537 -0.2967 -0.00185 -0.31597 0.05162 C -0.33646 0.10856 -0.31962 0.04352 -0.33681 0.11574 C -0.34514 0.15116 -0.34566 0.15532 -0.35278 0.1912 C -0.35573 0.22384 -0.35816 0.22847 -0.35191 0.26296 C -0.34792 0.28518 -0.30417 0.28727 -0.29254 0.28796 C -0.26163 0.28958 -0.2309 0.28958 -0.2 0.29051 C -0.11684 0.29537 -0.03854 0.29259 0.04618 0.29051 C 0.05087 0.27546 0.05243 0.26204 0.0566 0.24653 C 0.05885 0.22592 0.06076 0.20555 0.06319 0.18495 C 0.06233 0.14815 0.0625 0.11111 0.06042 0.0743 C 0.06007 0.06829 0.05295 0.04421 0.05087 0.03773 C 0.04114 0.00717 0.04548 0.01805 0.03212 -0.00764 C 0.02969 -0.0125 0.02448 -0.0257 0.01892 -0.02639 C 0.00156 -0.02894 -0.00851 -0.03357 -0.02448 -0.04283 C -0.02813 -0.04491 -0.03229 -0.04514 -0.03577 -0.04769 C -0.04531 -0.0544 -0.05347 -0.06435 -0.0632 -0.07037 C -0.08767 -0.08542 -0.11354 -0.0963 -0.13767 -0.11204 C -0.15868 -0.1257 -0.15903 -0.16736 -0.18299 -0.17616 C -0.21233 -0.1757 -0.24149 -0.1757 -0.27083 -0.17477 C -0.27327 -0.17477 -0.2757 -0.17315 -0.27743 -0.17107 C -0.28577 -0.16134 -0.29063 -0.14607 -0.29722 -0.13449 C -0.30833 -0.11505 -0.31875 -0.09537 -0.32917 -0.07546 C -0.33142 -0.0713 -0.33455 -0.06829 -0.33681 -0.06412 C -0.34132 -0.05556 -0.34497 -0.04653 -0.34913 -0.03773 C -0.35122 -0.03357 -0.35573 -0.02523 -0.35573 -0.02523 C -0.36736 0.01898 -0.35035 -0.04306 -0.36511 0.00254 C -0.36927 0.01528 -0.37066 0.02916 -0.37552 0.04143 C -0.37761 0.05648 -0.37986 0.0706 -0.3849 0.08426 C -0.38681 0.09514 -0.39011 0.10301 -0.3934 0.11319 C -0.3941 0.11991 -0.39531 0.12662 -0.39618 0.13333 C -0.39497 0.18634 -0.40417 0.21041 -0.38299 0.24398 C -0.38056 0.25833 -0.3684 0.27338 -0.36233 0.28565 C -0.35625 0.29791 -0.34583 0.31458 -0.33681 0.32338 C -0.32865 0.33125 -0.32379 0.33403 -0.31597 0.34213 C -0.29601 0.3625 -0.27361 0.3868 -0.24809 0.3912 C -0.23368 0.39028 -0.2191 0.39028 -0.20469 0.38866 C -0.19705 0.38773 -0.18958 0.38518 -0.18212 0.38356 C -0.1783 0.38264 -0.17083 0.38125 -0.17083 0.38125 C -0.16024 0.37685 -0.15122 0.37129 -0.14149 0.36481 C -0.13559 0.35509 -0.13438 0.34166 -0.13212 0.32963 C -0.13177 0.32546 -0.13177 0.32106 -0.13108 0.3169 C -0.13073 0.31435 -0.12952 0.31204 -0.12917 0.30949 C -0.12726 0.29467 -0.12726 0.28009 -0.12448 0.26551 C -0.12309 0.2456 -0.12014 0.22454 -0.11406 0.20625 C -0.11233 0.19213 -0.11354 0.17731 -0.11042 0.16342 C -0.10938 0.15903 -0.10764 0.15509 -0.1066 0.15092 C -0.10573 0.1419 -0.10382 0.13356 -0.10382 0.12454 " pathEditMode="relative" ptsTypes="fffffffffffffffffffffffffffffffffffffffffffffffffffffffffffffffffffffffffffffffffffffffffffffffA">
                                      <p:cBhvr>
                                        <p:cTn id="21" dur="2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               nasze wakacje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               Mazury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                            Zbąszyń</a:t>
            </a:r>
          </a:p>
          <a:p>
            <a:pPr>
              <a:buNone/>
            </a:pPr>
            <a:endParaRPr lang="pl-PL" dirty="0"/>
          </a:p>
        </p:txBody>
      </p:sp>
      <p:pic>
        <p:nvPicPr>
          <p:cNvPr id="29698" name="Picture 2" descr="http://www.medi-tour.pl/gallery/big/turystyka-medyczna-warmia-i-mazury-jezior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36912"/>
            <a:ext cx="3168352" cy="331236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29700" name="Picture 4" descr="https://encrypted-tbn0.gstatic.com/images?q=tbn:ANd9GcQDMn8ICPnxAa6_3ZqrJl4fpiPnMMy5AtL1r-NhT6N9QKS0i2E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2708920"/>
            <a:ext cx="4055079" cy="30963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           zdjęcia z mazur i zbąszynia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27584" y="1628800"/>
            <a:ext cx="4191000" cy="4724400"/>
          </a:xfrm>
        </p:spPr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endParaRPr lang="pl-PL" dirty="0"/>
          </a:p>
        </p:txBody>
      </p:sp>
      <p:pic>
        <p:nvPicPr>
          <p:cNvPr id="30722" name="Picture 2" descr="https://encrypted-tbn1.gstatic.com/images?q=tbn:ANd9GcSE6tZ25YT1UdPS4PDQ4-qDq0ngTQXAWIncwyG0TDKzL7P4y2C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484784"/>
            <a:ext cx="2376264" cy="280399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7" name="Dowolny kształt 6"/>
          <p:cNvSpPr/>
          <p:nvPr/>
        </p:nvSpPr>
        <p:spPr>
          <a:xfrm>
            <a:off x="4701396" y="4267653"/>
            <a:ext cx="4330461" cy="247278"/>
          </a:xfrm>
          <a:custGeom>
            <a:avLst/>
            <a:gdLst>
              <a:gd name="connsiteX0" fmla="*/ 0 w 4330461"/>
              <a:gd name="connsiteY0" fmla="*/ 209456 h 247278"/>
              <a:gd name="connsiteX1" fmla="*/ 43132 w 4330461"/>
              <a:gd name="connsiteY1" fmla="*/ 174951 h 247278"/>
              <a:gd name="connsiteX2" fmla="*/ 94891 w 4330461"/>
              <a:gd name="connsiteY2" fmla="*/ 157698 h 247278"/>
              <a:gd name="connsiteX3" fmla="*/ 215661 w 4330461"/>
              <a:gd name="connsiteY3" fmla="*/ 166324 h 247278"/>
              <a:gd name="connsiteX4" fmla="*/ 241540 w 4330461"/>
              <a:gd name="connsiteY4" fmla="*/ 174951 h 247278"/>
              <a:gd name="connsiteX5" fmla="*/ 284672 w 4330461"/>
              <a:gd name="connsiteY5" fmla="*/ 192204 h 247278"/>
              <a:gd name="connsiteX6" fmla="*/ 388189 w 4330461"/>
              <a:gd name="connsiteY6" fmla="*/ 200830 h 247278"/>
              <a:gd name="connsiteX7" fmla="*/ 457200 w 4330461"/>
              <a:gd name="connsiteY7" fmla="*/ 209456 h 247278"/>
              <a:gd name="connsiteX8" fmla="*/ 724619 w 4330461"/>
              <a:gd name="connsiteY8" fmla="*/ 192204 h 247278"/>
              <a:gd name="connsiteX9" fmla="*/ 854015 w 4330461"/>
              <a:gd name="connsiteY9" fmla="*/ 174951 h 247278"/>
              <a:gd name="connsiteX10" fmla="*/ 888521 w 4330461"/>
              <a:gd name="connsiteY10" fmla="*/ 157698 h 247278"/>
              <a:gd name="connsiteX11" fmla="*/ 914400 w 4330461"/>
              <a:gd name="connsiteY11" fmla="*/ 149072 h 247278"/>
              <a:gd name="connsiteX12" fmla="*/ 1009291 w 4330461"/>
              <a:gd name="connsiteY12" fmla="*/ 97313 h 247278"/>
              <a:gd name="connsiteX13" fmla="*/ 1061049 w 4330461"/>
              <a:gd name="connsiteY13" fmla="*/ 80060 h 247278"/>
              <a:gd name="connsiteX14" fmla="*/ 1112808 w 4330461"/>
              <a:gd name="connsiteY14" fmla="*/ 54181 h 247278"/>
              <a:gd name="connsiteX15" fmla="*/ 1647646 w 4330461"/>
              <a:gd name="connsiteY15" fmla="*/ 80060 h 247278"/>
              <a:gd name="connsiteX16" fmla="*/ 1725283 w 4330461"/>
              <a:gd name="connsiteY16" fmla="*/ 131819 h 247278"/>
              <a:gd name="connsiteX17" fmla="*/ 1794295 w 4330461"/>
              <a:gd name="connsiteY17" fmla="*/ 174951 h 247278"/>
              <a:gd name="connsiteX18" fmla="*/ 1975449 w 4330461"/>
              <a:gd name="connsiteY18" fmla="*/ 200830 h 247278"/>
              <a:gd name="connsiteX19" fmla="*/ 2389517 w 4330461"/>
              <a:gd name="connsiteY19" fmla="*/ 192204 h 247278"/>
              <a:gd name="connsiteX20" fmla="*/ 2415396 w 4330461"/>
              <a:gd name="connsiteY20" fmla="*/ 183577 h 247278"/>
              <a:gd name="connsiteX21" fmla="*/ 2467155 w 4330461"/>
              <a:gd name="connsiteY21" fmla="*/ 174951 h 247278"/>
              <a:gd name="connsiteX22" fmla="*/ 2518913 w 4330461"/>
              <a:gd name="connsiteY22" fmla="*/ 131819 h 247278"/>
              <a:gd name="connsiteX23" fmla="*/ 2553419 w 4330461"/>
              <a:gd name="connsiteY23" fmla="*/ 114566 h 247278"/>
              <a:gd name="connsiteX24" fmla="*/ 2613804 w 4330461"/>
              <a:gd name="connsiteY24" fmla="*/ 71434 h 247278"/>
              <a:gd name="connsiteX25" fmla="*/ 2648310 w 4330461"/>
              <a:gd name="connsiteY25" fmla="*/ 54181 h 247278"/>
              <a:gd name="connsiteX26" fmla="*/ 2674189 w 4330461"/>
              <a:gd name="connsiteY26" fmla="*/ 36928 h 247278"/>
              <a:gd name="connsiteX27" fmla="*/ 2708695 w 4330461"/>
              <a:gd name="connsiteY27" fmla="*/ 28302 h 247278"/>
              <a:gd name="connsiteX28" fmla="*/ 2769079 w 4330461"/>
              <a:gd name="connsiteY28" fmla="*/ 2422 h 247278"/>
              <a:gd name="connsiteX29" fmla="*/ 2820838 w 4330461"/>
              <a:gd name="connsiteY29" fmla="*/ 19675 h 247278"/>
              <a:gd name="connsiteX30" fmla="*/ 2855344 w 4330461"/>
              <a:gd name="connsiteY30" fmla="*/ 28302 h 247278"/>
              <a:gd name="connsiteX31" fmla="*/ 2950234 w 4330461"/>
              <a:gd name="connsiteY31" fmla="*/ 62807 h 247278"/>
              <a:gd name="connsiteX32" fmla="*/ 3001993 w 4330461"/>
              <a:gd name="connsiteY32" fmla="*/ 88687 h 247278"/>
              <a:gd name="connsiteX33" fmla="*/ 3036498 w 4330461"/>
              <a:gd name="connsiteY33" fmla="*/ 97313 h 247278"/>
              <a:gd name="connsiteX34" fmla="*/ 3062378 w 4330461"/>
              <a:gd name="connsiteY34" fmla="*/ 114566 h 247278"/>
              <a:gd name="connsiteX35" fmla="*/ 3140015 w 4330461"/>
              <a:gd name="connsiteY35" fmla="*/ 174951 h 247278"/>
              <a:gd name="connsiteX36" fmla="*/ 3209027 w 4330461"/>
              <a:gd name="connsiteY36" fmla="*/ 192204 h 247278"/>
              <a:gd name="connsiteX37" fmla="*/ 3234906 w 4330461"/>
              <a:gd name="connsiteY37" fmla="*/ 209456 h 247278"/>
              <a:gd name="connsiteX38" fmla="*/ 3260785 w 4330461"/>
              <a:gd name="connsiteY38" fmla="*/ 218083 h 247278"/>
              <a:gd name="connsiteX39" fmla="*/ 3355676 w 4330461"/>
              <a:gd name="connsiteY39" fmla="*/ 243962 h 247278"/>
              <a:gd name="connsiteX40" fmla="*/ 3545457 w 4330461"/>
              <a:gd name="connsiteY40" fmla="*/ 226709 h 247278"/>
              <a:gd name="connsiteX41" fmla="*/ 3588589 w 4330461"/>
              <a:gd name="connsiteY41" fmla="*/ 209456 h 247278"/>
              <a:gd name="connsiteX42" fmla="*/ 3623095 w 4330461"/>
              <a:gd name="connsiteY42" fmla="*/ 200830 h 247278"/>
              <a:gd name="connsiteX43" fmla="*/ 3683479 w 4330461"/>
              <a:gd name="connsiteY43" fmla="*/ 166324 h 247278"/>
              <a:gd name="connsiteX44" fmla="*/ 3735238 w 4330461"/>
              <a:gd name="connsiteY44" fmla="*/ 131819 h 247278"/>
              <a:gd name="connsiteX45" fmla="*/ 3769744 w 4330461"/>
              <a:gd name="connsiteY45" fmla="*/ 105939 h 247278"/>
              <a:gd name="connsiteX46" fmla="*/ 3795623 w 4330461"/>
              <a:gd name="connsiteY46" fmla="*/ 88687 h 247278"/>
              <a:gd name="connsiteX47" fmla="*/ 3821502 w 4330461"/>
              <a:gd name="connsiteY47" fmla="*/ 62807 h 247278"/>
              <a:gd name="connsiteX48" fmla="*/ 3899140 w 4330461"/>
              <a:gd name="connsiteY48" fmla="*/ 19675 h 247278"/>
              <a:gd name="connsiteX49" fmla="*/ 4244196 w 4330461"/>
              <a:gd name="connsiteY49" fmla="*/ 36928 h 247278"/>
              <a:gd name="connsiteX50" fmla="*/ 4252823 w 4330461"/>
              <a:gd name="connsiteY50" fmla="*/ 71434 h 247278"/>
              <a:gd name="connsiteX51" fmla="*/ 4261449 w 4330461"/>
              <a:gd name="connsiteY51" fmla="*/ 97313 h 247278"/>
              <a:gd name="connsiteX52" fmla="*/ 4313208 w 4330461"/>
              <a:gd name="connsiteY52" fmla="*/ 140445 h 247278"/>
              <a:gd name="connsiteX53" fmla="*/ 4330461 w 4330461"/>
              <a:gd name="connsiteY53" fmla="*/ 157698 h 247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4330461" h="247278">
                <a:moveTo>
                  <a:pt x="0" y="209456"/>
                </a:moveTo>
                <a:cubicBezTo>
                  <a:pt x="14377" y="197954"/>
                  <a:pt x="26968" y="183767"/>
                  <a:pt x="43132" y="174951"/>
                </a:cubicBezTo>
                <a:cubicBezTo>
                  <a:pt x="59098" y="166243"/>
                  <a:pt x="94891" y="157698"/>
                  <a:pt x="94891" y="157698"/>
                </a:cubicBezTo>
                <a:cubicBezTo>
                  <a:pt x="135148" y="160573"/>
                  <a:pt x="175578" y="161608"/>
                  <a:pt x="215661" y="166324"/>
                </a:cubicBezTo>
                <a:cubicBezTo>
                  <a:pt x="224692" y="167386"/>
                  <a:pt x="233026" y="171758"/>
                  <a:pt x="241540" y="174951"/>
                </a:cubicBezTo>
                <a:cubicBezTo>
                  <a:pt x="256039" y="180388"/>
                  <a:pt x="269423" y="189513"/>
                  <a:pt x="284672" y="192204"/>
                </a:cubicBezTo>
                <a:cubicBezTo>
                  <a:pt x="318770" y="198221"/>
                  <a:pt x="353736" y="197385"/>
                  <a:pt x="388189" y="200830"/>
                </a:cubicBezTo>
                <a:cubicBezTo>
                  <a:pt x="411257" y="203137"/>
                  <a:pt x="434196" y="206581"/>
                  <a:pt x="457200" y="209456"/>
                </a:cubicBezTo>
                <a:cubicBezTo>
                  <a:pt x="757713" y="196391"/>
                  <a:pt x="562275" y="210243"/>
                  <a:pt x="724619" y="192204"/>
                </a:cubicBezTo>
                <a:cubicBezTo>
                  <a:pt x="838074" y="179598"/>
                  <a:pt x="776152" y="190523"/>
                  <a:pt x="854015" y="174951"/>
                </a:cubicBezTo>
                <a:cubicBezTo>
                  <a:pt x="865517" y="169200"/>
                  <a:pt x="876701" y="162764"/>
                  <a:pt x="888521" y="157698"/>
                </a:cubicBezTo>
                <a:cubicBezTo>
                  <a:pt x="896879" y="154116"/>
                  <a:pt x="906267" y="153139"/>
                  <a:pt x="914400" y="149072"/>
                </a:cubicBezTo>
                <a:cubicBezTo>
                  <a:pt x="987666" y="112438"/>
                  <a:pt x="926896" y="131644"/>
                  <a:pt x="1009291" y="97313"/>
                </a:cubicBezTo>
                <a:cubicBezTo>
                  <a:pt x="1026078" y="90318"/>
                  <a:pt x="1045917" y="90148"/>
                  <a:pt x="1061049" y="80060"/>
                </a:cubicBezTo>
                <a:cubicBezTo>
                  <a:pt x="1094495" y="57763"/>
                  <a:pt x="1077093" y="66086"/>
                  <a:pt x="1112808" y="54181"/>
                </a:cubicBezTo>
                <a:cubicBezTo>
                  <a:pt x="1291087" y="62807"/>
                  <a:pt x="1470575" y="57614"/>
                  <a:pt x="1647646" y="80060"/>
                </a:cubicBezTo>
                <a:cubicBezTo>
                  <a:pt x="1678502" y="83971"/>
                  <a:pt x="1699404" y="114566"/>
                  <a:pt x="1725283" y="131819"/>
                </a:cubicBezTo>
                <a:cubicBezTo>
                  <a:pt x="1743059" y="143670"/>
                  <a:pt x="1777938" y="167516"/>
                  <a:pt x="1794295" y="174951"/>
                </a:cubicBezTo>
                <a:cubicBezTo>
                  <a:pt x="1858075" y="203942"/>
                  <a:pt x="1896810" y="195588"/>
                  <a:pt x="1975449" y="200830"/>
                </a:cubicBezTo>
                <a:cubicBezTo>
                  <a:pt x="2130680" y="239635"/>
                  <a:pt x="2021032" y="215724"/>
                  <a:pt x="2389517" y="192204"/>
                </a:cubicBezTo>
                <a:cubicBezTo>
                  <a:pt x="2398592" y="191625"/>
                  <a:pt x="2406520" y="185550"/>
                  <a:pt x="2415396" y="183577"/>
                </a:cubicBezTo>
                <a:cubicBezTo>
                  <a:pt x="2432470" y="179783"/>
                  <a:pt x="2449902" y="177826"/>
                  <a:pt x="2467155" y="174951"/>
                </a:cubicBezTo>
                <a:cubicBezTo>
                  <a:pt x="2571431" y="122813"/>
                  <a:pt x="2445755" y="192784"/>
                  <a:pt x="2518913" y="131819"/>
                </a:cubicBezTo>
                <a:cubicBezTo>
                  <a:pt x="2528792" y="123586"/>
                  <a:pt x="2542514" y="121382"/>
                  <a:pt x="2553419" y="114566"/>
                </a:cubicBezTo>
                <a:cubicBezTo>
                  <a:pt x="2602781" y="83715"/>
                  <a:pt x="2571231" y="95762"/>
                  <a:pt x="2613804" y="71434"/>
                </a:cubicBezTo>
                <a:cubicBezTo>
                  <a:pt x="2624969" y="65054"/>
                  <a:pt x="2637145" y="60561"/>
                  <a:pt x="2648310" y="54181"/>
                </a:cubicBezTo>
                <a:cubicBezTo>
                  <a:pt x="2657312" y="49037"/>
                  <a:pt x="2664660" y="41012"/>
                  <a:pt x="2674189" y="36928"/>
                </a:cubicBezTo>
                <a:cubicBezTo>
                  <a:pt x="2685086" y="32258"/>
                  <a:pt x="2697193" y="31177"/>
                  <a:pt x="2708695" y="28302"/>
                </a:cubicBezTo>
                <a:cubicBezTo>
                  <a:pt x="2726647" y="16334"/>
                  <a:pt x="2744861" y="0"/>
                  <a:pt x="2769079" y="2422"/>
                </a:cubicBezTo>
                <a:cubicBezTo>
                  <a:pt x="2787175" y="4232"/>
                  <a:pt x="2803195" y="15264"/>
                  <a:pt x="2820838" y="19675"/>
                </a:cubicBezTo>
                <a:lnTo>
                  <a:pt x="2855344" y="28302"/>
                </a:lnTo>
                <a:cubicBezTo>
                  <a:pt x="2907220" y="80178"/>
                  <a:pt x="2850866" y="34416"/>
                  <a:pt x="2950234" y="62807"/>
                </a:cubicBezTo>
                <a:cubicBezTo>
                  <a:pt x="2968781" y="68106"/>
                  <a:pt x="2984083" y="81523"/>
                  <a:pt x="3001993" y="88687"/>
                </a:cubicBezTo>
                <a:cubicBezTo>
                  <a:pt x="3013001" y="93090"/>
                  <a:pt x="3024996" y="94438"/>
                  <a:pt x="3036498" y="97313"/>
                </a:cubicBezTo>
                <a:cubicBezTo>
                  <a:pt x="3045125" y="103064"/>
                  <a:pt x="3054413" y="107929"/>
                  <a:pt x="3062378" y="114566"/>
                </a:cubicBezTo>
                <a:cubicBezTo>
                  <a:pt x="3088485" y="136322"/>
                  <a:pt x="3102640" y="165607"/>
                  <a:pt x="3140015" y="174951"/>
                </a:cubicBezTo>
                <a:lnTo>
                  <a:pt x="3209027" y="192204"/>
                </a:lnTo>
                <a:cubicBezTo>
                  <a:pt x="3217653" y="197955"/>
                  <a:pt x="3225633" y="204820"/>
                  <a:pt x="3234906" y="209456"/>
                </a:cubicBezTo>
                <a:cubicBezTo>
                  <a:pt x="3243039" y="213523"/>
                  <a:pt x="3252012" y="215690"/>
                  <a:pt x="3260785" y="218083"/>
                </a:cubicBezTo>
                <a:cubicBezTo>
                  <a:pt x="3367830" y="247278"/>
                  <a:pt x="3296098" y="224104"/>
                  <a:pt x="3355676" y="243962"/>
                </a:cubicBezTo>
                <a:cubicBezTo>
                  <a:pt x="3377173" y="242529"/>
                  <a:pt x="3502573" y="237430"/>
                  <a:pt x="3545457" y="226709"/>
                </a:cubicBezTo>
                <a:cubicBezTo>
                  <a:pt x="3560480" y="222953"/>
                  <a:pt x="3573899" y="214353"/>
                  <a:pt x="3588589" y="209456"/>
                </a:cubicBezTo>
                <a:cubicBezTo>
                  <a:pt x="3599837" y="205707"/>
                  <a:pt x="3611593" y="203705"/>
                  <a:pt x="3623095" y="200830"/>
                </a:cubicBezTo>
                <a:cubicBezTo>
                  <a:pt x="3643223" y="189328"/>
                  <a:pt x="3664487" y="179618"/>
                  <a:pt x="3683479" y="166324"/>
                </a:cubicBezTo>
                <a:cubicBezTo>
                  <a:pt x="3742219" y="125206"/>
                  <a:pt x="3678086" y="150869"/>
                  <a:pt x="3735238" y="131819"/>
                </a:cubicBezTo>
                <a:cubicBezTo>
                  <a:pt x="3746740" y="123192"/>
                  <a:pt x="3758044" y="114296"/>
                  <a:pt x="3769744" y="105939"/>
                </a:cubicBezTo>
                <a:cubicBezTo>
                  <a:pt x="3778180" y="99913"/>
                  <a:pt x="3787659" y="95324"/>
                  <a:pt x="3795623" y="88687"/>
                </a:cubicBezTo>
                <a:cubicBezTo>
                  <a:pt x="3804995" y="80877"/>
                  <a:pt x="3811872" y="70297"/>
                  <a:pt x="3821502" y="62807"/>
                </a:cubicBezTo>
                <a:cubicBezTo>
                  <a:pt x="3865992" y="28203"/>
                  <a:pt x="3860095" y="32691"/>
                  <a:pt x="3899140" y="19675"/>
                </a:cubicBezTo>
                <a:cubicBezTo>
                  <a:pt x="4014159" y="25426"/>
                  <a:pt x="4130247" y="20252"/>
                  <a:pt x="4244196" y="36928"/>
                </a:cubicBezTo>
                <a:cubicBezTo>
                  <a:pt x="4255927" y="38645"/>
                  <a:pt x="4249566" y="60034"/>
                  <a:pt x="4252823" y="71434"/>
                </a:cubicBezTo>
                <a:cubicBezTo>
                  <a:pt x="4255321" y="80177"/>
                  <a:pt x="4257383" y="89180"/>
                  <a:pt x="4261449" y="97313"/>
                </a:cubicBezTo>
                <a:cubicBezTo>
                  <a:pt x="4281102" y="136619"/>
                  <a:pt x="4275300" y="115173"/>
                  <a:pt x="4313208" y="140445"/>
                </a:cubicBezTo>
                <a:cubicBezTo>
                  <a:pt x="4319975" y="144956"/>
                  <a:pt x="4324710" y="151947"/>
                  <a:pt x="4330461" y="157698"/>
                </a:cubicBezTo>
              </a:path>
            </a:pathLst>
          </a:cu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4716016" y="4437112"/>
            <a:ext cx="4320480" cy="93610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Uśmiechnięta buźka 8"/>
          <p:cNvSpPr/>
          <p:nvPr/>
        </p:nvSpPr>
        <p:spPr>
          <a:xfrm>
            <a:off x="6588224" y="4221088"/>
            <a:ext cx="288032" cy="216024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łoneczko 9"/>
          <p:cNvSpPr/>
          <p:nvPr/>
        </p:nvSpPr>
        <p:spPr>
          <a:xfrm>
            <a:off x="4788024" y="2780928"/>
            <a:ext cx="1440160" cy="1224136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Chmurka 10"/>
          <p:cNvSpPr/>
          <p:nvPr/>
        </p:nvSpPr>
        <p:spPr>
          <a:xfrm>
            <a:off x="6516216" y="3212976"/>
            <a:ext cx="720080" cy="216024"/>
          </a:xfrm>
          <a:prstGeom prst="cloud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67544" y="4005064"/>
            <a:ext cx="7920880" cy="223224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Dowolny kształt 2"/>
          <p:cNvSpPr/>
          <p:nvPr/>
        </p:nvSpPr>
        <p:spPr>
          <a:xfrm>
            <a:off x="467544" y="3717032"/>
            <a:ext cx="7927676" cy="829804"/>
          </a:xfrm>
          <a:custGeom>
            <a:avLst/>
            <a:gdLst>
              <a:gd name="connsiteX0" fmla="*/ 0 w 7927676"/>
              <a:gd name="connsiteY0" fmla="*/ 691782 h 829804"/>
              <a:gd name="connsiteX1" fmla="*/ 17253 w 7927676"/>
              <a:gd name="connsiteY1" fmla="*/ 631397 h 829804"/>
              <a:gd name="connsiteX2" fmla="*/ 43132 w 7927676"/>
              <a:gd name="connsiteY2" fmla="*/ 553759 h 829804"/>
              <a:gd name="connsiteX3" fmla="*/ 60385 w 7927676"/>
              <a:gd name="connsiteY3" fmla="*/ 467495 h 829804"/>
              <a:gd name="connsiteX4" fmla="*/ 86264 w 7927676"/>
              <a:gd name="connsiteY4" fmla="*/ 398484 h 829804"/>
              <a:gd name="connsiteX5" fmla="*/ 103517 w 7927676"/>
              <a:gd name="connsiteY5" fmla="*/ 363978 h 829804"/>
              <a:gd name="connsiteX6" fmla="*/ 120770 w 7927676"/>
              <a:gd name="connsiteY6" fmla="*/ 294967 h 829804"/>
              <a:gd name="connsiteX7" fmla="*/ 146649 w 7927676"/>
              <a:gd name="connsiteY7" fmla="*/ 269088 h 829804"/>
              <a:gd name="connsiteX8" fmla="*/ 207034 w 7927676"/>
              <a:gd name="connsiteY8" fmla="*/ 234582 h 829804"/>
              <a:gd name="connsiteX9" fmla="*/ 258793 w 7927676"/>
              <a:gd name="connsiteY9" fmla="*/ 200076 h 829804"/>
              <a:gd name="connsiteX10" fmla="*/ 301925 w 7927676"/>
              <a:gd name="connsiteY10" fmla="*/ 182823 h 829804"/>
              <a:gd name="connsiteX11" fmla="*/ 345057 w 7927676"/>
              <a:gd name="connsiteY11" fmla="*/ 174197 h 829804"/>
              <a:gd name="connsiteX12" fmla="*/ 379563 w 7927676"/>
              <a:gd name="connsiteY12" fmla="*/ 165571 h 829804"/>
              <a:gd name="connsiteX13" fmla="*/ 483080 w 7927676"/>
              <a:gd name="connsiteY13" fmla="*/ 131065 h 829804"/>
              <a:gd name="connsiteX14" fmla="*/ 508959 w 7927676"/>
              <a:gd name="connsiteY14" fmla="*/ 122438 h 829804"/>
              <a:gd name="connsiteX15" fmla="*/ 577970 w 7927676"/>
              <a:gd name="connsiteY15" fmla="*/ 96559 h 829804"/>
              <a:gd name="connsiteX16" fmla="*/ 621102 w 7927676"/>
              <a:gd name="connsiteY16" fmla="*/ 113812 h 829804"/>
              <a:gd name="connsiteX17" fmla="*/ 690114 w 7927676"/>
              <a:gd name="connsiteY17" fmla="*/ 148318 h 829804"/>
              <a:gd name="connsiteX18" fmla="*/ 733246 w 7927676"/>
              <a:gd name="connsiteY18" fmla="*/ 174197 h 829804"/>
              <a:gd name="connsiteX19" fmla="*/ 759125 w 7927676"/>
              <a:gd name="connsiteY19" fmla="*/ 200076 h 829804"/>
              <a:gd name="connsiteX20" fmla="*/ 785004 w 7927676"/>
              <a:gd name="connsiteY20" fmla="*/ 208703 h 829804"/>
              <a:gd name="connsiteX21" fmla="*/ 854015 w 7927676"/>
              <a:gd name="connsiteY21" fmla="*/ 260461 h 829804"/>
              <a:gd name="connsiteX22" fmla="*/ 905774 w 7927676"/>
              <a:gd name="connsiteY22" fmla="*/ 286340 h 829804"/>
              <a:gd name="connsiteX23" fmla="*/ 1009291 w 7927676"/>
              <a:gd name="connsiteY23" fmla="*/ 389857 h 829804"/>
              <a:gd name="connsiteX24" fmla="*/ 1061049 w 7927676"/>
              <a:gd name="connsiteY24" fmla="*/ 441616 h 829804"/>
              <a:gd name="connsiteX25" fmla="*/ 1086929 w 7927676"/>
              <a:gd name="connsiteY25" fmla="*/ 450242 h 829804"/>
              <a:gd name="connsiteX26" fmla="*/ 1164566 w 7927676"/>
              <a:gd name="connsiteY26" fmla="*/ 484748 h 829804"/>
              <a:gd name="connsiteX27" fmla="*/ 1199072 w 7927676"/>
              <a:gd name="connsiteY27" fmla="*/ 493374 h 829804"/>
              <a:gd name="connsiteX28" fmla="*/ 1311215 w 7927676"/>
              <a:gd name="connsiteY28" fmla="*/ 527880 h 829804"/>
              <a:gd name="connsiteX29" fmla="*/ 1449238 w 7927676"/>
              <a:gd name="connsiteY29" fmla="*/ 562386 h 829804"/>
              <a:gd name="connsiteX30" fmla="*/ 1492370 w 7927676"/>
              <a:gd name="connsiteY30" fmla="*/ 579638 h 829804"/>
              <a:gd name="connsiteX31" fmla="*/ 1535502 w 7927676"/>
              <a:gd name="connsiteY31" fmla="*/ 605518 h 829804"/>
              <a:gd name="connsiteX32" fmla="*/ 1570008 w 7927676"/>
              <a:gd name="connsiteY32" fmla="*/ 614144 h 829804"/>
              <a:gd name="connsiteX33" fmla="*/ 1595887 w 7927676"/>
              <a:gd name="connsiteY33" fmla="*/ 640023 h 829804"/>
              <a:gd name="connsiteX34" fmla="*/ 1621766 w 7927676"/>
              <a:gd name="connsiteY34" fmla="*/ 648650 h 829804"/>
              <a:gd name="connsiteX35" fmla="*/ 1716657 w 7927676"/>
              <a:gd name="connsiteY35" fmla="*/ 683155 h 829804"/>
              <a:gd name="connsiteX36" fmla="*/ 1802921 w 7927676"/>
              <a:gd name="connsiteY36" fmla="*/ 726288 h 829804"/>
              <a:gd name="connsiteX37" fmla="*/ 1854680 w 7927676"/>
              <a:gd name="connsiteY37" fmla="*/ 752167 h 829804"/>
              <a:gd name="connsiteX38" fmla="*/ 1949570 w 7927676"/>
              <a:gd name="connsiteY38" fmla="*/ 786672 h 829804"/>
              <a:gd name="connsiteX39" fmla="*/ 1984076 w 7927676"/>
              <a:gd name="connsiteY39" fmla="*/ 795299 h 829804"/>
              <a:gd name="connsiteX40" fmla="*/ 2009955 w 7927676"/>
              <a:gd name="connsiteY40" fmla="*/ 812552 h 829804"/>
              <a:gd name="connsiteX41" fmla="*/ 2113472 w 7927676"/>
              <a:gd name="connsiteY41" fmla="*/ 803925 h 829804"/>
              <a:gd name="connsiteX42" fmla="*/ 2165231 w 7927676"/>
              <a:gd name="connsiteY42" fmla="*/ 769420 h 829804"/>
              <a:gd name="connsiteX43" fmla="*/ 2191110 w 7927676"/>
              <a:gd name="connsiteY43" fmla="*/ 760793 h 829804"/>
              <a:gd name="connsiteX44" fmla="*/ 2234242 w 7927676"/>
              <a:gd name="connsiteY44" fmla="*/ 717661 h 829804"/>
              <a:gd name="connsiteX45" fmla="*/ 2268747 w 7927676"/>
              <a:gd name="connsiteY45" fmla="*/ 674529 h 829804"/>
              <a:gd name="connsiteX46" fmla="*/ 2311880 w 7927676"/>
              <a:gd name="connsiteY46" fmla="*/ 648650 h 829804"/>
              <a:gd name="connsiteX47" fmla="*/ 2355012 w 7927676"/>
              <a:gd name="connsiteY47" fmla="*/ 614144 h 829804"/>
              <a:gd name="connsiteX48" fmla="*/ 2484408 w 7927676"/>
              <a:gd name="connsiteY48" fmla="*/ 536506 h 829804"/>
              <a:gd name="connsiteX49" fmla="*/ 2570672 w 7927676"/>
              <a:gd name="connsiteY49" fmla="*/ 476121 h 829804"/>
              <a:gd name="connsiteX50" fmla="*/ 2605178 w 7927676"/>
              <a:gd name="connsiteY50" fmla="*/ 450242 h 829804"/>
              <a:gd name="connsiteX51" fmla="*/ 2631057 w 7927676"/>
              <a:gd name="connsiteY51" fmla="*/ 424363 h 829804"/>
              <a:gd name="connsiteX52" fmla="*/ 2665563 w 7927676"/>
              <a:gd name="connsiteY52" fmla="*/ 407110 h 829804"/>
              <a:gd name="connsiteX53" fmla="*/ 2691442 w 7927676"/>
              <a:gd name="connsiteY53" fmla="*/ 381231 h 829804"/>
              <a:gd name="connsiteX54" fmla="*/ 2717321 w 7927676"/>
              <a:gd name="connsiteY54" fmla="*/ 372604 h 829804"/>
              <a:gd name="connsiteX55" fmla="*/ 2777706 w 7927676"/>
              <a:gd name="connsiteY55" fmla="*/ 346725 h 829804"/>
              <a:gd name="connsiteX56" fmla="*/ 2846717 w 7927676"/>
              <a:gd name="connsiteY56" fmla="*/ 329472 h 829804"/>
              <a:gd name="connsiteX57" fmla="*/ 2889849 w 7927676"/>
              <a:gd name="connsiteY57" fmla="*/ 320846 h 829804"/>
              <a:gd name="connsiteX58" fmla="*/ 2950234 w 7927676"/>
              <a:gd name="connsiteY58" fmla="*/ 303593 h 829804"/>
              <a:gd name="connsiteX59" fmla="*/ 2993366 w 7927676"/>
              <a:gd name="connsiteY59" fmla="*/ 286340 h 829804"/>
              <a:gd name="connsiteX60" fmla="*/ 3096883 w 7927676"/>
              <a:gd name="connsiteY60" fmla="*/ 260461 h 829804"/>
              <a:gd name="connsiteX61" fmla="*/ 3200400 w 7927676"/>
              <a:gd name="connsiteY61" fmla="*/ 225955 h 829804"/>
              <a:gd name="connsiteX62" fmla="*/ 3226280 w 7927676"/>
              <a:gd name="connsiteY62" fmla="*/ 217329 h 829804"/>
              <a:gd name="connsiteX63" fmla="*/ 3269412 w 7927676"/>
              <a:gd name="connsiteY63" fmla="*/ 200076 h 829804"/>
              <a:gd name="connsiteX64" fmla="*/ 3355676 w 7927676"/>
              <a:gd name="connsiteY64" fmla="*/ 156944 h 829804"/>
              <a:gd name="connsiteX65" fmla="*/ 3459193 w 7927676"/>
              <a:gd name="connsiteY65" fmla="*/ 122438 h 829804"/>
              <a:gd name="connsiteX66" fmla="*/ 3536831 w 7927676"/>
              <a:gd name="connsiteY66" fmla="*/ 96559 h 829804"/>
              <a:gd name="connsiteX67" fmla="*/ 3640347 w 7927676"/>
              <a:gd name="connsiteY67" fmla="*/ 70680 h 829804"/>
              <a:gd name="connsiteX68" fmla="*/ 3778370 w 7927676"/>
              <a:gd name="connsiteY68" fmla="*/ 44801 h 829804"/>
              <a:gd name="connsiteX69" fmla="*/ 3830129 w 7927676"/>
              <a:gd name="connsiteY69" fmla="*/ 36174 h 829804"/>
              <a:gd name="connsiteX70" fmla="*/ 3985404 w 7927676"/>
              <a:gd name="connsiteY70" fmla="*/ 27548 h 829804"/>
              <a:gd name="connsiteX71" fmla="*/ 4045789 w 7927676"/>
              <a:gd name="connsiteY71" fmla="*/ 18921 h 829804"/>
              <a:gd name="connsiteX72" fmla="*/ 4114800 w 7927676"/>
              <a:gd name="connsiteY72" fmla="*/ 1669 h 829804"/>
              <a:gd name="connsiteX73" fmla="*/ 4209691 w 7927676"/>
              <a:gd name="connsiteY73" fmla="*/ 10295 h 829804"/>
              <a:gd name="connsiteX74" fmla="*/ 4235570 w 7927676"/>
              <a:gd name="connsiteY74" fmla="*/ 44801 h 829804"/>
              <a:gd name="connsiteX75" fmla="*/ 4252823 w 7927676"/>
              <a:gd name="connsiteY75" fmla="*/ 70680 h 829804"/>
              <a:gd name="connsiteX76" fmla="*/ 4278702 w 7927676"/>
              <a:gd name="connsiteY76" fmla="*/ 96559 h 829804"/>
              <a:gd name="connsiteX77" fmla="*/ 4313208 w 7927676"/>
              <a:gd name="connsiteY77" fmla="*/ 148318 h 829804"/>
              <a:gd name="connsiteX78" fmla="*/ 4364966 w 7927676"/>
              <a:gd name="connsiteY78" fmla="*/ 200076 h 829804"/>
              <a:gd name="connsiteX79" fmla="*/ 4390846 w 7927676"/>
              <a:gd name="connsiteY79" fmla="*/ 234582 h 829804"/>
              <a:gd name="connsiteX80" fmla="*/ 4416725 w 7927676"/>
              <a:gd name="connsiteY80" fmla="*/ 251835 h 829804"/>
              <a:gd name="connsiteX81" fmla="*/ 4494363 w 7927676"/>
              <a:gd name="connsiteY81" fmla="*/ 320846 h 829804"/>
              <a:gd name="connsiteX82" fmla="*/ 4546121 w 7927676"/>
              <a:gd name="connsiteY82" fmla="*/ 355352 h 829804"/>
              <a:gd name="connsiteX83" fmla="*/ 4572000 w 7927676"/>
              <a:gd name="connsiteY83" fmla="*/ 363978 h 829804"/>
              <a:gd name="connsiteX84" fmla="*/ 4606506 w 7927676"/>
              <a:gd name="connsiteY84" fmla="*/ 381231 h 829804"/>
              <a:gd name="connsiteX85" fmla="*/ 4632385 w 7927676"/>
              <a:gd name="connsiteY85" fmla="*/ 398484 h 829804"/>
              <a:gd name="connsiteX86" fmla="*/ 4666891 w 7927676"/>
              <a:gd name="connsiteY86" fmla="*/ 407110 h 829804"/>
              <a:gd name="connsiteX87" fmla="*/ 4727276 w 7927676"/>
              <a:gd name="connsiteY87" fmla="*/ 441616 h 829804"/>
              <a:gd name="connsiteX88" fmla="*/ 4770408 w 7927676"/>
              <a:gd name="connsiteY88" fmla="*/ 458869 h 829804"/>
              <a:gd name="connsiteX89" fmla="*/ 4813540 w 7927676"/>
              <a:gd name="connsiteY89" fmla="*/ 484748 h 829804"/>
              <a:gd name="connsiteX90" fmla="*/ 4856672 w 7927676"/>
              <a:gd name="connsiteY90" fmla="*/ 502001 h 829804"/>
              <a:gd name="connsiteX91" fmla="*/ 4908431 w 7927676"/>
              <a:gd name="connsiteY91" fmla="*/ 527880 h 829804"/>
              <a:gd name="connsiteX92" fmla="*/ 4960189 w 7927676"/>
              <a:gd name="connsiteY92" fmla="*/ 545133 h 829804"/>
              <a:gd name="connsiteX93" fmla="*/ 5037827 w 7927676"/>
              <a:gd name="connsiteY93" fmla="*/ 579638 h 829804"/>
              <a:gd name="connsiteX94" fmla="*/ 5072332 w 7927676"/>
              <a:gd name="connsiteY94" fmla="*/ 605518 h 829804"/>
              <a:gd name="connsiteX95" fmla="*/ 5098212 w 7927676"/>
              <a:gd name="connsiteY95" fmla="*/ 614144 h 829804"/>
              <a:gd name="connsiteX96" fmla="*/ 5115464 w 7927676"/>
              <a:gd name="connsiteY96" fmla="*/ 640023 h 829804"/>
              <a:gd name="connsiteX97" fmla="*/ 5572664 w 7927676"/>
              <a:gd name="connsiteY97" fmla="*/ 631397 h 829804"/>
              <a:gd name="connsiteX98" fmla="*/ 5633049 w 7927676"/>
              <a:gd name="connsiteY98" fmla="*/ 622771 h 829804"/>
              <a:gd name="connsiteX99" fmla="*/ 5736566 w 7927676"/>
              <a:gd name="connsiteY99" fmla="*/ 579638 h 829804"/>
              <a:gd name="connsiteX100" fmla="*/ 5840083 w 7927676"/>
              <a:gd name="connsiteY100" fmla="*/ 571012 h 829804"/>
              <a:gd name="connsiteX101" fmla="*/ 5883215 w 7927676"/>
              <a:gd name="connsiteY101" fmla="*/ 553759 h 829804"/>
              <a:gd name="connsiteX102" fmla="*/ 5909095 w 7927676"/>
              <a:gd name="connsiteY102" fmla="*/ 545133 h 829804"/>
              <a:gd name="connsiteX103" fmla="*/ 5960853 w 7927676"/>
              <a:gd name="connsiteY103" fmla="*/ 519254 h 829804"/>
              <a:gd name="connsiteX104" fmla="*/ 6038491 w 7927676"/>
              <a:gd name="connsiteY104" fmla="*/ 476121 h 829804"/>
              <a:gd name="connsiteX105" fmla="*/ 6081623 w 7927676"/>
              <a:gd name="connsiteY105" fmla="*/ 458869 h 829804"/>
              <a:gd name="connsiteX106" fmla="*/ 6133381 w 7927676"/>
              <a:gd name="connsiteY106" fmla="*/ 432989 h 829804"/>
              <a:gd name="connsiteX107" fmla="*/ 6167887 w 7927676"/>
              <a:gd name="connsiteY107" fmla="*/ 407110 h 829804"/>
              <a:gd name="connsiteX108" fmla="*/ 6228272 w 7927676"/>
              <a:gd name="connsiteY108" fmla="*/ 381231 h 829804"/>
              <a:gd name="connsiteX109" fmla="*/ 6305910 w 7927676"/>
              <a:gd name="connsiteY109" fmla="*/ 312220 h 829804"/>
              <a:gd name="connsiteX110" fmla="*/ 6331789 w 7927676"/>
              <a:gd name="connsiteY110" fmla="*/ 286340 h 829804"/>
              <a:gd name="connsiteX111" fmla="*/ 6383547 w 7927676"/>
              <a:gd name="connsiteY111" fmla="*/ 251835 h 829804"/>
              <a:gd name="connsiteX112" fmla="*/ 6409427 w 7927676"/>
              <a:gd name="connsiteY112" fmla="*/ 234582 h 829804"/>
              <a:gd name="connsiteX113" fmla="*/ 6452559 w 7927676"/>
              <a:gd name="connsiteY113" fmla="*/ 225955 h 829804"/>
              <a:gd name="connsiteX114" fmla="*/ 6504317 w 7927676"/>
              <a:gd name="connsiteY114" fmla="*/ 208703 h 829804"/>
              <a:gd name="connsiteX115" fmla="*/ 6659593 w 7927676"/>
              <a:gd name="connsiteY115" fmla="*/ 191450 h 829804"/>
              <a:gd name="connsiteX116" fmla="*/ 6754483 w 7927676"/>
              <a:gd name="connsiteY116" fmla="*/ 174197 h 829804"/>
              <a:gd name="connsiteX117" fmla="*/ 6832121 w 7927676"/>
              <a:gd name="connsiteY117" fmla="*/ 165571 h 829804"/>
              <a:gd name="connsiteX118" fmla="*/ 6892506 w 7927676"/>
              <a:gd name="connsiteY118" fmla="*/ 156944 h 829804"/>
              <a:gd name="connsiteX119" fmla="*/ 6961517 w 7927676"/>
              <a:gd name="connsiteY119" fmla="*/ 148318 h 829804"/>
              <a:gd name="connsiteX120" fmla="*/ 7013276 w 7927676"/>
              <a:gd name="connsiteY120" fmla="*/ 122438 h 829804"/>
              <a:gd name="connsiteX121" fmla="*/ 7116793 w 7927676"/>
              <a:gd name="connsiteY121" fmla="*/ 96559 h 829804"/>
              <a:gd name="connsiteX122" fmla="*/ 7177178 w 7927676"/>
              <a:gd name="connsiteY122" fmla="*/ 79306 h 829804"/>
              <a:gd name="connsiteX123" fmla="*/ 7427344 w 7927676"/>
              <a:gd name="connsiteY123" fmla="*/ 62054 h 829804"/>
              <a:gd name="connsiteX124" fmla="*/ 7582619 w 7927676"/>
              <a:gd name="connsiteY124" fmla="*/ 70680 h 829804"/>
              <a:gd name="connsiteX125" fmla="*/ 7617125 w 7927676"/>
              <a:gd name="connsiteY125" fmla="*/ 96559 h 829804"/>
              <a:gd name="connsiteX126" fmla="*/ 7660257 w 7927676"/>
              <a:gd name="connsiteY126" fmla="*/ 122438 h 829804"/>
              <a:gd name="connsiteX127" fmla="*/ 7694763 w 7927676"/>
              <a:gd name="connsiteY127" fmla="*/ 139691 h 829804"/>
              <a:gd name="connsiteX128" fmla="*/ 7755147 w 7927676"/>
              <a:gd name="connsiteY128" fmla="*/ 191450 h 829804"/>
              <a:gd name="connsiteX129" fmla="*/ 7789653 w 7927676"/>
              <a:gd name="connsiteY129" fmla="*/ 277714 h 829804"/>
              <a:gd name="connsiteX130" fmla="*/ 7815532 w 7927676"/>
              <a:gd name="connsiteY130" fmla="*/ 312220 h 829804"/>
              <a:gd name="connsiteX131" fmla="*/ 7824159 w 7927676"/>
              <a:gd name="connsiteY131" fmla="*/ 346725 h 829804"/>
              <a:gd name="connsiteX132" fmla="*/ 7841412 w 7927676"/>
              <a:gd name="connsiteY132" fmla="*/ 372604 h 829804"/>
              <a:gd name="connsiteX133" fmla="*/ 7850038 w 7927676"/>
              <a:gd name="connsiteY133" fmla="*/ 415737 h 829804"/>
              <a:gd name="connsiteX134" fmla="*/ 7858664 w 7927676"/>
              <a:gd name="connsiteY134" fmla="*/ 441616 h 829804"/>
              <a:gd name="connsiteX135" fmla="*/ 7875917 w 7927676"/>
              <a:gd name="connsiteY135" fmla="*/ 665903 h 829804"/>
              <a:gd name="connsiteX136" fmla="*/ 7884544 w 7927676"/>
              <a:gd name="connsiteY136" fmla="*/ 700408 h 829804"/>
              <a:gd name="connsiteX137" fmla="*/ 7901797 w 7927676"/>
              <a:gd name="connsiteY137" fmla="*/ 734914 h 829804"/>
              <a:gd name="connsiteX138" fmla="*/ 7927676 w 7927676"/>
              <a:gd name="connsiteY138" fmla="*/ 829804 h 829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7927676" h="829804">
                <a:moveTo>
                  <a:pt x="0" y="691782"/>
                </a:moveTo>
                <a:cubicBezTo>
                  <a:pt x="5751" y="671654"/>
                  <a:pt x="11009" y="651378"/>
                  <a:pt x="17253" y="631397"/>
                </a:cubicBezTo>
                <a:cubicBezTo>
                  <a:pt x="25390" y="605360"/>
                  <a:pt x="37782" y="580508"/>
                  <a:pt x="43132" y="553759"/>
                </a:cubicBezTo>
                <a:cubicBezTo>
                  <a:pt x="48883" y="525004"/>
                  <a:pt x="53791" y="496068"/>
                  <a:pt x="60385" y="467495"/>
                </a:cubicBezTo>
                <a:cubicBezTo>
                  <a:pt x="63798" y="452705"/>
                  <a:pt x="82853" y="406158"/>
                  <a:pt x="86264" y="398484"/>
                </a:cubicBezTo>
                <a:cubicBezTo>
                  <a:pt x="91487" y="386733"/>
                  <a:pt x="99450" y="376178"/>
                  <a:pt x="103517" y="363978"/>
                </a:cubicBezTo>
                <a:cubicBezTo>
                  <a:pt x="111015" y="341483"/>
                  <a:pt x="110958" y="316553"/>
                  <a:pt x="120770" y="294967"/>
                </a:cubicBezTo>
                <a:cubicBezTo>
                  <a:pt x="125818" y="283861"/>
                  <a:pt x="137277" y="276898"/>
                  <a:pt x="146649" y="269088"/>
                </a:cubicBezTo>
                <a:cubicBezTo>
                  <a:pt x="172225" y="247775"/>
                  <a:pt x="176904" y="252660"/>
                  <a:pt x="207034" y="234582"/>
                </a:cubicBezTo>
                <a:cubicBezTo>
                  <a:pt x="224815" y="223914"/>
                  <a:pt x="240589" y="210005"/>
                  <a:pt x="258793" y="200076"/>
                </a:cubicBezTo>
                <a:cubicBezTo>
                  <a:pt x="272387" y="192661"/>
                  <a:pt x="287093" y="187273"/>
                  <a:pt x="301925" y="182823"/>
                </a:cubicBezTo>
                <a:cubicBezTo>
                  <a:pt x="315969" y="178610"/>
                  <a:pt x="330744" y="177377"/>
                  <a:pt x="345057" y="174197"/>
                </a:cubicBezTo>
                <a:cubicBezTo>
                  <a:pt x="356631" y="171625"/>
                  <a:pt x="368247" y="169107"/>
                  <a:pt x="379563" y="165571"/>
                </a:cubicBezTo>
                <a:cubicBezTo>
                  <a:pt x="414280" y="154722"/>
                  <a:pt x="448574" y="142567"/>
                  <a:pt x="483080" y="131065"/>
                </a:cubicBezTo>
                <a:cubicBezTo>
                  <a:pt x="491706" y="128189"/>
                  <a:pt x="500826" y="126504"/>
                  <a:pt x="508959" y="122438"/>
                </a:cubicBezTo>
                <a:cubicBezTo>
                  <a:pt x="554068" y="99884"/>
                  <a:pt x="530989" y="108305"/>
                  <a:pt x="577970" y="96559"/>
                </a:cubicBezTo>
                <a:cubicBezTo>
                  <a:pt x="592347" y="102310"/>
                  <a:pt x="607566" y="106292"/>
                  <a:pt x="621102" y="113812"/>
                </a:cubicBezTo>
                <a:cubicBezTo>
                  <a:pt x="693087" y="153803"/>
                  <a:pt x="618575" y="130432"/>
                  <a:pt x="690114" y="148318"/>
                </a:cubicBezTo>
                <a:cubicBezTo>
                  <a:pt x="704491" y="156944"/>
                  <a:pt x="719833" y="164137"/>
                  <a:pt x="733246" y="174197"/>
                </a:cubicBezTo>
                <a:cubicBezTo>
                  <a:pt x="743006" y="181517"/>
                  <a:pt x="748974" y="193309"/>
                  <a:pt x="759125" y="200076"/>
                </a:cubicBezTo>
                <a:cubicBezTo>
                  <a:pt x="766691" y="205120"/>
                  <a:pt x="776871" y="204636"/>
                  <a:pt x="785004" y="208703"/>
                </a:cubicBezTo>
                <a:cubicBezTo>
                  <a:pt x="810473" y="221437"/>
                  <a:pt x="830723" y="245639"/>
                  <a:pt x="854015" y="260461"/>
                </a:cubicBezTo>
                <a:cubicBezTo>
                  <a:pt x="870289" y="270817"/>
                  <a:pt x="888521" y="277714"/>
                  <a:pt x="905774" y="286340"/>
                </a:cubicBezTo>
                <a:lnTo>
                  <a:pt x="1009291" y="389857"/>
                </a:lnTo>
                <a:lnTo>
                  <a:pt x="1061049" y="441616"/>
                </a:lnTo>
                <a:cubicBezTo>
                  <a:pt x="1069676" y="444491"/>
                  <a:pt x="1078571" y="446660"/>
                  <a:pt x="1086929" y="450242"/>
                </a:cubicBezTo>
                <a:cubicBezTo>
                  <a:pt x="1139542" y="472790"/>
                  <a:pt x="1104367" y="464682"/>
                  <a:pt x="1164566" y="484748"/>
                </a:cubicBezTo>
                <a:cubicBezTo>
                  <a:pt x="1175814" y="488497"/>
                  <a:pt x="1187570" y="490499"/>
                  <a:pt x="1199072" y="493374"/>
                </a:cubicBezTo>
                <a:cubicBezTo>
                  <a:pt x="1295347" y="541512"/>
                  <a:pt x="1203982" y="502649"/>
                  <a:pt x="1311215" y="527880"/>
                </a:cubicBezTo>
                <a:cubicBezTo>
                  <a:pt x="1511387" y="574978"/>
                  <a:pt x="1311264" y="539389"/>
                  <a:pt x="1449238" y="562386"/>
                </a:cubicBezTo>
                <a:cubicBezTo>
                  <a:pt x="1463615" y="568137"/>
                  <a:pt x="1478520" y="572713"/>
                  <a:pt x="1492370" y="579638"/>
                </a:cubicBezTo>
                <a:cubicBezTo>
                  <a:pt x="1507367" y="587136"/>
                  <a:pt x="1520180" y="598708"/>
                  <a:pt x="1535502" y="605518"/>
                </a:cubicBezTo>
                <a:cubicBezTo>
                  <a:pt x="1546336" y="610333"/>
                  <a:pt x="1558506" y="611269"/>
                  <a:pt x="1570008" y="614144"/>
                </a:cubicBezTo>
                <a:cubicBezTo>
                  <a:pt x="1578634" y="622770"/>
                  <a:pt x="1585736" y="633256"/>
                  <a:pt x="1595887" y="640023"/>
                </a:cubicBezTo>
                <a:cubicBezTo>
                  <a:pt x="1603453" y="645067"/>
                  <a:pt x="1613633" y="644583"/>
                  <a:pt x="1621766" y="648650"/>
                </a:cubicBezTo>
                <a:cubicBezTo>
                  <a:pt x="1697775" y="686655"/>
                  <a:pt x="1568063" y="646008"/>
                  <a:pt x="1716657" y="683155"/>
                </a:cubicBezTo>
                <a:lnTo>
                  <a:pt x="1802921" y="726288"/>
                </a:lnTo>
                <a:cubicBezTo>
                  <a:pt x="1820174" y="734915"/>
                  <a:pt x="1836770" y="745003"/>
                  <a:pt x="1854680" y="752167"/>
                </a:cubicBezTo>
                <a:cubicBezTo>
                  <a:pt x="1883272" y="763604"/>
                  <a:pt x="1920028" y="779286"/>
                  <a:pt x="1949570" y="786672"/>
                </a:cubicBezTo>
                <a:lnTo>
                  <a:pt x="1984076" y="795299"/>
                </a:lnTo>
                <a:cubicBezTo>
                  <a:pt x="1992702" y="801050"/>
                  <a:pt x="1999610" y="811862"/>
                  <a:pt x="2009955" y="812552"/>
                </a:cubicBezTo>
                <a:cubicBezTo>
                  <a:pt x="2044504" y="814855"/>
                  <a:pt x="2080110" y="813192"/>
                  <a:pt x="2113472" y="803925"/>
                </a:cubicBezTo>
                <a:cubicBezTo>
                  <a:pt x="2133451" y="798375"/>
                  <a:pt x="2147105" y="779490"/>
                  <a:pt x="2165231" y="769420"/>
                </a:cubicBezTo>
                <a:cubicBezTo>
                  <a:pt x="2173180" y="765004"/>
                  <a:pt x="2182484" y="763669"/>
                  <a:pt x="2191110" y="760793"/>
                </a:cubicBezTo>
                <a:cubicBezTo>
                  <a:pt x="2237120" y="691779"/>
                  <a:pt x="2176731" y="775173"/>
                  <a:pt x="2234242" y="717661"/>
                </a:cubicBezTo>
                <a:cubicBezTo>
                  <a:pt x="2247261" y="704642"/>
                  <a:pt x="2254986" y="686761"/>
                  <a:pt x="2268747" y="674529"/>
                </a:cubicBezTo>
                <a:cubicBezTo>
                  <a:pt x="2281279" y="663390"/>
                  <a:pt x="2298144" y="658265"/>
                  <a:pt x="2311880" y="648650"/>
                </a:cubicBezTo>
                <a:cubicBezTo>
                  <a:pt x="2326964" y="638091"/>
                  <a:pt x="2339692" y="624357"/>
                  <a:pt x="2355012" y="614144"/>
                </a:cubicBezTo>
                <a:cubicBezTo>
                  <a:pt x="2508284" y="511962"/>
                  <a:pt x="2314608" y="655366"/>
                  <a:pt x="2484408" y="536506"/>
                </a:cubicBezTo>
                <a:cubicBezTo>
                  <a:pt x="2513163" y="516378"/>
                  <a:pt x="2542592" y="497180"/>
                  <a:pt x="2570672" y="476121"/>
                </a:cubicBezTo>
                <a:cubicBezTo>
                  <a:pt x="2582174" y="467495"/>
                  <a:pt x="2594262" y="459599"/>
                  <a:pt x="2605178" y="450242"/>
                </a:cubicBezTo>
                <a:cubicBezTo>
                  <a:pt x="2614441" y="442303"/>
                  <a:pt x="2621130" y="431454"/>
                  <a:pt x="2631057" y="424363"/>
                </a:cubicBezTo>
                <a:cubicBezTo>
                  <a:pt x="2641521" y="416889"/>
                  <a:pt x="2655099" y="414584"/>
                  <a:pt x="2665563" y="407110"/>
                </a:cubicBezTo>
                <a:cubicBezTo>
                  <a:pt x="2675490" y="400019"/>
                  <a:pt x="2681291" y="387998"/>
                  <a:pt x="2691442" y="381231"/>
                </a:cubicBezTo>
                <a:cubicBezTo>
                  <a:pt x="2699008" y="376187"/>
                  <a:pt x="2708963" y="376186"/>
                  <a:pt x="2717321" y="372604"/>
                </a:cubicBezTo>
                <a:cubicBezTo>
                  <a:pt x="2758549" y="354935"/>
                  <a:pt x="2740626" y="356838"/>
                  <a:pt x="2777706" y="346725"/>
                </a:cubicBezTo>
                <a:cubicBezTo>
                  <a:pt x="2800582" y="340486"/>
                  <a:pt x="2823613" y="334804"/>
                  <a:pt x="2846717" y="329472"/>
                </a:cubicBezTo>
                <a:cubicBezTo>
                  <a:pt x="2861004" y="326175"/>
                  <a:pt x="2875625" y="324402"/>
                  <a:pt x="2889849" y="320846"/>
                </a:cubicBezTo>
                <a:cubicBezTo>
                  <a:pt x="2910158" y="315769"/>
                  <a:pt x="2930374" y="310213"/>
                  <a:pt x="2950234" y="303593"/>
                </a:cubicBezTo>
                <a:cubicBezTo>
                  <a:pt x="2964924" y="298696"/>
                  <a:pt x="2978510" y="290709"/>
                  <a:pt x="2993366" y="286340"/>
                </a:cubicBezTo>
                <a:cubicBezTo>
                  <a:pt x="3027488" y="276304"/>
                  <a:pt x="3065070" y="276367"/>
                  <a:pt x="3096883" y="260461"/>
                </a:cubicBezTo>
                <a:cubicBezTo>
                  <a:pt x="3179896" y="218955"/>
                  <a:pt x="3115461" y="244831"/>
                  <a:pt x="3200400" y="225955"/>
                </a:cubicBezTo>
                <a:cubicBezTo>
                  <a:pt x="3209277" y="223982"/>
                  <a:pt x="3217766" y="220522"/>
                  <a:pt x="3226280" y="217329"/>
                </a:cubicBezTo>
                <a:cubicBezTo>
                  <a:pt x="3240779" y="211892"/>
                  <a:pt x="3255380" y="206624"/>
                  <a:pt x="3269412" y="200076"/>
                </a:cubicBezTo>
                <a:cubicBezTo>
                  <a:pt x="3298545" y="186481"/>
                  <a:pt x="3325827" y="168884"/>
                  <a:pt x="3355676" y="156944"/>
                </a:cubicBezTo>
                <a:cubicBezTo>
                  <a:pt x="3458003" y="116013"/>
                  <a:pt x="3330171" y="165445"/>
                  <a:pt x="3459193" y="122438"/>
                </a:cubicBezTo>
                <a:cubicBezTo>
                  <a:pt x="3556648" y="89954"/>
                  <a:pt x="3454138" y="117233"/>
                  <a:pt x="3536831" y="96559"/>
                </a:cubicBezTo>
                <a:cubicBezTo>
                  <a:pt x="3587754" y="62610"/>
                  <a:pt x="3543920" y="86108"/>
                  <a:pt x="3640347" y="70680"/>
                </a:cubicBezTo>
                <a:cubicBezTo>
                  <a:pt x="3686569" y="63285"/>
                  <a:pt x="3732316" y="53175"/>
                  <a:pt x="3778370" y="44801"/>
                </a:cubicBezTo>
                <a:cubicBezTo>
                  <a:pt x="3795579" y="41672"/>
                  <a:pt x="3812698" y="37627"/>
                  <a:pt x="3830129" y="36174"/>
                </a:cubicBezTo>
                <a:cubicBezTo>
                  <a:pt x="3881788" y="31869"/>
                  <a:pt x="3933646" y="30423"/>
                  <a:pt x="3985404" y="27548"/>
                </a:cubicBezTo>
                <a:cubicBezTo>
                  <a:pt x="4005532" y="24672"/>
                  <a:pt x="4025851" y="22909"/>
                  <a:pt x="4045789" y="18921"/>
                </a:cubicBezTo>
                <a:cubicBezTo>
                  <a:pt x="4069040" y="14271"/>
                  <a:pt x="4091121" y="2915"/>
                  <a:pt x="4114800" y="1669"/>
                </a:cubicBezTo>
                <a:cubicBezTo>
                  <a:pt x="4146517" y="0"/>
                  <a:pt x="4178061" y="7420"/>
                  <a:pt x="4209691" y="10295"/>
                </a:cubicBezTo>
                <a:cubicBezTo>
                  <a:pt x="4218317" y="21797"/>
                  <a:pt x="4227213" y="33102"/>
                  <a:pt x="4235570" y="44801"/>
                </a:cubicBezTo>
                <a:cubicBezTo>
                  <a:pt x="4241596" y="53237"/>
                  <a:pt x="4246186" y="62715"/>
                  <a:pt x="4252823" y="70680"/>
                </a:cubicBezTo>
                <a:cubicBezTo>
                  <a:pt x="4260633" y="80052"/>
                  <a:pt x="4271212" y="86929"/>
                  <a:pt x="4278702" y="96559"/>
                </a:cubicBezTo>
                <a:cubicBezTo>
                  <a:pt x="4291432" y="112927"/>
                  <a:pt x="4298546" y="133656"/>
                  <a:pt x="4313208" y="148318"/>
                </a:cubicBezTo>
                <a:cubicBezTo>
                  <a:pt x="4330461" y="165571"/>
                  <a:pt x="4350326" y="180557"/>
                  <a:pt x="4364966" y="200076"/>
                </a:cubicBezTo>
                <a:cubicBezTo>
                  <a:pt x="4373593" y="211578"/>
                  <a:pt x="4380680" y="224416"/>
                  <a:pt x="4390846" y="234582"/>
                </a:cubicBezTo>
                <a:cubicBezTo>
                  <a:pt x="4398177" y="241913"/>
                  <a:pt x="4408853" y="245088"/>
                  <a:pt x="4416725" y="251835"/>
                </a:cubicBezTo>
                <a:cubicBezTo>
                  <a:pt x="4488904" y="313702"/>
                  <a:pt x="4410624" y="259944"/>
                  <a:pt x="4494363" y="320846"/>
                </a:cubicBezTo>
                <a:cubicBezTo>
                  <a:pt x="4511132" y="333042"/>
                  <a:pt x="4526450" y="348795"/>
                  <a:pt x="4546121" y="355352"/>
                </a:cubicBezTo>
                <a:cubicBezTo>
                  <a:pt x="4554747" y="358227"/>
                  <a:pt x="4563642" y="360396"/>
                  <a:pt x="4572000" y="363978"/>
                </a:cubicBezTo>
                <a:cubicBezTo>
                  <a:pt x="4583820" y="369044"/>
                  <a:pt x="4595341" y="374851"/>
                  <a:pt x="4606506" y="381231"/>
                </a:cubicBezTo>
                <a:cubicBezTo>
                  <a:pt x="4615508" y="386375"/>
                  <a:pt x="4622856" y="394400"/>
                  <a:pt x="4632385" y="398484"/>
                </a:cubicBezTo>
                <a:cubicBezTo>
                  <a:pt x="4643282" y="403154"/>
                  <a:pt x="4655389" y="404235"/>
                  <a:pt x="4666891" y="407110"/>
                </a:cubicBezTo>
                <a:cubicBezTo>
                  <a:pt x="4694647" y="425614"/>
                  <a:pt x="4694441" y="427022"/>
                  <a:pt x="4727276" y="441616"/>
                </a:cubicBezTo>
                <a:cubicBezTo>
                  <a:pt x="4741426" y="447905"/>
                  <a:pt x="4756558" y="451944"/>
                  <a:pt x="4770408" y="458869"/>
                </a:cubicBezTo>
                <a:cubicBezTo>
                  <a:pt x="4785405" y="466367"/>
                  <a:pt x="4798543" y="477250"/>
                  <a:pt x="4813540" y="484748"/>
                </a:cubicBezTo>
                <a:cubicBezTo>
                  <a:pt x="4827390" y="491673"/>
                  <a:pt x="4842575" y="495593"/>
                  <a:pt x="4856672" y="502001"/>
                </a:cubicBezTo>
                <a:cubicBezTo>
                  <a:pt x="4874232" y="509983"/>
                  <a:pt x="4890625" y="520461"/>
                  <a:pt x="4908431" y="527880"/>
                </a:cubicBezTo>
                <a:cubicBezTo>
                  <a:pt x="4925218" y="534875"/>
                  <a:pt x="4943402" y="538138"/>
                  <a:pt x="4960189" y="545133"/>
                </a:cubicBezTo>
                <a:cubicBezTo>
                  <a:pt x="5079948" y="595033"/>
                  <a:pt x="4965425" y="555506"/>
                  <a:pt x="5037827" y="579638"/>
                </a:cubicBezTo>
                <a:cubicBezTo>
                  <a:pt x="5049329" y="588265"/>
                  <a:pt x="5059849" y="598385"/>
                  <a:pt x="5072332" y="605518"/>
                </a:cubicBezTo>
                <a:cubicBezTo>
                  <a:pt x="5080227" y="610030"/>
                  <a:pt x="5091111" y="608464"/>
                  <a:pt x="5098212" y="614144"/>
                </a:cubicBezTo>
                <a:cubicBezTo>
                  <a:pt x="5106308" y="620620"/>
                  <a:pt x="5109713" y="631397"/>
                  <a:pt x="5115464" y="640023"/>
                </a:cubicBezTo>
                <a:lnTo>
                  <a:pt x="5572664" y="631397"/>
                </a:lnTo>
                <a:cubicBezTo>
                  <a:pt x="5592985" y="630720"/>
                  <a:pt x="5613615" y="628751"/>
                  <a:pt x="5633049" y="622771"/>
                </a:cubicBezTo>
                <a:cubicBezTo>
                  <a:pt x="5706016" y="600320"/>
                  <a:pt x="5661849" y="592091"/>
                  <a:pt x="5736566" y="579638"/>
                </a:cubicBezTo>
                <a:cubicBezTo>
                  <a:pt x="5770720" y="573946"/>
                  <a:pt x="5805577" y="573887"/>
                  <a:pt x="5840083" y="571012"/>
                </a:cubicBezTo>
                <a:cubicBezTo>
                  <a:pt x="5854460" y="565261"/>
                  <a:pt x="5868716" y="559196"/>
                  <a:pt x="5883215" y="553759"/>
                </a:cubicBezTo>
                <a:cubicBezTo>
                  <a:pt x="5891729" y="550566"/>
                  <a:pt x="5900962" y="549200"/>
                  <a:pt x="5909095" y="545133"/>
                </a:cubicBezTo>
                <a:cubicBezTo>
                  <a:pt x="5975988" y="511687"/>
                  <a:pt x="5895802" y="540937"/>
                  <a:pt x="5960853" y="519254"/>
                </a:cubicBezTo>
                <a:cubicBezTo>
                  <a:pt x="5995751" y="495988"/>
                  <a:pt x="5990540" y="497917"/>
                  <a:pt x="6038491" y="476121"/>
                </a:cubicBezTo>
                <a:cubicBezTo>
                  <a:pt x="6052588" y="469713"/>
                  <a:pt x="6067526" y="465277"/>
                  <a:pt x="6081623" y="458869"/>
                </a:cubicBezTo>
                <a:cubicBezTo>
                  <a:pt x="6099183" y="450887"/>
                  <a:pt x="6116841" y="442913"/>
                  <a:pt x="6133381" y="432989"/>
                </a:cubicBezTo>
                <a:cubicBezTo>
                  <a:pt x="6145709" y="425592"/>
                  <a:pt x="6155265" y="413995"/>
                  <a:pt x="6167887" y="407110"/>
                </a:cubicBezTo>
                <a:cubicBezTo>
                  <a:pt x="6187112" y="396624"/>
                  <a:pt x="6208144" y="389857"/>
                  <a:pt x="6228272" y="381231"/>
                </a:cubicBezTo>
                <a:cubicBezTo>
                  <a:pt x="6286640" y="322863"/>
                  <a:pt x="6214204" y="393737"/>
                  <a:pt x="6305910" y="312220"/>
                </a:cubicBezTo>
                <a:cubicBezTo>
                  <a:pt x="6315028" y="304115"/>
                  <a:pt x="6322159" y="293830"/>
                  <a:pt x="6331789" y="286340"/>
                </a:cubicBezTo>
                <a:cubicBezTo>
                  <a:pt x="6348156" y="273610"/>
                  <a:pt x="6366294" y="263337"/>
                  <a:pt x="6383547" y="251835"/>
                </a:cubicBezTo>
                <a:cubicBezTo>
                  <a:pt x="6392174" y="246084"/>
                  <a:pt x="6399260" y="236615"/>
                  <a:pt x="6409427" y="234582"/>
                </a:cubicBezTo>
                <a:cubicBezTo>
                  <a:pt x="6423804" y="231706"/>
                  <a:pt x="6438414" y="229813"/>
                  <a:pt x="6452559" y="225955"/>
                </a:cubicBezTo>
                <a:cubicBezTo>
                  <a:pt x="6470104" y="221170"/>
                  <a:pt x="6486379" y="211693"/>
                  <a:pt x="6504317" y="208703"/>
                </a:cubicBezTo>
                <a:cubicBezTo>
                  <a:pt x="6555686" y="200142"/>
                  <a:pt x="6608004" y="198566"/>
                  <a:pt x="6659593" y="191450"/>
                </a:cubicBezTo>
                <a:cubicBezTo>
                  <a:pt x="6691440" y="187057"/>
                  <a:pt x="6722690" y="178966"/>
                  <a:pt x="6754483" y="174197"/>
                </a:cubicBezTo>
                <a:cubicBezTo>
                  <a:pt x="6780233" y="170334"/>
                  <a:pt x="6806284" y="168801"/>
                  <a:pt x="6832121" y="165571"/>
                </a:cubicBezTo>
                <a:cubicBezTo>
                  <a:pt x="6852297" y="163049"/>
                  <a:pt x="6872352" y="159631"/>
                  <a:pt x="6892506" y="156944"/>
                </a:cubicBezTo>
                <a:lnTo>
                  <a:pt x="6961517" y="148318"/>
                </a:lnTo>
                <a:cubicBezTo>
                  <a:pt x="6978770" y="139691"/>
                  <a:pt x="6995272" y="129362"/>
                  <a:pt x="7013276" y="122438"/>
                </a:cubicBezTo>
                <a:cubicBezTo>
                  <a:pt x="7066781" y="101859"/>
                  <a:pt x="7067827" y="108801"/>
                  <a:pt x="7116793" y="96559"/>
                </a:cubicBezTo>
                <a:cubicBezTo>
                  <a:pt x="7140131" y="90725"/>
                  <a:pt x="7151830" y="81610"/>
                  <a:pt x="7177178" y="79306"/>
                </a:cubicBezTo>
                <a:cubicBezTo>
                  <a:pt x="7260421" y="71738"/>
                  <a:pt x="7343955" y="67805"/>
                  <a:pt x="7427344" y="62054"/>
                </a:cubicBezTo>
                <a:cubicBezTo>
                  <a:pt x="7479102" y="64929"/>
                  <a:pt x="7531617" y="61407"/>
                  <a:pt x="7582619" y="70680"/>
                </a:cubicBezTo>
                <a:cubicBezTo>
                  <a:pt x="7596764" y="73252"/>
                  <a:pt x="7605162" y="88584"/>
                  <a:pt x="7617125" y="96559"/>
                </a:cubicBezTo>
                <a:cubicBezTo>
                  <a:pt x="7631076" y="105859"/>
                  <a:pt x="7645600" y="114295"/>
                  <a:pt x="7660257" y="122438"/>
                </a:cubicBezTo>
                <a:cubicBezTo>
                  <a:pt x="7671498" y="128683"/>
                  <a:pt x="7683598" y="133311"/>
                  <a:pt x="7694763" y="139691"/>
                </a:cubicBezTo>
                <a:cubicBezTo>
                  <a:pt x="7717584" y="152732"/>
                  <a:pt x="7739343" y="170378"/>
                  <a:pt x="7755147" y="191450"/>
                </a:cubicBezTo>
                <a:cubicBezTo>
                  <a:pt x="7777761" y="221602"/>
                  <a:pt x="7772254" y="242916"/>
                  <a:pt x="7789653" y="277714"/>
                </a:cubicBezTo>
                <a:cubicBezTo>
                  <a:pt x="7796083" y="290574"/>
                  <a:pt x="7806906" y="300718"/>
                  <a:pt x="7815532" y="312220"/>
                </a:cubicBezTo>
                <a:cubicBezTo>
                  <a:pt x="7818408" y="323722"/>
                  <a:pt x="7819489" y="335828"/>
                  <a:pt x="7824159" y="346725"/>
                </a:cubicBezTo>
                <a:cubicBezTo>
                  <a:pt x="7828243" y="356254"/>
                  <a:pt x="7837772" y="362896"/>
                  <a:pt x="7841412" y="372604"/>
                </a:cubicBezTo>
                <a:cubicBezTo>
                  <a:pt x="7846560" y="386333"/>
                  <a:pt x="7846482" y="401512"/>
                  <a:pt x="7850038" y="415737"/>
                </a:cubicBezTo>
                <a:cubicBezTo>
                  <a:pt x="7852243" y="424558"/>
                  <a:pt x="7855789" y="432990"/>
                  <a:pt x="7858664" y="441616"/>
                </a:cubicBezTo>
                <a:cubicBezTo>
                  <a:pt x="7873201" y="775945"/>
                  <a:pt x="7845601" y="559799"/>
                  <a:pt x="7875917" y="665903"/>
                </a:cubicBezTo>
                <a:cubicBezTo>
                  <a:pt x="7879174" y="677303"/>
                  <a:pt x="7880381" y="689307"/>
                  <a:pt x="7884544" y="700408"/>
                </a:cubicBezTo>
                <a:cubicBezTo>
                  <a:pt x="7889059" y="712449"/>
                  <a:pt x="7896046" y="723412"/>
                  <a:pt x="7901797" y="734914"/>
                </a:cubicBezTo>
                <a:cubicBezTo>
                  <a:pt x="7919846" y="825166"/>
                  <a:pt x="7898313" y="800444"/>
                  <a:pt x="7927676" y="829804"/>
                </a:cubicBezTo>
              </a:path>
            </a:pathLst>
          </a:cu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Trapez 3"/>
          <p:cNvSpPr/>
          <p:nvPr/>
        </p:nvSpPr>
        <p:spPr>
          <a:xfrm rot="10800000">
            <a:off x="1763688" y="3573016"/>
            <a:ext cx="1584176" cy="504056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2339752" y="3356992"/>
            <a:ext cx="144016" cy="216024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Uśmiechnięta buźka 5"/>
          <p:cNvSpPr/>
          <p:nvPr/>
        </p:nvSpPr>
        <p:spPr>
          <a:xfrm>
            <a:off x="2267744" y="3140968"/>
            <a:ext cx="288032" cy="216024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Błyskawica 6"/>
          <p:cNvSpPr/>
          <p:nvPr/>
        </p:nvSpPr>
        <p:spPr>
          <a:xfrm>
            <a:off x="2411760" y="404664"/>
            <a:ext cx="648072" cy="93610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Chmurka 7"/>
          <p:cNvSpPr/>
          <p:nvPr/>
        </p:nvSpPr>
        <p:spPr>
          <a:xfrm>
            <a:off x="1259632" y="188640"/>
            <a:ext cx="2736304" cy="1512168"/>
          </a:xfrm>
          <a:prstGeom prst="cloud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Dowolny kształt 8"/>
          <p:cNvSpPr/>
          <p:nvPr/>
        </p:nvSpPr>
        <p:spPr>
          <a:xfrm>
            <a:off x="1155745" y="2502154"/>
            <a:ext cx="2665757" cy="1506460"/>
          </a:xfrm>
          <a:custGeom>
            <a:avLst/>
            <a:gdLst>
              <a:gd name="connsiteX0" fmla="*/ 1130255 w 2665757"/>
              <a:gd name="connsiteY0" fmla="*/ 1146820 h 1506460"/>
              <a:gd name="connsiteX1" fmla="*/ 1087123 w 2665757"/>
              <a:gd name="connsiteY1" fmla="*/ 1077808 h 1506460"/>
              <a:gd name="connsiteX2" fmla="*/ 1078497 w 2665757"/>
              <a:gd name="connsiteY2" fmla="*/ 1034676 h 1506460"/>
              <a:gd name="connsiteX3" fmla="*/ 1061244 w 2665757"/>
              <a:gd name="connsiteY3" fmla="*/ 982918 h 1506460"/>
              <a:gd name="connsiteX4" fmla="*/ 1043991 w 2665757"/>
              <a:gd name="connsiteY4" fmla="*/ 905280 h 1506460"/>
              <a:gd name="connsiteX5" fmla="*/ 1035364 w 2665757"/>
              <a:gd name="connsiteY5" fmla="*/ 879401 h 1506460"/>
              <a:gd name="connsiteX6" fmla="*/ 1026738 w 2665757"/>
              <a:gd name="connsiteY6" fmla="*/ 844895 h 1506460"/>
              <a:gd name="connsiteX7" fmla="*/ 1018112 w 2665757"/>
              <a:gd name="connsiteY7" fmla="*/ 724125 h 1506460"/>
              <a:gd name="connsiteX8" fmla="*/ 1000859 w 2665757"/>
              <a:gd name="connsiteY8" fmla="*/ 672367 h 1506460"/>
              <a:gd name="connsiteX9" fmla="*/ 983606 w 2665757"/>
              <a:gd name="connsiteY9" fmla="*/ 577476 h 1506460"/>
              <a:gd name="connsiteX10" fmla="*/ 966353 w 2665757"/>
              <a:gd name="connsiteY10" fmla="*/ 465333 h 1506460"/>
              <a:gd name="connsiteX11" fmla="*/ 957727 w 2665757"/>
              <a:gd name="connsiteY11" fmla="*/ 430827 h 1506460"/>
              <a:gd name="connsiteX12" fmla="*/ 931847 w 2665757"/>
              <a:gd name="connsiteY12" fmla="*/ 404948 h 1506460"/>
              <a:gd name="connsiteX13" fmla="*/ 897342 w 2665757"/>
              <a:gd name="connsiteY13" fmla="*/ 353189 h 1506460"/>
              <a:gd name="connsiteX14" fmla="*/ 880089 w 2665757"/>
              <a:gd name="connsiteY14" fmla="*/ 327310 h 1506460"/>
              <a:gd name="connsiteX15" fmla="*/ 871463 w 2665757"/>
              <a:gd name="connsiteY15" fmla="*/ 215167 h 1506460"/>
              <a:gd name="connsiteX16" fmla="*/ 845583 w 2665757"/>
              <a:gd name="connsiteY16" fmla="*/ 137529 h 1506460"/>
              <a:gd name="connsiteX17" fmla="*/ 871463 w 2665757"/>
              <a:gd name="connsiteY17" fmla="*/ 68518 h 1506460"/>
              <a:gd name="connsiteX18" fmla="*/ 905968 w 2665757"/>
              <a:gd name="connsiteY18" fmla="*/ 163408 h 1506460"/>
              <a:gd name="connsiteX19" fmla="*/ 940474 w 2665757"/>
              <a:gd name="connsiteY19" fmla="*/ 241046 h 1506460"/>
              <a:gd name="connsiteX20" fmla="*/ 949100 w 2665757"/>
              <a:gd name="connsiteY20" fmla="*/ 266925 h 1506460"/>
              <a:gd name="connsiteX21" fmla="*/ 957727 w 2665757"/>
              <a:gd name="connsiteY21" fmla="*/ 318684 h 1506460"/>
              <a:gd name="connsiteX22" fmla="*/ 974980 w 2665757"/>
              <a:gd name="connsiteY22" fmla="*/ 353189 h 1506460"/>
              <a:gd name="connsiteX23" fmla="*/ 992232 w 2665757"/>
              <a:gd name="connsiteY23" fmla="*/ 404948 h 1506460"/>
              <a:gd name="connsiteX24" fmla="*/ 1026738 w 2665757"/>
              <a:gd name="connsiteY24" fmla="*/ 508465 h 1506460"/>
              <a:gd name="connsiteX25" fmla="*/ 1052617 w 2665757"/>
              <a:gd name="connsiteY25" fmla="*/ 586103 h 1506460"/>
              <a:gd name="connsiteX26" fmla="*/ 1069870 w 2665757"/>
              <a:gd name="connsiteY26" fmla="*/ 646488 h 1506460"/>
              <a:gd name="connsiteX27" fmla="*/ 1095749 w 2665757"/>
              <a:gd name="connsiteY27" fmla="*/ 680993 h 1506460"/>
              <a:gd name="connsiteX28" fmla="*/ 1113002 w 2665757"/>
              <a:gd name="connsiteY28" fmla="*/ 620608 h 1506460"/>
              <a:gd name="connsiteX29" fmla="*/ 1130255 w 2665757"/>
              <a:gd name="connsiteY29" fmla="*/ 301431 h 1506460"/>
              <a:gd name="connsiteX30" fmla="*/ 1138881 w 2665757"/>
              <a:gd name="connsiteY30" fmla="*/ 137529 h 1506460"/>
              <a:gd name="connsiteX31" fmla="*/ 1164761 w 2665757"/>
              <a:gd name="connsiteY31" fmla="*/ 120276 h 1506460"/>
              <a:gd name="connsiteX32" fmla="*/ 1207893 w 2665757"/>
              <a:gd name="connsiteY32" fmla="*/ 128903 h 1506460"/>
              <a:gd name="connsiteX33" fmla="*/ 1251025 w 2665757"/>
              <a:gd name="connsiteY33" fmla="*/ 275552 h 1506460"/>
              <a:gd name="connsiteX34" fmla="*/ 1259651 w 2665757"/>
              <a:gd name="connsiteY34" fmla="*/ 560223 h 1506460"/>
              <a:gd name="connsiteX35" fmla="*/ 1276904 w 2665757"/>
              <a:gd name="connsiteY35" fmla="*/ 499838 h 1506460"/>
              <a:gd name="connsiteX36" fmla="*/ 1320036 w 2665757"/>
              <a:gd name="connsiteY36" fmla="*/ 258299 h 1506460"/>
              <a:gd name="connsiteX37" fmla="*/ 1354542 w 2665757"/>
              <a:gd name="connsiteY37" fmla="*/ 154782 h 1506460"/>
              <a:gd name="connsiteX38" fmla="*/ 1389047 w 2665757"/>
              <a:gd name="connsiteY38" fmla="*/ 215167 h 1506460"/>
              <a:gd name="connsiteX39" fmla="*/ 1380421 w 2665757"/>
              <a:gd name="connsiteY39" fmla="*/ 439454 h 1506460"/>
              <a:gd name="connsiteX40" fmla="*/ 1363168 w 2665757"/>
              <a:gd name="connsiteY40" fmla="*/ 499838 h 1506460"/>
              <a:gd name="connsiteX41" fmla="*/ 1345915 w 2665757"/>
              <a:gd name="connsiteY41" fmla="*/ 534344 h 1506460"/>
              <a:gd name="connsiteX42" fmla="*/ 1501191 w 2665757"/>
              <a:gd name="connsiteY42" fmla="*/ 344563 h 1506460"/>
              <a:gd name="connsiteX43" fmla="*/ 1613334 w 2665757"/>
              <a:gd name="connsiteY43" fmla="*/ 241046 h 1506460"/>
              <a:gd name="connsiteX44" fmla="*/ 1682346 w 2665757"/>
              <a:gd name="connsiteY44" fmla="*/ 189288 h 1506460"/>
              <a:gd name="connsiteX45" fmla="*/ 1759983 w 2665757"/>
              <a:gd name="connsiteY45" fmla="*/ 111650 h 1506460"/>
              <a:gd name="connsiteX46" fmla="*/ 1837621 w 2665757"/>
              <a:gd name="connsiteY46" fmla="*/ 34012 h 1506460"/>
              <a:gd name="connsiteX47" fmla="*/ 1846247 w 2665757"/>
              <a:gd name="connsiteY47" fmla="*/ 8133 h 1506460"/>
              <a:gd name="connsiteX48" fmla="*/ 1820368 w 2665757"/>
              <a:gd name="connsiteY48" fmla="*/ 68518 h 1506460"/>
              <a:gd name="connsiteX49" fmla="*/ 1785863 w 2665757"/>
              <a:gd name="connsiteY49" fmla="*/ 128903 h 1506460"/>
              <a:gd name="connsiteX50" fmla="*/ 1768610 w 2665757"/>
              <a:gd name="connsiteY50" fmla="*/ 180661 h 1506460"/>
              <a:gd name="connsiteX51" fmla="*/ 1725478 w 2665757"/>
              <a:gd name="connsiteY51" fmla="*/ 232420 h 1506460"/>
              <a:gd name="connsiteX52" fmla="*/ 1699598 w 2665757"/>
              <a:gd name="connsiteY52" fmla="*/ 284178 h 1506460"/>
              <a:gd name="connsiteX53" fmla="*/ 1665093 w 2665757"/>
              <a:gd name="connsiteY53" fmla="*/ 327310 h 1506460"/>
              <a:gd name="connsiteX54" fmla="*/ 1621961 w 2665757"/>
              <a:gd name="connsiteY54" fmla="*/ 396321 h 1506460"/>
              <a:gd name="connsiteX55" fmla="*/ 2044655 w 2665757"/>
              <a:gd name="connsiteY55" fmla="*/ 353189 h 1506460"/>
              <a:gd name="connsiteX56" fmla="*/ 2217183 w 2665757"/>
              <a:gd name="connsiteY56" fmla="*/ 327310 h 1506460"/>
              <a:gd name="connsiteX57" fmla="*/ 2415591 w 2665757"/>
              <a:gd name="connsiteY57" fmla="*/ 301431 h 1506460"/>
              <a:gd name="connsiteX58" fmla="*/ 2519108 w 2665757"/>
              <a:gd name="connsiteY58" fmla="*/ 275552 h 1506460"/>
              <a:gd name="connsiteX59" fmla="*/ 2665757 w 2665757"/>
              <a:gd name="connsiteY59" fmla="*/ 223793 h 1506460"/>
              <a:gd name="connsiteX60" fmla="*/ 2631251 w 2665757"/>
              <a:gd name="connsiteY60" fmla="*/ 327310 h 1506460"/>
              <a:gd name="connsiteX61" fmla="*/ 2553613 w 2665757"/>
              <a:gd name="connsiteY61" fmla="*/ 387695 h 1506460"/>
              <a:gd name="connsiteX62" fmla="*/ 2467349 w 2665757"/>
              <a:gd name="connsiteY62" fmla="*/ 448080 h 1506460"/>
              <a:gd name="connsiteX63" fmla="*/ 2217183 w 2665757"/>
              <a:gd name="connsiteY63" fmla="*/ 517091 h 1506460"/>
              <a:gd name="connsiteX64" fmla="*/ 2113666 w 2665757"/>
              <a:gd name="connsiteY64" fmla="*/ 551597 h 1506460"/>
              <a:gd name="connsiteX65" fmla="*/ 1889380 w 2665757"/>
              <a:gd name="connsiteY65" fmla="*/ 577476 h 1506460"/>
              <a:gd name="connsiteX66" fmla="*/ 1854874 w 2665757"/>
              <a:gd name="connsiteY66" fmla="*/ 568850 h 1506460"/>
              <a:gd name="connsiteX67" fmla="*/ 1906632 w 2665757"/>
              <a:gd name="connsiteY67" fmla="*/ 542971 h 1506460"/>
              <a:gd name="connsiteX68" fmla="*/ 2070534 w 2665757"/>
              <a:gd name="connsiteY68" fmla="*/ 491212 h 1506460"/>
              <a:gd name="connsiteX69" fmla="*/ 2553613 w 2665757"/>
              <a:gd name="connsiteY69" fmla="*/ 499838 h 1506460"/>
              <a:gd name="connsiteX70" fmla="*/ 2484602 w 2665757"/>
              <a:gd name="connsiteY70" fmla="*/ 611982 h 1506460"/>
              <a:gd name="connsiteX71" fmla="*/ 2406964 w 2665757"/>
              <a:gd name="connsiteY71" fmla="*/ 646488 h 1506460"/>
              <a:gd name="connsiteX72" fmla="*/ 2355206 w 2665757"/>
              <a:gd name="connsiteY72" fmla="*/ 680993 h 1506460"/>
              <a:gd name="connsiteX73" fmla="*/ 2260315 w 2665757"/>
              <a:gd name="connsiteY73" fmla="*/ 715499 h 1506460"/>
              <a:gd name="connsiteX74" fmla="*/ 2070534 w 2665757"/>
              <a:gd name="connsiteY74" fmla="*/ 801763 h 1506460"/>
              <a:gd name="connsiteX75" fmla="*/ 2027402 w 2665757"/>
              <a:gd name="connsiteY75" fmla="*/ 836269 h 1506460"/>
              <a:gd name="connsiteX76" fmla="*/ 2001523 w 2665757"/>
              <a:gd name="connsiteY76" fmla="*/ 862148 h 1506460"/>
              <a:gd name="connsiteX77" fmla="*/ 2044655 w 2665757"/>
              <a:gd name="connsiteY77" fmla="*/ 853521 h 1506460"/>
              <a:gd name="connsiteX78" fmla="*/ 2096413 w 2665757"/>
              <a:gd name="connsiteY78" fmla="*/ 844895 h 1506460"/>
              <a:gd name="connsiteX79" fmla="*/ 2191304 w 2665757"/>
              <a:gd name="connsiteY79" fmla="*/ 819016 h 1506460"/>
              <a:gd name="connsiteX80" fmla="*/ 2372459 w 2665757"/>
              <a:gd name="connsiteY80" fmla="*/ 801763 h 1506460"/>
              <a:gd name="connsiteX81" fmla="*/ 2631251 w 2665757"/>
              <a:gd name="connsiteY81" fmla="*/ 810389 h 1506460"/>
              <a:gd name="connsiteX82" fmla="*/ 2588119 w 2665757"/>
              <a:gd name="connsiteY82" fmla="*/ 853521 h 1506460"/>
              <a:gd name="connsiteX83" fmla="*/ 2458723 w 2665757"/>
              <a:gd name="connsiteY83" fmla="*/ 939786 h 1506460"/>
              <a:gd name="connsiteX84" fmla="*/ 2372459 w 2665757"/>
              <a:gd name="connsiteY84" fmla="*/ 1000171 h 1506460"/>
              <a:gd name="connsiteX85" fmla="*/ 2294821 w 2665757"/>
              <a:gd name="connsiteY85" fmla="*/ 1043303 h 1506460"/>
              <a:gd name="connsiteX86" fmla="*/ 2199930 w 2665757"/>
              <a:gd name="connsiteY86" fmla="*/ 1077808 h 1506460"/>
              <a:gd name="connsiteX87" fmla="*/ 2079161 w 2665757"/>
              <a:gd name="connsiteY87" fmla="*/ 1155446 h 1506460"/>
              <a:gd name="connsiteX88" fmla="*/ 2001523 w 2665757"/>
              <a:gd name="connsiteY88" fmla="*/ 1189952 h 1506460"/>
              <a:gd name="connsiteX89" fmla="*/ 1941138 w 2665757"/>
              <a:gd name="connsiteY89" fmla="*/ 1224457 h 1506460"/>
              <a:gd name="connsiteX90" fmla="*/ 2027402 w 2665757"/>
              <a:gd name="connsiteY90" fmla="*/ 1146820 h 1506460"/>
              <a:gd name="connsiteX91" fmla="*/ 2096413 w 2665757"/>
              <a:gd name="connsiteY91" fmla="*/ 1120940 h 1506460"/>
              <a:gd name="connsiteX92" fmla="*/ 2381085 w 2665757"/>
              <a:gd name="connsiteY92" fmla="*/ 1008797 h 1506460"/>
              <a:gd name="connsiteX93" fmla="*/ 2458723 w 2665757"/>
              <a:gd name="connsiteY93" fmla="*/ 982918 h 1506460"/>
              <a:gd name="connsiteX94" fmla="*/ 2406964 w 2665757"/>
              <a:gd name="connsiteY94" fmla="*/ 1008797 h 1506460"/>
              <a:gd name="connsiteX95" fmla="*/ 2294821 w 2665757"/>
              <a:gd name="connsiteY95" fmla="*/ 1103688 h 1506460"/>
              <a:gd name="connsiteX96" fmla="*/ 2156798 w 2665757"/>
              <a:gd name="connsiteY96" fmla="*/ 1198578 h 1506460"/>
              <a:gd name="connsiteX97" fmla="*/ 2010149 w 2665757"/>
              <a:gd name="connsiteY97" fmla="*/ 1293469 h 1506460"/>
              <a:gd name="connsiteX98" fmla="*/ 1837621 w 2665757"/>
              <a:gd name="connsiteY98" fmla="*/ 1362480 h 1506460"/>
              <a:gd name="connsiteX99" fmla="*/ 1665093 w 2665757"/>
              <a:gd name="connsiteY99" fmla="*/ 1414238 h 1506460"/>
              <a:gd name="connsiteX100" fmla="*/ 1587455 w 2665757"/>
              <a:gd name="connsiteY100" fmla="*/ 1440118 h 1506460"/>
              <a:gd name="connsiteX101" fmla="*/ 1518444 w 2665757"/>
              <a:gd name="connsiteY101" fmla="*/ 1448744 h 1506460"/>
              <a:gd name="connsiteX102" fmla="*/ 1483938 w 2665757"/>
              <a:gd name="connsiteY102" fmla="*/ 1457371 h 1506460"/>
              <a:gd name="connsiteX103" fmla="*/ 1440806 w 2665757"/>
              <a:gd name="connsiteY103" fmla="*/ 1465997 h 1506460"/>
              <a:gd name="connsiteX104" fmla="*/ 1406300 w 2665757"/>
              <a:gd name="connsiteY104" fmla="*/ 1422865 h 1506460"/>
              <a:gd name="connsiteX105" fmla="*/ 1389047 w 2665757"/>
              <a:gd name="connsiteY105" fmla="*/ 1396986 h 1506460"/>
              <a:gd name="connsiteX106" fmla="*/ 1337289 w 2665757"/>
              <a:gd name="connsiteY106" fmla="*/ 1371106 h 1506460"/>
              <a:gd name="connsiteX107" fmla="*/ 1268278 w 2665757"/>
              <a:gd name="connsiteY107" fmla="*/ 1319348 h 1506460"/>
              <a:gd name="connsiteX108" fmla="*/ 1242398 w 2665757"/>
              <a:gd name="connsiteY108" fmla="*/ 1302095 h 1506460"/>
              <a:gd name="connsiteX109" fmla="*/ 1190640 w 2665757"/>
              <a:gd name="connsiteY109" fmla="*/ 1241710 h 1506460"/>
              <a:gd name="connsiteX110" fmla="*/ 1173387 w 2665757"/>
              <a:gd name="connsiteY110" fmla="*/ 1267589 h 1506460"/>
              <a:gd name="connsiteX111" fmla="*/ 1164761 w 2665757"/>
              <a:gd name="connsiteY111" fmla="*/ 1396986 h 1506460"/>
              <a:gd name="connsiteX112" fmla="*/ 1121629 w 2665757"/>
              <a:gd name="connsiteY112" fmla="*/ 1379733 h 1506460"/>
              <a:gd name="connsiteX113" fmla="*/ 1052617 w 2665757"/>
              <a:gd name="connsiteY113" fmla="*/ 1284842 h 1506460"/>
              <a:gd name="connsiteX114" fmla="*/ 1018112 w 2665757"/>
              <a:gd name="connsiteY114" fmla="*/ 1371106 h 1506460"/>
              <a:gd name="connsiteX115" fmla="*/ 992232 w 2665757"/>
              <a:gd name="connsiteY115" fmla="*/ 1440118 h 1506460"/>
              <a:gd name="connsiteX116" fmla="*/ 966353 w 2665757"/>
              <a:gd name="connsiteY116" fmla="*/ 1431491 h 1506460"/>
              <a:gd name="connsiteX117" fmla="*/ 940474 w 2665757"/>
              <a:gd name="connsiteY117" fmla="*/ 1319348 h 1506460"/>
              <a:gd name="connsiteX118" fmla="*/ 914595 w 2665757"/>
              <a:gd name="connsiteY118" fmla="*/ 1267589 h 1506460"/>
              <a:gd name="connsiteX119" fmla="*/ 888715 w 2665757"/>
              <a:gd name="connsiteY119" fmla="*/ 1198578 h 1506460"/>
              <a:gd name="connsiteX120" fmla="*/ 828330 w 2665757"/>
              <a:gd name="connsiteY120" fmla="*/ 1241710 h 1506460"/>
              <a:gd name="connsiteX121" fmla="*/ 793825 w 2665757"/>
              <a:gd name="connsiteY121" fmla="*/ 1319348 h 1506460"/>
              <a:gd name="connsiteX122" fmla="*/ 767946 w 2665757"/>
              <a:gd name="connsiteY122" fmla="*/ 1371106 h 1506460"/>
              <a:gd name="connsiteX123" fmla="*/ 759319 w 2665757"/>
              <a:gd name="connsiteY123" fmla="*/ 1405612 h 1506460"/>
              <a:gd name="connsiteX124" fmla="*/ 716187 w 2665757"/>
              <a:gd name="connsiteY124" fmla="*/ 1483250 h 1506460"/>
              <a:gd name="connsiteX125" fmla="*/ 707561 w 2665757"/>
              <a:gd name="connsiteY125" fmla="*/ 1431491 h 1506460"/>
              <a:gd name="connsiteX126" fmla="*/ 690308 w 2665757"/>
              <a:gd name="connsiteY126" fmla="*/ 1405612 h 1506460"/>
              <a:gd name="connsiteX127" fmla="*/ 664429 w 2665757"/>
              <a:gd name="connsiteY127" fmla="*/ 1362480 h 1506460"/>
              <a:gd name="connsiteX128" fmla="*/ 629923 w 2665757"/>
              <a:gd name="connsiteY128" fmla="*/ 1336601 h 1506460"/>
              <a:gd name="connsiteX129" fmla="*/ 578164 w 2665757"/>
              <a:gd name="connsiteY129" fmla="*/ 1284842 h 1506460"/>
              <a:gd name="connsiteX130" fmla="*/ 491900 w 2665757"/>
              <a:gd name="connsiteY130" fmla="*/ 1164072 h 1506460"/>
              <a:gd name="connsiteX131" fmla="*/ 448768 w 2665757"/>
              <a:gd name="connsiteY131" fmla="*/ 1112314 h 1506460"/>
              <a:gd name="connsiteX132" fmla="*/ 414263 w 2665757"/>
              <a:gd name="connsiteY132" fmla="*/ 1120940 h 1506460"/>
              <a:gd name="connsiteX133" fmla="*/ 353878 w 2665757"/>
              <a:gd name="connsiteY133" fmla="*/ 1215831 h 1506460"/>
              <a:gd name="connsiteX134" fmla="*/ 345251 w 2665757"/>
              <a:gd name="connsiteY134" fmla="*/ 1241710 h 1506460"/>
              <a:gd name="connsiteX135" fmla="*/ 327998 w 2665757"/>
              <a:gd name="connsiteY135" fmla="*/ 1181325 h 1506460"/>
              <a:gd name="connsiteX136" fmla="*/ 172723 w 2665757"/>
              <a:gd name="connsiteY136" fmla="*/ 1060555 h 1506460"/>
              <a:gd name="connsiteX137" fmla="*/ 112338 w 2665757"/>
              <a:gd name="connsiteY137" fmla="*/ 1043303 h 1506460"/>
              <a:gd name="connsiteX138" fmla="*/ 34700 w 2665757"/>
              <a:gd name="connsiteY138" fmla="*/ 1008797 h 1506460"/>
              <a:gd name="connsiteX139" fmla="*/ 8821 w 2665757"/>
              <a:gd name="connsiteY139" fmla="*/ 1000171 h 1506460"/>
              <a:gd name="connsiteX140" fmla="*/ 103712 w 2665757"/>
              <a:gd name="connsiteY140" fmla="*/ 1026050 h 1506460"/>
              <a:gd name="connsiteX141" fmla="*/ 146844 w 2665757"/>
              <a:gd name="connsiteY141" fmla="*/ 1034676 h 1506460"/>
              <a:gd name="connsiteX142" fmla="*/ 233108 w 2665757"/>
              <a:gd name="connsiteY142" fmla="*/ 1060555 h 1506460"/>
              <a:gd name="connsiteX143" fmla="*/ 319372 w 2665757"/>
              <a:gd name="connsiteY143" fmla="*/ 1077808 h 1506460"/>
              <a:gd name="connsiteX144" fmla="*/ 336625 w 2665757"/>
              <a:gd name="connsiteY144" fmla="*/ 1051929 h 1506460"/>
              <a:gd name="connsiteX145" fmla="*/ 310746 w 2665757"/>
              <a:gd name="connsiteY145" fmla="*/ 965665 h 1506460"/>
              <a:gd name="connsiteX146" fmla="*/ 276240 w 2665757"/>
              <a:gd name="connsiteY146" fmla="*/ 939786 h 1506460"/>
              <a:gd name="connsiteX147" fmla="*/ 241734 w 2665757"/>
              <a:gd name="connsiteY147" fmla="*/ 905280 h 1506460"/>
              <a:gd name="connsiteX148" fmla="*/ 215855 w 2665757"/>
              <a:gd name="connsiteY148" fmla="*/ 888027 h 1506460"/>
              <a:gd name="connsiteX149" fmla="*/ 327998 w 2665757"/>
              <a:gd name="connsiteY149" fmla="*/ 913906 h 1506460"/>
              <a:gd name="connsiteX150" fmla="*/ 431515 w 2665757"/>
              <a:gd name="connsiteY150" fmla="*/ 922533 h 1506460"/>
              <a:gd name="connsiteX151" fmla="*/ 491900 w 2665757"/>
              <a:gd name="connsiteY151" fmla="*/ 931159 h 1506460"/>
              <a:gd name="connsiteX152" fmla="*/ 612670 w 2665757"/>
              <a:gd name="connsiteY152" fmla="*/ 965665 h 1506460"/>
              <a:gd name="connsiteX153" fmla="*/ 655802 w 2665757"/>
              <a:gd name="connsiteY153" fmla="*/ 982918 h 1506460"/>
              <a:gd name="connsiteX154" fmla="*/ 707561 w 2665757"/>
              <a:gd name="connsiteY154" fmla="*/ 991544 h 1506460"/>
              <a:gd name="connsiteX155" fmla="*/ 733440 w 2665757"/>
              <a:gd name="connsiteY155" fmla="*/ 1000171 h 1506460"/>
              <a:gd name="connsiteX156" fmla="*/ 750693 w 2665757"/>
              <a:gd name="connsiteY156" fmla="*/ 1026050 h 1506460"/>
              <a:gd name="connsiteX157" fmla="*/ 802451 w 2665757"/>
              <a:gd name="connsiteY157" fmla="*/ 1043303 h 1506460"/>
              <a:gd name="connsiteX158" fmla="*/ 1078497 w 2665757"/>
              <a:gd name="connsiteY158" fmla="*/ 1043303 h 1506460"/>
              <a:gd name="connsiteX159" fmla="*/ 1104376 w 2665757"/>
              <a:gd name="connsiteY159" fmla="*/ 1060555 h 1506460"/>
              <a:gd name="connsiteX160" fmla="*/ 1078497 w 2665757"/>
              <a:gd name="connsiteY160" fmla="*/ 1077808 h 1506460"/>
              <a:gd name="connsiteX161" fmla="*/ 1087123 w 2665757"/>
              <a:gd name="connsiteY161" fmla="*/ 1086435 h 1506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2665757" h="1506460">
                <a:moveTo>
                  <a:pt x="1130255" y="1146820"/>
                </a:moveTo>
                <a:cubicBezTo>
                  <a:pt x="1115878" y="1123816"/>
                  <a:pt x="1092443" y="1104409"/>
                  <a:pt x="1087123" y="1077808"/>
                </a:cubicBezTo>
                <a:cubicBezTo>
                  <a:pt x="1084248" y="1063431"/>
                  <a:pt x="1082355" y="1048821"/>
                  <a:pt x="1078497" y="1034676"/>
                </a:cubicBezTo>
                <a:cubicBezTo>
                  <a:pt x="1073712" y="1017131"/>
                  <a:pt x="1065189" y="1000671"/>
                  <a:pt x="1061244" y="982918"/>
                </a:cubicBezTo>
                <a:cubicBezTo>
                  <a:pt x="1055493" y="957039"/>
                  <a:pt x="1050421" y="930999"/>
                  <a:pt x="1043991" y="905280"/>
                </a:cubicBezTo>
                <a:cubicBezTo>
                  <a:pt x="1041786" y="896458"/>
                  <a:pt x="1037862" y="888144"/>
                  <a:pt x="1035364" y="879401"/>
                </a:cubicBezTo>
                <a:cubicBezTo>
                  <a:pt x="1032107" y="868001"/>
                  <a:pt x="1029613" y="856397"/>
                  <a:pt x="1026738" y="844895"/>
                </a:cubicBezTo>
                <a:cubicBezTo>
                  <a:pt x="1023863" y="804638"/>
                  <a:pt x="1024099" y="764038"/>
                  <a:pt x="1018112" y="724125"/>
                </a:cubicBezTo>
                <a:cubicBezTo>
                  <a:pt x="1015414" y="706140"/>
                  <a:pt x="1004112" y="690260"/>
                  <a:pt x="1000859" y="672367"/>
                </a:cubicBezTo>
                <a:cubicBezTo>
                  <a:pt x="995108" y="640737"/>
                  <a:pt x="988620" y="609232"/>
                  <a:pt x="983606" y="577476"/>
                </a:cubicBezTo>
                <a:cubicBezTo>
                  <a:pt x="969342" y="487137"/>
                  <a:pt x="981942" y="535485"/>
                  <a:pt x="966353" y="465333"/>
                </a:cubicBezTo>
                <a:cubicBezTo>
                  <a:pt x="963781" y="453759"/>
                  <a:pt x="963609" y="441121"/>
                  <a:pt x="957727" y="430827"/>
                </a:cubicBezTo>
                <a:cubicBezTo>
                  <a:pt x="951674" y="420235"/>
                  <a:pt x="939337" y="414578"/>
                  <a:pt x="931847" y="404948"/>
                </a:cubicBezTo>
                <a:cubicBezTo>
                  <a:pt x="919117" y="388581"/>
                  <a:pt x="908844" y="370442"/>
                  <a:pt x="897342" y="353189"/>
                </a:cubicBezTo>
                <a:lnTo>
                  <a:pt x="880089" y="327310"/>
                </a:lnTo>
                <a:cubicBezTo>
                  <a:pt x="877214" y="289929"/>
                  <a:pt x="878170" y="252054"/>
                  <a:pt x="871463" y="215167"/>
                </a:cubicBezTo>
                <a:cubicBezTo>
                  <a:pt x="866583" y="188328"/>
                  <a:pt x="845583" y="164808"/>
                  <a:pt x="845583" y="137529"/>
                </a:cubicBezTo>
                <a:cubicBezTo>
                  <a:pt x="845583" y="112961"/>
                  <a:pt x="862836" y="91522"/>
                  <a:pt x="871463" y="68518"/>
                </a:cubicBezTo>
                <a:cubicBezTo>
                  <a:pt x="887665" y="149530"/>
                  <a:pt x="868542" y="73586"/>
                  <a:pt x="905968" y="163408"/>
                </a:cubicBezTo>
                <a:cubicBezTo>
                  <a:pt x="940187" y="245533"/>
                  <a:pt x="905330" y="188331"/>
                  <a:pt x="940474" y="241046"/>
                </a:cubicBezTo>
                <a:cubicBezTo>
                  <a:pt x="943349" y="249672"/>
                  <a:pt x="947127" y="258049"/>
                  <a:pt x="949100" y="266925"/>
                </a:cubicBezTo>
                <a:cubicBezTo>
                  <a:pt x="952894" y="283999"/>
                  <a:pt x="952701" y="301931"/>
                  <a:pt x="957727" y="318684"/>
                </a:cubicBezTo>
                <a:cubicBezTo>
                  <a:pt x="961422" y="331001"/>
                  <a:pt x="970204" y="341249"/>
                  <a:pt x="974980" y="353189"/>
                </a:cubicBezTo>
                <a:cubicBezTo>
                  <a:pt x="981734" y="370074"/>
                  <a:pt x="986481" y="387695"/>
                  <a:pt x="992232" y="404948"/>
                </a:cubicBezTo>
                <a:lnTo>
                  <a:pt x="1026738" y="508465"/>
                </a:lnTo>
                <a:cubicBezTo>
                  <a:pt x="1047401" y="632449"/>
                  <a:pt x="1019537" y="508919"/>
                  <a:pt x="1052617" y="586103"/>
                </a:cubicBezTo>
                <a:cubicBezTo>
                  <a:pt x="1059815" y="602898"/>
                  <a:pt x="1060283" y="629710"/>
                  <a:pt x="1069870" y="646488"/>
                </a:cubicBezTo>
                <a:cubicBezTo>
                  <a:pt x="1077003" y="658971"/>
                  <a:pt x="1087123" y="669491"/>
                  <a:pt x="1095749" y="680993"/>
                </a:cubicBezTo>
                <a:cubicBezTo>
                  <a:pt x="1101500" y="660865"/>
                  <a:pt x="1111354" y="641477"/>
                  <a:pt x="1113002" y="620608"/>
                </a:cubicBezTo>
                <a:cubicBezTo>
                  <a:pt x="1147468" y="184052"/>
                  <a:pt x="1102011" y="470903"/>
                  <a:pt x="1130255" y="301431"/>
                </a:cubicBezTo>
                <a:cubicBezTo>
                  <a:pt x="1133130" y="246797"/>
                  <a:pt x="1128644" y="191272"/>
                  <a:pt x="1138881" y="137529"/>
                </a:cubicBezTo>
                <a:cubicBezTo>
                  <a:pt x="1140821" y="127344"/>
                  <a:pt x="1154473" y="121562"/>
                  <a:pt x="1164761" y="120276"/>
                </a:cubicBezTo>
                <a:cubicBezTo>
                  <a:pt x="1179310" y="118457"/>
                  <a:pt x="1193516" y="126027"/>
                  <a:pt x="1207893" y="128903"/>
                </a:cubicBezTo>
                <a:cubicBezTo>
                  <a:pt x="1231762" y="224379"/>
                  <a:pt x="1217648" y="175419"/>
                  <a:pt x="1251025" y="275552"/>
                </a:cubicBezTo>
                <a:cubicBezTo>
                  <a:pt x="1253900" y="370442"/>
                  <a:pt x="1248769" y="465915"/>
                  <a:pt x="1259651" y="560223"/>
                </a:cubicBezTo>
                <a:cubicBezTo>
                  <a:pt x="1262051" y="581019"/>
                  <a:pt x="1272951" y="520395"/>
                  <a:pt x="1276904" y="499838"/>
                </a:cubicBezTo>
                <a:cubicBezTo>
                  <a:pt x="1291028" y="426393"/>
                  <a:pt x="1298400" y="334023"/>
                  <a:pt x="1320036" y="258299"/>
                </a:cubicBezTo>
                <a:cubicBezTo>
                  <a:pt x="1330028" y="223326"/>
                  <a:pt x="1354542" y="154782"/>
                  <a:pt x="1354542" y="154782"/>
                </a:cubicBezTo>
                <a:cubicBezTo>
                  <a:pt x="1391753" y="167185"/>
                  <a:pt x="1389047" y="157812"/>
                  <a:pt x="1389047" y="215167"/>
                </a:cubicBezTo>
                <a:cubicBezTo>
                  <a:pt x="1389047" y="289985"/>
                  <a:pt x="1387195" y="364944"/>
                  <a:pt x="1380421" y="439454"/>
                </a:cubicBezTo>
                <a:cubicBezTo>
                  <a:pt x="1378526" y="460302"/>
                  <a:pt x="1370322" y="480165"/>
                  <a:pt x="1363168" y="499838"/>
                </a:cubicBezTo>
                <a:cubicBezTo>
                  <a:pt x="1358773" y="511923"/>
                  <a:pt x="1341848" y="546544"/>
                  <a:pt x="1345915" y="534344"/>
                </a:cubicBezTo>
                <a:cubicBezTo>
                  <a:pt x="1379190" y="434527"/>
                  <a:pt x="1402643" y="443111"/>
                  <a:pt x="1501191" y="344563"/>
                </a:cubicBezTo>
                <a:cubicBezTo>
                  <a:pt x="1547240" y="298514"/>
                  <a:pt x="1557129" y="286712"/>
                  <a:pt x="1613334" y="241046"/>
                </a:cubicBezTo>
                <a:cubicBezTo>
                  <a:pt x="1635651" y="222914"/>
                  <a:pt x="1660785" y="208313"/>
                  <a:pt x="1682346" y="189288"/>
                </a:cubicBezTo>
                <a:cubicBezTo>
                  <a:pt x="1709789" y="165074"/>
                  <a:pt x="1733227" y="136622"/>
                  <a:pt x="1759983" y="111650"/>
                </a:cubicBezTo>
                <a:cubicBezTo>
                  <a:pt x="1838489" y="38377"/>
                  <a:pt x="1788215" y="99888"/>
                  <a:pt x="1837621" y="34012"/>
                </a:cubicBezTo>
                <a:cubicBezTo>
                  <a:pt x="1840496" y="25386"/>
                  <a:pt x="1850313" y="0"/>
                  <a:pt x="1846247" y="8133"/>
                </a:cubicBezTo>
                <a:cubicBezTo>
                  <a:pt x="1836453" y="27720"/>
                  <a:pt x="1830161" y="48931"/>
                  <a:pt x="1820368" y="68518"/>
                </a:cubicBezTo>
                <a:cubicBezTo>
                  <a:pt x="1810001" y="89253"/>
                  <a:pt x="1795578" y="107854"/>
                  <a:pt x="1785863" y="128903"/>
                </a:cubicBezTo>
                <a:cubicBezTo>
                  <a:pt x="1778242" y="145415"/>
                  <a:pt x="1777773" y="164952"/>
                  <a:pt x="1768610" y="180661"/>
                </a:cubicBezTo>
                <a:cubicBezTo>
                  <a:pt x="1757294" y="200060"/>
                  <a:pt x="1737936" y="213734"/>
                  <a:pt x="1725478" y="232420"/>
                </a:cubicBezTo>
                <a:cubicBezTo>
                  <a:pt x="1714778" y="248470"/>
                  <a:pt x="1709954" y="267904"/>
                  <a:pt x="1699598" y="284178"/>
                </a:cubicBezTo>
                <a:cubicBezTo>
                  <a:pt x="1689713" y="299711"/>
                  <a:pt x="1675306" y="311990"/>
                  <a:pt x="1665093" y="327310"/>
                </a:cubicBezTo>
                <a:cubicBezTo>
                  <a:pt x="1570379" y="469383"/>
                  <a:pt x="1734969" y="245645"/>
                  <a:pt x="1621961" y="396321"/>
                </a:cubicBezTo>
                <a:cubicBezTo>
                  <a:pt x="1674978" y="555384"/>
                  <a:pt x="1619379" y="416980"/>
                  <a:pt x="2044655" y="353189"/>
                </a:cubicBezTo>
                <a:lnTo>
                  <a:pt x="2217183" y="327310"/>
                </a:lnTo>
                <a:cubicBezTo>
                  <a:pt x="2283239" y="318093"/>
                  <a:pt x="2349854" y="312700"/>
                  <a:pt x="2415591" y="301431"/>
                </a:cubicBezTo>
                <a:cubicBezTo>
                  <a:pt x="2450647" y="295421"/>
                  <a:pt x="2485139" y="286094"/>
                  <a:pt x="2519108" y="275552"/>
                </a:cubicBezTo>
                <a:cubicBezTo>
                  <a:pt x="2568617" y="260187"/>
                  <a:pt x="2665757" y="223793"/>
                  <a:pt x="2665757" y="223793"/>
                </a:cubicBezTo>
                <a:cubicBezTo>
                  <a:pt x="2659657" y="260393"/>
                  <a:pt x="2658668" y="297608"/>
                  <a:pt x="2631251" y="327310"/>
                </a:cubicBezTo>
                <a:cubicBezTo>
                  <a:pt x="2609013" y="351401"/>
                  <a:pt x="2579600" y="367705"/>
                  <a:pt x="2553613" y="387695"/>
                </a:cubicBezTo>
                <a:cubicBezTo>
                  <a:pt x="2534971" y="402035"/>
                  <a:pt x="2484268" y="440185"/>
                  <a:pt x="2467349" y="448080"/>
                </a:cubicBezTo>
                <a:cubicBezTo>
                  <a:pt x="2410116" y="474789"/>
                  <a:pt x="2249626" y="506276"/>
                  <a:pt x="2217183" y="517091"/>
                </a:cubicBezTo>
                <a:cubicBezTo>
                  <a:pt x="2182677" y="528593"/>
                  <a:pt x="2149172" y="543707"/>
                  <a:pt x="2113666" y="551597"/>
                </a:cubicBezTo>
                <a:cubicBezTo>
                  <a:pt x="2061686" y="563148"/>
                  <a:pt x="1948121" y="572136"/>
                  <a:pt x="1889380" y="577476"/>
                </a:cubicBezTo>
                <a:cubicBezTo>
                  <a:pt x="1877878" y="574601"/>
                  <a:pt x="1849572" y="579454"/>
                  <a:pt x="1854874" y="568850"/>
                </a:cubicBezTo>
                <a:cubicBezTo>
                  <a:pt x="1863500" y="551597"/>
                  <a:pt x="1888855" y="550456"/>
                  <a:pt x="1906632" y="542971"/>
                </a:cubicBezTo>
                <a:cubicBezTo>
                  <a:pt x="2016701" y="496626"/>
                  <a:pt x="1987305" y="505083"/>
                  <a:pt x="2070534" y="491212"/>
                </a:cubicBezTo>
                <a:cubicBezTo>
                  <a:pt x="2231560" y="494087"/>
                  <a:pt x="2395459" y="469424"/>
                  <a:pt x="2553613" y="499838"/>
                </a:cubicBezTo>
                <a:cubicBezTo>
                  <a:pt x="2591607" y="507145"/>
                  <a:pt x="2493697" y="606385"/>
                  <a:pt x="2484602" y="611982"/>
                </a:cubicBezTo>
                <a:cubicBezTo>
                  <a:pt x="2460483" y="626825"/>
                  <a:pt x="2431952" y="633161"/>
                  <a:pt x="2406964" y="646488"/>
                </a:cubicBezTo>
                <a:cubicBezTo>
                  <a:pt x="2388668" y="656246"/>
                  <a:pt x="2373967" y="672164"/>
                  <a:pt x="2355206" y="680993"/>
                </a:cubicBezTo>
                <a:cubicBezTo>
                  <a:pt x="2324753" y="695324"/>
                  <a:pt x="2290418" y="700447"/>
                  <a:pt x="2260315" y="715499"/>
                </a:cubicBezTo>
                <a:cubicBezTo>
                  <a:pt x="2064236" y="813539"/>
                  <a:pt x="2265895" y="748483"/>
                  <a:pt x="2070534" y="801763"/>
                </a:cubicBezTo>
                <a:cubicBezTo>
                  <a:pt x="2056157" y="813265"/>
                  <a:pt x="2041258" y="824145"/>
                  <a:pt x="2027402" y="836269"/>
                </a:cubicBezTo>
                <a:cubicBezTo>
                  <a:pt x="2018221" y="844302"/>
                  <a:pt x="1992896" y="853522"/>
                  <a:pt x="2001523" y="862148"/>
                </a:cubicBezTo>
                <a:cubicBezTo>
                  <a:pt x="2011891" y="872515"/>
                  <a:pt x="2030229" y="856144"/>
                  <a:pt x="2044655" y="853521"/>
                </a:cubicBezTo>
                <a:cubicBezTo>
                  <a:pt x="2061863" y="850392"/>
                  <a:pt x="2079387" y="848901"/>
                  <a:pt x="2096413" y="844895"/>
                </a:cubicBezTo>
                <a:cubicBezTo>
                  <a:pt x="2128327" y="837386"/>
                  <a:pt x="2159155" y="825446"/>
                  <a:pt x="2191304" y="819016"/>
                </a:cubicBezTo>
                <a:cubicBezTo>
                  <a:pt x="2217992" y="813678"/>
                  <a:pt x="2356506" y="803092"/>
                  <a:pt x="2372459" y="801763"/>
                </a:cubicBezTo>
                <a:cubicBezTo>
                  <a:pt x="2458723" y="804638"/>
                  <a:pt x="2547322" y="790246"/>
                  <a:pt x="2631251" y="810389"/>
                </a:cubicBezTo>
                <a:cubicBezTo>
                  <a:pt x="2651022" y="815134"/>
                  <a:pt x="2604385" y="841321"/>
                  <a:pt x="2588119" y="853521"/>
                </a:cubicBezTo>
                <a:cubicBezTo>
                  <a:pt x="2546648" y="884624"/>
                  <a:pt x="2501589" y="910637"/>
                  <a:pt x="2458723" y="939786"/>
                </a:cubicBezTo>
                <a:cubicBezTo>
                  <a:pt x="2429698" y="959523"/>
                  <a:pt x="2403142" y="983125"/>
                  <a:pt x="2372459" y="1000171"/>
                </a:cubicBezTo>
                <a:cubicBezTo>
                  <a:pt x="2346580" y="1014548"/>
                  <a:pt x="2321818" y="1031154"/>
                  <a:pt x="2294821" y="1043303"/>
                </a:cubicBezTo>
                <a:cubicBezTo>
                  <a:pt x="2264129" y="1057114"/>
                  <a:pt x="2229791" y="1062280"/>
                  <a:pt x="2199930" y="1077808"/>
                </a:cubicBezTo>
                <a:cubicBezTo>
                  <a:pt x="2157470" y="1099887"/>
                  <a:pt x="2122893" y="1136009"/>
                  <a:pt x="2079161" y="1155446"/>
                </a:cubicBezTo>
                <a:cubicBezTo>
                  <a:pt x="2053282" y="1166948"/>
                  <a:pt x="2026458" y="1176525"/>
                  <a:pt x="2001523" y="1189952"/>
                </a:cubicBezTo>
                <a:cubicBezTo>
                  <a:pt x="1916661" y="1235647"/>
                  <a:pt x="2007903" y="1202203"/>
                  <a:pt x="1941138" y="1224457"/>
                </a:cubicBezTo>
                <a:cubicBezTo>
                  <a:pt x="1972382" y="1182799"/>
                  <a:pt x="1971622" y="1176570"/>
                  <a:pt x="2027402" y="1146820"/>
                </a:cubicBezTo>
                <a:cubicBezTo>
                  <a:pt x="2049080" y="1135258"/>
                  <a:pt x="2073870" y="1130708"/>
                  <a:pt x="2096413" y="1120940"/>
                </a:cubicBezTo>
                <a:cubicBezTo>
                  <a:pt x="2421172" y="980210"/>
                  <a:pt x="2169553" y="1072256"/>
                  <a:pt x="2381085" y="1008797"/>
                </a:cubicBezTo>
                <a:cubicBezTo>
                  <a:pt x="2407214" y="1000958"/>
                  <a:pt x="2431444" y="982918"/>
                  <a:pt x="2458723" y="982918"/>
                </a:cubicBezTo>
                <a:cubicBezTo>
                  <a:pt x="2478012" y="982918"/>
                  <a:pt x="2422493" y="997355"/>
                  <a:pt x="2406964" y="1008797"/>
                </a:cubicBezTo>
                <a:cubicBezTo>
                  <a:pt x="2367542" y="1037844"/>
                  <a:pt x="2335172" y="1075947"/>
                  <a:pt x="2294821" y="1103688"/>
                </a:cubicBezTo>
                <a:cubicBezTo>
                  <a:pt x="2248813" y="1135318"/>
                  <a:pt x="2202358" y="1166306"/>
                  <a:pt x="2156798" y="1198578"/>
                </a:cubicBezTo>
                <a:cubicBezTo>
                  <a:pt x="2090426" y="1245591"/>
                  <a:pt x="2085822" y="1259547"/>
                  <a:pt x="2010149" y="1293469"/>
                </a:cubicBezTo>
                <a:cubicBezTo>
                  <a:pt x="1953629" y="1318806"/>
                  <a:pt x="1895006" y="1339167"/>
                  <a:pt x="1837621" y="1362480"/>
                </a:cubicBezTo>
                <a:cubicBezTo>
                  <a:pt x="1708078" y="1415107"/>
                  <a:pt x="1774066" y="1400617"/>
                  <a:pt x="1665093" y="1414238"/>
                </a:cubicBezTo>
                <a:cubicBezTo>
                  <a:pt x="1639214" y="1422865"/>
                  <a:pt x="1614009" y="1433870"/>
                  <a:pt x="1587455" y="1440118"/>
                </a:cubicBezTo>
                <a:cubicBezTo>
                  <a:pt x="1564889" y="1445428"/>
                  <a:pt x="1541311" y="1444933"/>
                  <a:pt x="1518444" y="1448744"/>
                </a:cubicBezTo>
                <a:cubicBezTo>
                  <a:pt x="1506749" y="1450693"/>
                  <a:pt x="1495512" y="1454799"/>
                  <a:pt x="1483938" y="1457371"/>
                </a:cubicBezTo>
                <a:cubicBezTo>
                  <a:pt x="1469625" y="1460552"/>
                  <a:pt x="1455183" y="1463122"/>
                  <a:pt x="1440806" y="1465997"/>
                </a:cubicBezTo>
                <a:cubicBezTo>
                  <a:pt x="1424013" y="1415617"/>
                  <a:pt x="1445320" y="1461884"/>
                  <a:pt x="1406300" y="1422865"/>
                </a:cubicBezTo>
                <a:cubicBezTo>
                  <a:pt x="1398969" y="1415534"/>
                  <a:pt x="1396378" y="1404317"/>
                  <a:pt x="1389047" y="1396986"/>
                </a:cubicBezTo>
                <a:cubicBezTo>
                  <a:pt x="1372325" y="1380264"/>
                  <a:pt x="1358337" y="1378123"/>
                  <a:pt x="1337289" y="1371106"/>
                </a:cubicBezTo>
                <a:cubicBezTo>
                  <a:pt x="1314285" y="1353853"/>
                  <a:pt x="1292203" y="1335298"/>
                  <a:pt x="1268278" y="1319348"/>
                </a:cubicBezTo>
                <a:cubicBezTo>
                  <a:pt x="1259651" y="1313597"/>
                  <a:pt x="1250363" y="1308732"/>
                  <a:pt x="1242398" y="1302095"/>
                </a:cubicBezTo>
                <a:cubicBezTo>
                  <a:pt x="1218368" y="1282070"/>
                  <a:pt x="1209679" y="1267095"/>
                  <a:pt x="1190640" y="1241710"/>
                </a:cubicBezTo>
                <a:cubicBezTo>
                  <a:pt x="1184889" y="1250336"/>
                  <a:pt x="1175091" y="1257362"/>
                  <a:pt x="1173387" y="1267589"/>
                </a:cubicBezTo>
                <a:cubicBezTo>
                  <a:pt x="1166280" y="1310229"/>
                  <a:pt x="1182876" y="1357737"/>
                  <a:pt x="1164761" y="1396986"/>
                </a:cubicBezTo>
                <a:cubicBezTo>
                  <a:pt x="1158272" y="1411046"/>
                  <a:pt x="1136006" y="1385484"/>
                  <a:pt x="1121629" y="1379733"/>
                </a:cubicBezTo>
                <a:cubicBezTo>
                  <a:pt x="1063649" y="1302427"/>
                  <a:pt x="1085821" y="1334646"/>
                  <a:pt x="1052617" y="1284842"/>
                </a:cubicBezTo>
                <a:cubicBezTo>
                  <a:pt x="998757" y="1374610"/>
                  <a:pt x="1047899" y="1281745"/>
                  <a:pt x="1018112" y="1371106"/>
                </a:cubicBezTo>
                <a:cubicBezTo>
                  <a:pt x="972995" y="1506460"/>
                  <a:pt x="1024779" y="1309936"/>
                  <a:pt x="992232" y="1440118"/>
                </a:cubicBezTo>
                <a:cubicBezTo>
                  <a:pt x="983606" y="1437242"/>
                  <a:pt x="969935" y="1439849"/>
                  <a:pt x="966353" y="1431491"/>
                </a:cubicBezTo>
                <a:cubicBezTo>
                  <a:pt x="951241" y="1396229"/>
                  <a:pt x="949779" y="1356566"/>
                  <a:pt x="940474" y="1319348"/>
                </a:cubicBezTo>
                <a:cubicBezTo>
                  <a:pt x="929634" y="1275989"/>
                  <a:pt x="935675" y="1309751"/>
                  <a:pt x="914595" y="1267589"/>
                </a:cubicBezTo>
                <a:cubicBezTo>
                  <a:pt x="904281" y="1246961"/>
                  <a:pt x="896181" y="1220975"/>
                  <a:pt x="888715" y="1198578"/>
                </a:cubicBezTo>
                <a:cubicBezTo>
                  <a:pt x="868587" y="1212955"/>
                  <a:pt x="845821" y="1224219"/>
                  <a:pt x="828330" y="1241710"/>
                </a:cubicBezTo>
                <a:cubicBezTo>
                  <a:pt x="819730" y="1250310"/>
                  <a:pt x="797097" y="1312149"/>
                  <a:pt x="793825" y="1319348"/>
                </a:cubicBezTo>
                <a:cubicBezTo>
                  <a:pt x="785843" y="1336908"/>
                  <a:pt x="775110" y="1353197"/>
                  <a:pt x="767946" y="1371106"/>
                </a:cubicBezTo>
                <a:cubicBezTo>
                  <a:pt x="763543" y="1382114"/>
                  <a:pt x="763722" y="1394604"/>
                  <a:pt x="759319" y="1405612"/>
                </a:cubicBezTo>
                <a:cubicBezTo>
                  <a:pt x="744060" y="1443760"/>
                  <a:pt x="735940" y="1453621"/>
                  <a:pt x="716187" y="1483250"/>
                </a:cubicBezTo>
                <a:cubicBezTo>
                  <a:pt x="713312" y="1465997"/>
                  <a:pt x="713092" y="1448084"/>
                  <a:pt x="707561" y="1431491"/>
                </a:cubicBezTo>
                <a:cubicBezTo>
                  <a:pt x="704283" y="1421655"/>
                  <a:pt x="695803" y="1414404"/>
                  <a:pt x="690308" y="1405612"/>
                </a:cubicBezTo>
                <a:cubicBezTo>
                  <a:pt x="681422" y="1391394"/>
                  <a:pt x="675470" y="1375098"/>
                  <a:pt x="664429" y="1362480"/>
                </a:cubicBezTo>
                <a:cubicBezTo>
                  <a:pt x="654961" y="1351660"/>
                  <a:pt x="640089" y="1346767"/>
                  <a:pt x="629923" y="1336601"/>
                </a:cubicBezTo>
                <a:cubicBezTo>
                  <a:pt x="565722" y="1272400"/>
                  <a:pt x="639156" y="1325502"/>
                  <a:pt x="578164" y="1284842"/>
                </a:cubicBezTo>
                <a:cubicBezTo>
                  <a:pt x="512556" y="1172369"/>
                  <a:pt x="551018" y="1203483"/>
                  <a:pt x="491900" y="1164072"/>
                </a:cubicBezTo>
                <a:cubicBezTo>
                  <a:pt x="484482" y="1152945"/>
                  <a:pt x="462442" y="1116221"/>
                  <a:pt x="448768" y="1112314"/>
                </a:cubicBezTo>
                <a:cubicBezTo>
                  <a:pt x="437369" y="1109057"/>
                  <a:pt x="425765" y="1118065"/>
                  <a:pt x="414263" y="1120940"/>
                </a:cubicBezTo>
                <a:cubicBezTo>
                  <a:pt x="400587" y="1141454"/>
                  <a:pt x="366062" y="1191463"/>
                  <a:pt x="353878" y="1215831"/>
                </a:cubicBezTo>
                <a:cubicBezTo>
                  <a:pt x="349811" y="1223964"/>
                  <a:pt x="348127" y="1233084"/>
                  <a:pt x="345251" y="1241710"/>
                </a:cubicBezTo>
                <a:cubicBezTo>
                  <a:pt x="339500" y="1221582"/>
                  <a:pt x="341306" y="1197484"/>
                  <a:pt x="327998" y="1181325"/>
                </a:cubicBezTo>
                <a:cubicBezTo>
                  <a:pt x="321619" y="1173579"/>
                  <a:pt x="209657" y="1077601"/>
                  <a:pt x="172723" y="1060555"/>
                </a:cubicBezTo>
                <a:cubicBezTo>
                  <a:pt x="153716" y="1051783"/>
                  <a:pt x="132466" y="1049054"/>
                  <a:pt x="112338" y="1043303"/>
                </a:cubicBezTo>
                <a:cubicBezTo>
                  <a:pt x="50881" y="1006428"/>
                  <a:pt x="91241" y="1024951"/>
                  <a:pt x="34700" y="1008797"/>
                </a:cubicBezTo>
                <a:cubicBezTo>
                  <a:pt x="25957" y="1006299"/>
                  <a:pt x="0" y="997966"/>
                  <a:pt x="8821" y="1000171"/>
                </a:cubicBezTo>
                <a:cubicBezTo>
                  <a:pt x="40628" y="1008123"/>
                  <a:pt x="71905" y="1018099"/>
                  <a:pt x="103712" y="1026050"/>
                </a:cubicBezTo>
                <a:cubicBezTo>
                  <a:pt x="117936" y="1029606"/>
                  <a:pt x="132677" y="1030898"/>
                  <a:pt x="146844" y="1034676"/>
                </a:cubicBezTo>
                <a:cubicBezTo>
                  <a:pt x="175851" y="1042411"/>
                  <a:pt x="203984" y="1053274"/>
                  <a:pt x="233108" y="1060555"/>
                </a:cubicBezTo>
                <a:cubicBezTo>
                  <a:pt x="261557" y="1067667"/>
                  <a:pt x="319372" y="1077808"/>
                  <a:pt x="319372" y="1077808"/>
                </a:cubicBezTo>
                <a:cubicBezTo>
                  <a:pt x="325123" y="1069182"/>
                  <a:pt x="335339" y="1062217"/>
                  <a:pt x="336625" y="1051929"/>
                </a:cubicBezTo>
                <a:cubicBezTo>
                  <a:pt x="338520" y="1036767"/>
                  <a:pt x="319123" y="976835"/>
                  <a:pt x="310746" y="965665"/>
                </a:cubicBezTo>
                <a:cubicBezTo>
                  <a:pt x="302120" y="954163"/>
                  <a:pt x="287060" y="949254"/>
                  <a:pt x="276240" y="939786"/>
                </a:cubicBezTo>
                <a:cubicBezTo>
                  <a:pt x="263998" y="929075"/>
                  <a:pt x="254084" y="915866"/>
                  <a:pt x="241734" y="905280"/>
                </a:cubicBezTo>
                <a:cubicBezTo>
                  <a:pt x="233862" y="898533"/>
                  <a:pt x="205539" y="886995"/>
                  <a:pt x="215855" y="888027"/>
                </a:cubicBezTo>
                <a:cubicBezTo>
                  <a:pt x="254028" y="891844"/>
                  <a:pt x="290116" y="907845"/>
                  <a:pt x="327998" y="913906"/>
                </a:cubicBezTo>
                <a:cubicBezTo>
                  <a:pt x="362188" y="919377"/>
                  <a:pt x="397080" y="918908"/>
                  <a:pt x="431515" y="922533"/>
                </a:cubicBezTo>
                <a:cubicBezTo>
                  <a:pt x="451736" y="924662"/>
                  <a:pt x="471772" y="928284"/>
                  <a:pt x="491900" y="931159"/>
                </a:cubicBezTo>
                <a:cubicBezTo>
                  <a:pt x="624007" y="987776"/>
                  <a:pt x="481366" y="932838"/>
                  <a:pt x="612670" y="965665"/>
                </a:cubicBezTo>
                <a:cubicBezTo>
                  <a:pt x="627693" y="969421"/>
                  <a:pt x="640863" y="978844"/>
                  <a:pt x="655802" y="982918"/>
                </a:cubicBezTo>
                <a:cubicBezTo>
                  <a:pt x="672677" y="987520"/>
                  <a:pt x="690308" y="988669"/>
                  <a:pt x="707561" y="991544"/>
                </a:cubicBezTo>
                <a:cubicBezTo>
                  <a:pt x="716187" y="994420"/>
                  <a:pt x="726340" y="994491"/>
                  <a:pt x="733440" y="1000171"/>
                </a:cubicBezTo>
                <a:cubicBezTo>
                  <a:pt x="741536" y="1006648"/>
                  <a:pt x="741901" y="1020555"/>
                  <a:pt x="750693" y="1026050"/>
                </a:cubicBezTo>
                <a:cubicBezTo>
                  <a:pt x="766115" y="1035689"/>
                  <a:pt x="802451" y="1043303"/>
                  <a:pt x="802451" y="1043303"/>
                </a:cubicBezTo>
                <a:cubicBezTo>
                  <a:pt x="866251" y="1040403"/>
                  <a:pt x="999886" y="1025162"/>
                  <a:pt x="1078497" y="1043303"/>
                </a:cubicBezTo>
                <a:cubicBezTo>
                  <a:pt x="1088599" y="1045634"/>
                  <a:pt x="1095750" y="1054804"/>
                  <a:pt x="1104376" y="1060555"/>
                </a:cubicBezTo>
                <a:cubicBezTo>
                  <a:pt x="1095750" y="1066306"/>
                  <a:pt x="1087770" y="1073171"/>
                  <a:pt x="1078497" y="1077808"/>
                </a:cubicBezTo>
                <a:cubicBezTo>
                  <a:pt x="1053969" y="1090072"/>
                  <a:pt x="1028012" y="1086435"/>
                  <a:pt x="1087123" y="1086435"/>
                </a:cubicBezTo>
              </a:path>
            </a:pathLst>
          </a:custGeom>
          <a:solidFill>
            <a:srgbClr val="FF00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7.40741E-6 C -0.00052 0.01876 -0.00104 0.03797 -0.00278 0.05649 C -0.0033 0.06181 -0.00538 0.06991 -0.00747 0.07431 C -0.00868 0.07686 -0.01129 0.08172 -0.01129 0.08172 C -0.0125 0.08843 -0.01233 0.09491 -0.01511 0.1007 C -0.01545 0.10186 -0.0158 0.10325 -0.01597 0.10441 C -0.01649 0.10741 -0.01649 0.11042 -0.01701 0.1132 C -0.01806 0.11806 -0.01997 0.12177 -0.02066 0.12709 C -0.02136 0.13172 -0.02118 0.13658 -0.02257 0.14098 C -0.02379 0.14515 -0.02639 0.15348 -0.02639 0.15348 C -0.02726 0.16714 -0.02934 0.17941 -0.03212 0.19237 C -0.03351 0.20718 -0.03767 0.22292 -0.04236 0.23658 C -0.0441 0.25603 -0.04653 0.27431 -0.05087 0.29306 C -0.05174 0.30302 -0.05261 0.30904 -0.0566 0.31691 C -0.05695 0.32362 -0.05747 0.33704 -0.05747 0.33704 " pathEditMode="relative" ptsTypes="ffffffffffffff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ędrówka">
  <a:themeElements>
    <a:clrScheme name="Wędrówk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Wędrówk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Wędrówk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47</TotalTime>
  <Words>17</Words>
  <Application>Microsoft Office PowerPoint</Application>
  <PresentationFormat>Pokaz na ekranie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6" baseType="lpstr">
      <vt:lpstr>Wędrówka</vt:lpstr>
      <vt:lpstr>            Wspomnienia z wakacji</vt:lpstr>
      <vt:lpstr>Slajd 2</vt:lpstr>
      <vt:lpstr>                nasze wakacje</vt:lpstr>
      <vt:lpstr>           zdjęcia z mazur i zbąszynia</vt:lpstr>
      <vt:lpstr>Slajd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Wspomnienia z wakacji</dc:title>
  <dc:creator>student</dc:creator>
  <cp:lastModifiedBy>student</cp:lastModifiedBy>
  <cp:revision>7</cp:revision>
  <dcterms:created xsi:type="dcterms:W3CDTF">2015-09-10T10:31:23Z</dcterms:created>
  <dcterms:modified xsi:type="dcterms:W3CDTF">2015-10-01T10:50:17Z</dcterms:modified>
</cp:coreProperties>
</file>