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A13430-314A-45D3-9F66-501F65C80366}" type="datetimeFigureOut">
              <a:rPr lang="pl-PL" smtClean="0"/>
              <a:t>2015-09-17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A4644-3FD6-4B17-9A0A-97E385FC5131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A4644-3FD6-4B17-9A0A-97E385FC5131}" type="slidenum">
              <a:rPr lang="pl-PL" smtClean="0"/>
              <a:t>3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wolny kształt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owolny kształt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6BC742-090E-446E-B032-EE758476C811}" type="datetimeFigureOut">
              <a:rPr lang="pl-PL" smtClean="0"/>
              <a:pPr/>
              <a:t>2015-09-17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CEBD47A-27AF-4DCB-B778-4E7E6529706A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l"/>
            <a:r>
              <a:rPr lang="pl-PL" dirty="0" smtClean="0"/>
              <a:t>     wspomnienia z wakacji 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 descr="U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2466975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Obraz 3" descr="KK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11960" y="1628800"/>
            <a:ext cx="2628900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 descr="CR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71800" y="3573016"/>
            <a:ext cx="2466975" cy="18478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ytuł 5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498496"/>
          </a:xfrm>
        </p:spPr>
        <p:txBody>
          <a:bodyPr>
            <a:normAutofit fontScale="90000"/>
          </a:bodyPr>
          <a:lstStyle/>
          <a:p>
            <a:r>
              <a:rPr lang="pl-PL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 WAKACJACH BYEM W KIOŁOBRZEGU</a:t>
            </a:r>
            <a:br>
              <a:rPr lang="pl-PL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pl-PL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Były tam takie atrakcje jak tu </a:t>
            </a:r>
            <a:br>
              <a:rPr lang="pl-PL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pl-PL" dirty="0"/>
          </a:p>
        </p:txBody>
      </p:sp>
      <p:sp>
        <p:nvSpPr>
          <p:cNvPr id="19458" name="AutoShape 2" descr="Znalezione obrazy dla zapytania ko&amp;lstrok;obrzeg atrakc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9460" name="AutoShape 4" descr="Znalezione obrazy dla zapytania ko&amp;lstrok;obrzeg atrakc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9462" name="AutoShape 6" descr="Znalezione obrazy dla zapytania ko&amp;lstrok;obrzeg atrakcj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6" name="Obraz 5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980728"/>
            <a:ext cx="3321719" cy="250810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Obraz 8" descr="8978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1052736"/>
            <a:ext cx="3168352" cy="21602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Obraz 9" descr="8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43608" y="3861048"/>
            <a:ext cx="3384376" cy="23762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Obraz 10" descr="7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80112" y="3501008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l-PL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 wakacjach byłem w Madrycie</a:t>
            </a:r>
            <a:endParaRPr lang="pl-PL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Obraz 4" descr="Madryt_za_darm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97000" y="1314450"/>
            <a:ext cx="6350000" cy="4229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l-PL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Były tam takie </a:t>
            </a:r>
            <a:r>
              <a:rPr lang="pl-PL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atrakcjie</a:t>
            </a:r>
            <a:endParaRPr lang="pl-PL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Obraz 3" descr="87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56792"/>
            <a:ext cx="2705100" cy="16859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Obraz 4" descr="897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1844824"/>
            <a:ext cx="2448272" cy="25717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Obraz 6" descr="78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1988840"/>
            <a:ext cx="2562225" cy="17811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Obraz 7" descr="565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83568" y="4365104"/>
            <a:ext cx="2705100" cy="16859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zny">
  <a:themeElements>
    <a:clrScheme name="Techniczny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zny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zn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40</TotalTime>
  <Words>25</Words>
  <Application>Microsoft Office PowerPoint</Application>
  <PresentationFormat>Pokaz na ekranie (4:3)</PresentationFormat>
  <Paragraphs>6</Paragraphs>
  <Slides>6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Techniczny</vt:lpstr>
      <vt:lpstr>     wspomnienia z wakacji </vt:lpstr>
      <vt:lpstr>NA WAKACJACH BYEM W KIOŁOBRZEGU </vt:lpstr>
      <vt:lpstr>Były tam takie atrakcje jak tu  </vt:lpstr>
      <vt:lpstr>Na wakacjach byłem w Madrycie</vt:lpstr>
      <vt:lpstr>Były tam takie atrakcjie</vt:lpstr>
      <vt:lpstr>Slajd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wakacji</dc:title>
  <dc:creator>student</dc:creator>
  <cp:lastModifiedBy>student</cp:lastModifiedBy>
  <cp:revision>5</cp:revision>
  <dcterms:created xsi:type="dcterms:W3CDTF">2015-09-10T10:30:55Z</dcterms:created>
  <dcterms:modified xsi:type="dcterms:W3CDTF">2015-09-17T10:34:54Z</dcterms:modified>
</cp:coreProperties>
</file>