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82" r:id="rId5"/>
    <p:sldId id="261" r:id="rId6"/>
    <p:sldId id="283" r:id="rId7"/>
    <p:sldId id="284" r:id="rId8"/>
    <p:sldId id="285" r:id="rId9"/>
    <p:sldId id="262" r:id="rId10"/>
    <p:sldId id="277" r:id="rId11"/>
    <p:sldId id="263" r:id="rId12"/>
    <p:sldId id="264" r:id="rId13"/>
    <p:sldId id="265" r:id="rId14"/>
    <p:sldId id="266" r:id="rId15"/>
    <p:sldId id="28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7" autoAdjust="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18DA7-C355-4A60-BE49-790657C974C3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5ED86-4A27-42C1-A91E-FFF6E8AA02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1027" name="Picture 3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0"/>
            <a:ext cx="885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«Книга своими руками как форма взаимодействия с семьями воспитанников по приобщению к чтени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292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3789040"/>
            <a:ext cx="88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Солдатова В.И.,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воспитатель                                                                        МДОАУ «Детский сад № 59 «Ручеёк» г. Орска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28828"/>
            <a:ext cx="1142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05780" y="2663551"/>
            <a:ext cx="3634680" cy="2423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4395" y="2057771"/>
            <a:ext cx="5269478" cy="35129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404664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Сказка «Никита Кожемяка»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0613" y="-963488"/>
            <a:ext cx="11430000" cy="85725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25874" y="404664"/>
            <a:ext cx="5436096" cy="3624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404664"/>
            <a:ext cx="5457690" cy="3638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2764" y="4293096"/>
            <a:ext cx="5777058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8560" y="1124744"/>
            <a:ext cx="5848200" cy="389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76697" y="1288199"/>
            <a:ext cx="4437112" cy="295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776030" y="2008279"/>
            <a:ext cx="3573016" cy="2382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8450" y="1407552"/>
            <a:ext cx="5575550" cy="37170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404664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Сказка «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Серебряное копытце»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0229" y="-675456"/>
            <a:ext cx="11430000" cy="85725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37837" y="1628801"/>
            <a:ext cx="3997669" cy="2665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628801"/>
            <a:ext cx="4131040" cy="2754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4701353"/>
            <a:ext cx="4284476" cy="2856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2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67744" y="1700808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-542049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7" y="0"/>
            <a:ext cx="849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612576" y="-531440"/>
            <a:ext cx="10657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-612576" y="-531440"/>
            <a:ext cx="0" cy="8064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27584" y="-79653"/>
            <a:ext cx="7992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endParaRPr lang="ru-RU" b="1" dirty="0" smtClean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 smtClean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 smtClean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b="1" dirty="0" smtClean="0">
              <a:solidFill>
                <a:srgbClr val="11111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https://avatars.mds.yandex.net/get-zen_doc/198554/pub_5bbcbed17c56be00acf8568c_5bbcc07b60011700aa85a8cc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196800"/>
            <a:ext cx="5491800" cy="36612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260649"/>
            <a:ext cx="102251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РЕБЁНОК И КНИГА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большой словарный запас, грамотная и выразительная речь 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развитие  интеллекта, тяга  к познанию, формирование  усидчивости.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психофизиологическое  развитие дошкольника: развивается фонематический слух, память, внимание, воображение.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323528"/>
            <a:ext cx="11430000" cy="8572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C:\Users\admin\Desktop\detsad-715661-1491590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996952"/>
            <a:ext cx="4373864" cy="3861048"/>
          </a:xfrm>
          <a:prstGeom prst="rect">
            <a:avLst/>
          </a:prstGeom>
          <a:noFill/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23528" y="139083"/>
            <a:ext cx="9145016" cy="304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400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нижки – малышки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изготовленные своими руками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приобщать детей к чтению и помощи в издании книг;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активизировать словарь детей, развивать речь;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прививать детям навыки бережного обращения с книгой;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воспитывать любовь к родным и близким, желание помогать им, больше узнавать о них, проявлять заботу;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обогатить развивающую предметно-пространственную среду группы книгами, сделанными руками детей и их родителей.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0" y="0"/>
            <a:ext cx="11430000" cy="8572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252536" y="476673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Формы работы с родителями по приобщению детей к художественной литературе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1237986"/>
            <a:ext cx="8892480" cy="31700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групповые собрания по приобщению дошкольников к чтению,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консультации на темы: «Зачем читать детям книги?»,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«Роль и влияние общения в семье на развитие ребенка»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 «Сказка-это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важно»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выставки книг;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оформлена папка-передвижка  «Роль и ценность художественной литературы для развития и воспитания ребенка»;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анкетирование, фотовыставка 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 и вся моя семья - это 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книжкины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друзья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совместные праздники и развлечения;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 «Книга из дома»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Смотр - конкурс "Книги своими руками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Nacho\Desktop\MjpmjnO0UF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4797152"/>
            <a:ext cx="2376264" cy="1520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https://ds04.infourok.ru/uploads/ex/0acf/000d3db6-256d7c38/hello_html_564103c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725144"/>
            <a:ext cx="2404890" cy="17064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788000"/>
            <a:ext cx="2760096" cy="20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891480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Смотр - конкурс "Книги своими руками"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83671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формировании интереса и бережного отношения к книгам;                  - закреплении знаний особенностей различных литературных жанров и вариативности в оформлении книг;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развитии художественного и литературного творчества детей; - формировании положительного образа Я.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501007"/>
            <a:ext cx="4670999" cy="311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927028"/>
            <a:ext cx="10944000" cy="820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0"/>
            <a:ext cx="5238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ПРЕДВАРИТЕЛЬНАЯ РАБОТА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3720129" cy="27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052736"/>
            <a:ext cx="2249022" cy="29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93096"/>
            <a:ext cx="323826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220072" y="4721660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Выставки книг в группе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927028"/>
            <a:ext cx="10944000" cy="8208000"/>
          </a:xfrm>
          <a:prstGeom prst="rect">
            <a:avLst/>
          </a:prstGeom>
          <a:noFill/>
        </p:spPr>
      </p:pic>
      <p:pic>
        <p:nvPicPr>
          <p:cNvPr id="3" name="Рисунок 1" descr="2vOOQD2Um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548679"/>
            <a:ext cx="2985600" cy="223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5"/>
            <a:ext cx="2987267" cy="22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3" descr="T-jd-2DeD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1008"/>
            <a:ext cx="3002527" cy="224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3789040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оформления обложек, титульных листов, иллюстраций и рисунков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-891480"/>
            <a:ext cx="10944000" cy="8208000"/>
          </a:xfrm>
          <a:prstGeom prst="rect">
            <a:avLst/>
          </a:prstGeom>
          <a:noFill/>
        </p:spPr>
      </p:pic>
      <p:pic>
        <p:nvPicPr>
          <p:cNvPr id="2050" name="Picture 2" descr="C:\Users\admin\Desktop\изображение_viber_2021-11-17_17-05-18-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73016"/>
            <a:ext cx="7992888" cy="289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0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Дидактические игры и упражнения на закрепление знаний особенностей литературных жанров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836712"/>
            <a:ext cx="3704400" cy="246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579212259_42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19472"/>
            <a:ext cx="11430000" cy="857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252536" y="0"/>
            <a:ext cx="105296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Книги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сказкам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Хаврошечка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», «Никита Кожемяка», «Цветик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», «Серебряное копытце»,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Финист-ясный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сокол»,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«Лиса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кувшин», «Сивка-бурка»,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Златовласка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», «Заяц хвастун»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340768"/>
            <a:ext cx="5038201" cy="335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6552" y="3832746"/>
            <a:ext cx="5076001" cy="33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234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136</cp:revision>
  <dcterms:created xsi:type="dcterms:W3CDTF">2021-05-11T05:59:05Z</dcterms:created>
  <dcterms:modified xsi:type="dcterms:W3CDTF">2025-05-15T05:47:07Z</dcterms:modified>
</cp:coreProperties>
</file>