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258" r:id="rId3"/>
    <p:sldId id="259" r:id="rId4"/>
    <p:sldId id="292" r:id="rId5"/>
    <p:sldId id="293" r:id="rId6"/>
    <p:sldId id="260" r:id="rId7"/>
    <p:sldId id="278" r:id="rId8"/>
    <p:sldId id="279" r:id="rId9"/>
    <p:sldId id="280" r:id="rId10"/>
    <p:sldId id="297" r:id="rId11"/>
    <p:sldId id="281" r:id="rId12"/>
    <p:sldId id="296" r:id="rId13"/>
    <p:sldId id="294" r:id="rId14"/>
    <p:sldId id="295" r:id="rId15"/>
    <p:sldId id="298" r:id="rId16"/>
    <p:sldId id="299" r:id="rId17"/>
    <p:sldId id="283" r:id="rId18"/>
    <p:sldId id="300" r:id="rId19"/>
    <p:sldId id="301" r:id="rId20"/>
    <p:sldId id="302" r:id="rId21"/>
    <p:sldId id="285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71" r:id="rId30"/>
    <p:sldId id="269" r:id="rId31"/>
    <p:sldId id="270" r:id="rId32"/>
    <p:sldId id="272" r:id="rId33"/>
    <p:sldId id="273" r:id="rId34"/>
    <p:sldId id="274" r:id="rId35"/>
    <p:sldId id="275" r:id="rId36"/>
    <p:sldId id="286" r:id="rId37"/>
    <p:sldId id="287" r:id="rId38"/>
    <p:sldId id="288" r:id="rId39"/>
    <p:sldId id="289" r:id="rId40"/>
    <p:sldId id="290" r:id="rId41"/>
    <p:sldId id="30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7" autoAdjust="0"/>
  </p:normalViewPr>
  <p:slideViewPr>
    <p:cSldViewPr>
      <p:cViewPr varScale="1">
        <p:scale>
          <a:sx n="74" d="100"/>
          <a:sy n="74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18DA7-C355-4A60-BE49-790657C974C3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ED86-4A27-42C1-A91E-FFF6E8AA02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91.jpe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1027" name="Picture 3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0"/>
            <a:ext cx="885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085184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Кашигина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Елена Анатольевна 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музыкальный руководитель                                                                     МДОАУ «Детский сад № 59 «Ручеёк» г. Орска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674601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«Проектная деятельность в ДОО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как условие реализации Программы воспитания в ДОО,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эффективное средство музыкального воспитания дошкольников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и продуктивная форма работы с семьёй»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290" name="Picture 2" descr="D:\Документы Алёна\картинки для садика\муз. символы\186714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509972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  <a:latin typeface="Georgia" pitchFamily="18" charset="0"/>
              </a:rPr>
              <a:t>Проект «Деревянные ложки и русские матрёшки»</a:t>
            </a:r>
            <a:endParaRPr lang="ru-RU" sz="2000" b="1" u="sng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75778" name="Picture 2" descr="C:\Users\User\Pictures\Проекты\Фото проектов\Ложки и матрёшки\DSCN3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268413"/>
            <a:ext cx="4320479" cy="295267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5779" name="Picture 3" descr="C:\Users\User\Pictures\Проекты\Фото проектов\Ложки и матрёшки\DSCN3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4139952" cy="295232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5780" name="Picture 4" descr="C:\Users\User\Pictures\Проекты\Фото проектов\Ложки и матрёшки\DSCN3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717032"/>
            <a:ext cx="4392488" cy="288031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004460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«Ребятишкам  маленьким  про  русские  валенки»</a:t>
            </a:r>
          </a:p>
        </p:txBody>
      </p:sp>
      <p:pic>
        <p:nvPicPr>
          <p:cNvPr id="7" name="Picture 2" descr="D:\Проект Валенки\Валенки фото\image-07-02-22-09-58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692696"/>
            <a:ext cx="6048672" cy="424804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pic>
        <p:nvPicPr>
          <p:cNvPr id="8" name="Picture 3" descr="H:\Проект Валенки\Фото проекта Валенки\DSCN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21088"/>
            <a:ext cx="3923928" cy="295196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C:\Users\User\Pictures\Проекты\Проект Валенки\Фото проекта Валенки\DSCN01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484784"/>
            <a:ext cx="3631034" cy="25922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User\Pictures\Проекты\Проект Валенки\Валенки фото\image-06-02-22-08-56-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293096"/>
            <a:ext cx="2438772" cy="302433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84584" y="260647"/>
            <a:ext cx="1015312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 межэтнического взаимодействия 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Проект «Мы такие разные и своеобразные»</a:t>
            </a:r>
          </a:p>
          <a:p>
            <a:pPr algn="ctr">
              <a:lnSpc>
                <a:spcPct val="80000"/>
              </a:lnSpc>
              <a:buNone/>
            </a:pPr>
            <a:endParaRPr lang="ru-RU" sz="24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427299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Документы Алёна\ФОТО Дет сад 59\Осенняя ярмарка 2019\DSCN8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96752"/>
            <a:ext cx="4207099" cy="2880320"/>
          </a:xfrm>
          <a:prstGeom prst="rect">
            <a:avLst/>
          </a:prstGeom>
          <a:noFill/>
        </p:spPr>
      </p:pic>
      <p:pic>
        <p:nvPicPr>
          <p:cNvPr id="10243" name="Picture 3" descr="D:\Документы Алёна\ФОТО Дет сад 59\День пожилого человека 2016\20160927_112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861048"/>
            <a:ext cx="4671864" cy="331236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914400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</a:p>
          <a:p>
            <a:pPr algn="ctr">
              <a:lnSpc>
                <a:spcPct val="80000"/>
              </a:lnSpc>
              <a:buNone/>
            </a:pPr>
            <a:r>
              <a:rPr lang="en-US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 </a:t>
            </a:r>
            <a:r>
              <a:rPr lang="ru-RU" alt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«Наследники Победы»</a:t>
            </a:r>
            <a:endParaRPr lang="en-US" altLang="ru-RU" sz="24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464496" cy="29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538" y="3933056"/>
            <a:ext cx="432046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6" name="Picture 2" descr="D:\Документы Алёна\ФОТО Дет сад 59\9 мая\9 мая 2013 год\DSCN2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4567139" cy="30689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Документы Алёна\ФОТО Дет сад 59\9 мая\9 мая 2013 год\DSCN26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6861" y="692696"/>
            <a:ext cx="4567139" cy="31683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pic>
        <p:nvPicPr>
          <p:cNvPr id="4" name="Рисунок 3" descr="C:\Users\admin\Desktop\mila_shapovalova-36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792088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404664"/>
            <a:ext cx="576064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alt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Наследники Победы»</a:t>
            </a:r>
            <a:endParaRPr lang="en-US" altLang="ru-RU" sz="24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92664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  <a:latin typeface="Georgia" pitchFamily="18" charset="0"/>
              </a:rPr>
              <a:t>Проект «Песни, опалённые войной»</a:t>
            </a:r>
            <a:endParaRPr lang="ru-RU" sz="2000" b="1" u="sng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3074" name="Picture 2" descr="D:\Документы Алёна\ФОТО Дет сад 59\9 мая\9 мая 2013 год\DSCN2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320480" cy="30963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Документы Алёна\ФОТО Дет сад 59\9 мая\9 мая 2013 год\DSCN2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067944" cy="30243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Документы Алёна\ФОТО Дет сад 59\9 мая\9 мая 2015г\DSCN5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221088"/>
            <a:ext cx="3703043" cy="244827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7" name="Picture 5" descr="D:\Документы Алёна\ФОТО Дет сад 59\9 мая\9 мая 2015г\DSCN5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149080"/>
            <a:ext cx="3703043" cy="252028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0656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  <a:latin typeface="Georgia" pitchFamily="18" charset="0"/>
              </a:rPr>
              <a:t>Проект «Война в треугольниках писем»</a:t>
            </a:r>
            <a:endParaRPr lang="ru-RU" sz="2000" b="1" u="sng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098" name="Picture 2" descr="D:\Документы Алёна\ФОТО Дет сад 59\9 мая\9 мая 2011г\P506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3888432" cy="295232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9" name="Picture 3" descr="D:\Документы Алёна\ФОТО Дет сад 59\9 мая\9 мая 2011г\P506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248471" cy="295232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Документы Алёна\ФОТО Дет сад 59\9 мая\9 мая 2011г\P5060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2016224" cy="281845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Документы Алёна\ФОТО Дет сад 59\9 мая\9 мая 2011г\P5060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861048"/>
            <a:ext cx="3995936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324544" y="260647"/>
            <a:ext cx="1000911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ценности здорового образа жизни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«От малого спорта к большой Олимпиаде»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664296" cy="329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2" name="Picture 2" descr="D:\Документы Алёна\ФОТО Дет сад 59\Олимпиада\Перо Жар-птицы\DSCN3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4135091" cy="29969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Документы Алёна\ФОТО Дет сад 59\Олимпиада\DSCN41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052736"/>
            <a:ext cx="4999187" cy="349855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4" name="Picture 4" descr="D:\Документы Алёна\ФОТО Дет сад 59\Олимпиада\DSCN41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09120"/>
            <a:ext cx="4063083" cy="280831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0656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  <a:latin typeface="Georgia" pitchFamily="18" charset="0"/>
              </a:rPr>
              <a:t>Проект «Где живёт здоровье?»</a:t>
            </a:r>
            <a:endParaRPr lang="ru-RU" sz="2400" b="1" u="sng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7170" name="Picture 2" descr="D:\Документы Алёна\ФОТО Дет сад 59\Сказки дет сад\Спектакль Где живёт здоровье\DSCN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680520" cy="30963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1" name="Picture 3" descr="D:\Документы Алёна\ФОТО Дет сад 59\Сказки дет сад\Спектакль Где живёт здоровье\DSCN2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96752"/>
            <a:ext cx="2490441" cy="331236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2" name="Picture 4" descr="D:\Документы Алёна\ФОТО Дет сад 59\Сказки дет сад\Спектакль Где живёт здоровье\DSCN2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3847059" cy="280831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3" name="Picture 5" descr="D:\Документы Алёна\ФОТО Дет сад 59\День здоровья в садике\DSCN0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077072"/>
            <a:ext cx="3631035" cy="266429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основ экологической культуры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«Земля в твоих ладошках»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Документы Алёна\ФОТО Дет сад 59\Летние праздники 2016\20160808_091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915272" cy="279243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1" name="Picture 5" descr="D:\Документы Алёна\ФОТО Дет сад 59\Летн. праздники 2010г\P624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4104903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2" name="Picture 6" descr="D:\Документы Алёна\ФОТО Дет сад 59\Фестиваль 2017\DSCN7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077072"/>
            <a:ext cx="3703043" cy="259228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3" name="Picture 7" descr="D:\Документы Алёна\ФОТО Дет сад 59\Фестиваль 2017\DSCN7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1" y="1556792"/>
            <a:ext cx="3312368" cy="223224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спланированное образовательное мероприятие сообщества детей и взрослых в учебных целях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admin\Desktop\1013562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20888"/>
            <a:ext cx="2679300" cy="3510000"/>
          </a:xfrm>
          <a:prstGeom prst="rect">
            <a:avLst/>
          </a:prstGeom>
          <a:noFill/>
        </p:spPr>
      </p:pic>
      <p:pic>
        <p:nvPicPr>
          <p:cNvPr id="3076" name="Picture 4" descr="C:\Users\admin\Desktop\6007118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492896"/>
            <a:ext cx="2632500" cy="3510000"/>
          </a:xfrm>
          <a:prstGeom prst="rect">
            <a:avLst/>
          </a:prstGeom>
          <a:noFill/>
        </p:spPr>
      </p:pic>
      <p:pic>
        <p:nvPicPr>
          <p:cNvPr id="1026" name="Picture 2" descr="C:\Users\ПУСБАС\Downloads\521f3b893ae70a08a1c3be9cc8b876f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293096"/>
            <a:ext cx="1905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05800" cy="244827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err="1" smtClean="0">
                <a:solidFill>
                  <a:srgbClr val="C00000"/>
                </a:solidFill>
                <a:latin typeface="Georgia" pitchFamily="18" charset="0"/>
              </a:rPr>
              <a:t>Полипарадигмальность</a:t>
            </a:r>
            <a:r>
              <a:rPr lang="ru-RU" sz="2200" b="1" dirty="0" smtClean="0">
                <a:solidFill>
                  <a:srgbClr val="C00000"/>
                </a:solidFill>
                <a:latin typeface="Georgia" pitchFamily="18" charset="0"/>
              </a:rPr>
              <a:t> проектного метода </a:t>
            </a:r>
            <a:r>
              <a:rPr lang="ru-RU" sz="2200" b="1" dirty="0" smtClean="0">
                <a:latin typeface="Georgia" pitchFamily="18" charset="0"/>
              </a:rPr>
              <a:t/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  <a:t>(отсутствие единого подхода, постоянное совершенствование технологии в течение длительного времени) присуще художественно-эстетической сфере образования.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2564904"/>
            <a:ext cx="338437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ПРОЕКТНАЯ ДЕЯТЕЛЬНОСТЬ</a:t>
            </a:r>
            <a:endParaRPr lang="ru-RU" dirty="0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467544" y="4005064"/>
            <a:ext cx="1584176" cy="86409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Усиливает эстетические эмоции </a:t>
            </a:r>
            <a:endParaRPr lang="ru-RU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2267744" y="4653136"/>
            <a:ext cx="1872208" cy="136815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Активизирует развитие ассоциативного мышления и воображения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427984" y="4581128"/>
            <a:ext cx="2088232" cy="165618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Помогает осваивать искусство перевоплощения, вхождения в образ</a:t>
            </a:r>
            <a:endParaRPr lang="ru-RU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732240" y="4005064"/>
            <a:ext cx="2160240" cy="144016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Стимулирует самостоятельность и ответственность у детей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300192" y="3140968"/>
            <a:ext cx="11521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220072" y="3356992"/>
            <a:ext cx="36004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491880" y="3356992"/>
            <a:ext cx="28803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763688" y="3212976"/>
            <a:ext cx="136815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3728" y="188640"/>
            <a:ext cx="51845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«Колокольная Русь»</a:t>
            </a:r>
          </a:p>
        </p:txBody>
      </p:sp>
      <p:pic>
        <p:nvPicPr>
          <p:cNvPr id="3074" name="Picture 2" descr="C:\Users\User\Pictures\Проекты\Колокола\Презентация проекта Колокольчик\DSCN6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97360"/>
            <a:ext cx="8604448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67880" y="0"/>
            <a:ext cx="6200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Поиск темы проекта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Pictures\Проекты\Колокола\Фото проекта\DSCN6222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39552" y="980728"/>
            <a:ext cx="8388424" cy="6336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1" y="0"/>
            <a:ext cx="7272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 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Планирование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1" y="1412775"/>
          <a:ext cx="9144001" cy="6334794"/>
        </p:xfrm>
        <a:graphic>
          <a:graphicData uri="http://schemas.openxmlformats.org/drawingml/2006/table">
            <a:tbl>
              <a:tblPr/>
              <a:tblGrid>
                <a:gridCol w="3047587"/>
                <a:gridCol w="3048207"/>
                <a:gridCol w="3048207"/>
              </a:tblGrid>
              <a:tr h="269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 Black"/>
                          <a:ea typeface="Calibri"/>
                          <a:cs typeface="Times New Roman"/>
                        </a:rPr>
                        <a:t>Что знаем?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 Black"/>
                          <a:ea typeface="Calibri"/>
                          <a:cs typeface="Times New Roman"/>
                        </a:rPr>
                        <a:t>Что хотим узнать?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Arial Black"/>
                          <a:ea typeface="Calibri"/>
                          <a:cs typeface="Times New Roman"/>
                        </a:rPr>
                        <a:t>Где можно узнать?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Колокольчики есть у нас в музыкальном зале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(Полина)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 очень звонкий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(Андрей)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Я больше всего люблю играть на колокольчике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(Егор)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 умещается на ладошке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(Варвара)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цветок колокольчик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Колокольчик-цветок синего или фиолетового цвета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(Лиза)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большой колокольчик – это колокол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Колокола есть в церкви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(Ксюша)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В церкви колокола красиво звенят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(Алёша)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 такой звонкий, потому что он сделан из металла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стеклянный колокольчик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(Маша)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 Black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Когда появился колокольчик (инструмент)?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Calibri"/>
                        </a:rPr>
                        <a:t>Елисей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Где появился колокольчик?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Почему колокольчик так называется?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(Ярослав)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Какие колокольчики были раньше?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(Настя)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Какой колол самый большой?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 раньше использовали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(Даниэль)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 изготавливают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(Серёжа)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ли сказки про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(Валя)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Какие бывают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Calibri"/>
                        </a:rPr>
                        <a:t>Милена</a:t>
                      </a:r>
                      <a:r>
                        <a:rPr lang="ru-RU" sz="1600" b="1" dirty="0" smtClean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latin typeface="Calibri"/>
                          <a:ea typeface="Calibri"/>
                          <a:cs typeface="Calibri"/>
                        </a:rPr>
                        <a:t>Есть ли музей колокольчиков? </a:t>
                      </a:r>
                      <a:r>
                        <a:rPr lang="ru-RU" sz="1600" b="1" i="0" dirty="0" smtClean="0">
                          <a:latin typeface="Calibri"/>
                          <a:ea typeface="Calibri"/>
                          <a:cs typeface="Calibri"/>
                        </a:rPr>
                        <a:t>(Алёша)</a:t>
                      </a:r>
                      <a:endParaRPr lang="ru-RU" sz="11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Спросить у папы или у мамы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(Андрей)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Спросить у воспитателя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Прочитать в книгах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(Даниэль)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Посмотреть познавательную передачу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(Ксюша)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Посмотреть в интернете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Посмотреть энциклопедию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Найти в познавательных книгах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(Лиза)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Сходить в Храм, где есть колокола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Calibri"/>
                        </a:rPr>
                        <a:t>Елисей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Съездить на экскурсию в другой город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(Валя)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768715" y="107545"/>
            <a:ext cx="76065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МОДЕЛЬ ТРЁХ ВОПРОСОВ ПО ТЕМЕ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Колокольная Русь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0"/>
            <a:ext cx="8357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Совместное планирование 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ПЛАН-ПАУТИНКА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ПУСБАС\Downloads\1662561639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3999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1026" name="Picture 2" descr="D:\Сентябринка 2022\Колокола\Презентация проекта Колокольчик\DSCN6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1484784"/>
            <a:ext cx="5503243" cy="417646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D:\Сентябринка 2022\Колокола\Презентация проекта Колокольчик\DSCN6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-171400"/>
            <a:ext cx="4855171" cy="381642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Сентябринка 2022\Колокола\Фото проекта\DSCN6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89040"/>
            <a:ext cx="4896545" cy="364502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196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90811">
            <a:off x="3140095" y="4693381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675456"/>
            <a:ext cx="11430000" cy="8572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0"/>
            <a:ext cx="7312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раздел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Реализация проекта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908720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МАСТЕРСКАЯ ПО СЛУШАНИЮ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Сентябринка 2022\Колокола\Фото проекта\DSCN6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1340768"/>
            <a:ext cx="4608512" cy="331236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D:\Сентябринка 2022\Колокола\Фото проекта\DSCN6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340768"/>
            <a:ext cx="4495130" cy="338437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Picture 2" descr="D:\Сентябринка 2022\Колокола\Фото проекта\DSCN6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221088"/>
            <a:ext cx="4351114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90811">
            <a:off x="7244552" y="4765390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819472"/>
            <a:ext cx="11430000" cy="8572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768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МАСТЕРСКАЯ  ПЕНИЯ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Сентябринка 2022\Колокола\Презентация проекта Колокольчик\DSCN6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600" y="548680"/>
            <a:ext cx="5328592" cy="403244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Сентябринка 2022\Колокола\Презентация проекта Колокольчик\DSCN6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48680"/>
            <a:ext cx="5544616" cy="403244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Сентябринка 2022\Колокола\Презентация проекта Колокольчик\DSCN6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077072"/>
            <a:ext cx="4392487" cy="30243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984840">
            <a:off x="6782162" y="4348301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891480"/>
            <a:ext cx="11430000" cy="8572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МАСТЕРСКАЯ МУЗЫКИ И ДВИЖЕНИЯ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Сентябринка 2022\Колокола\Фото проекта\DSCN6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717031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9" name="Picture 3" descr="D:\Сентябринка 2022\Колокола\Презентация проекта Колокольчик\DSCN6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908721"/>
            <a:ext cx="4139952" cy="295232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Сентябринка 2022\Колокола\Презентация проекта Колокольчик\DSCN6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3977680"/>
            <a:ext cx="4536504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Сентябринка 2022\Колокола\Презентация проекта Колокольчик\DSCN62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977680"/>
            <a:ext cx="4427984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2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548680" y="332656"/>
            <a:ext cx="1252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МАСТЕРСКАЯ ИГРЫ НА ДЕТСКИХ МУЗЫКАЛЬНЫХ ИНСТРУМЕНТАХ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ентябринка 2022\Колокола\Фото проекта\DSCN6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36713"/>
            <a:ext cx="4572000" cy="331236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D:\Сентябринка 2022\Колокола\Фото проекта\DSCN6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92696"/>
            <a:ext cx="5184576" cy="367240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Сентябринка 2022\Колокола\Фото проекта\DSCN6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789040"/>
            <a:ext cx="5040560" cy="385700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90811">
            <a:off x="1195880" y="4369482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4099" name="Picture 3" descr="C:\Users\admin\Desktop\5c76f98d583b0577705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212976"/>
            <a:ext cx="4856385" cy="32364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46912" y="-2187443"/>
            <a:ext cx="925189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образовательного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проекта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основана на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обоюдных интересах детей и взрослых;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совместном планировании;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активных действиях как педагога, так детей (и взрослых),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оценке общих результатов,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складывающихся из индивидуальных успехов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18864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ХУДОЖЕСТВЕННАЯ  МАСТЕРСКАЯ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Сентябринка 2022\Колокола\Фото проекта\DSCN6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548680"/>
            <a:ext cx="4645023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Сентябринка 2022\Колокола\Фото проекта\DSCN6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4567138" cy="324035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Сентябринка 2022\Колокола\Фото проекта\DSCN6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5112568" cy="360039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7" name="Picture 5" descr="D:\Сентябринка 2022\Колокола\Фото проекта\DSCN62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933056"/>
            <a:ext cx="4680520" cy="352839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4098" name="Picture 2" descr="D:\Сентябринка 2022\Колокола\Фото проекта\DSCN6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315416"/>
            <a:ext cx="4855171" cy="388843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9" name="Picture 3" descr="D:\Сентябринка 2022\Колокола\Фото проекта\DSCN6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-315416"/>
            <a:ext cx="4999186" cy="388843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Сентябринка 2022\Колокола\Фото проекта\DSCN62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3645024"/>
            <a:ext cx="5112568" cy="381642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Сентябринка 2022\Колокола\Фото проекта\DSCN6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73016"/>
            <a:ext cx="4999187" cy="374441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5122" name="Picture 2" descr="D:\Колокола\Фото КОЛОКОЛЬЧИКИ\sad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-171400"/>
            <a:ext cx="7776864" cy="388843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Колокола\Фото КОЛОКОЛЬЧИКИ\detsad-772260-1516812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3094409" cy="379075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4" name="Picture 4" descr="D:\Колокола\Фото КОЛОКОЛЬЧИКИ\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933056"/>
            <a:ext cx="4674096" cy="321297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90811">
            <a:off x="7460575" y="2389126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4896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ПОЗНАВАТЕЛЬНЫЙ МОДУЛЬ</a:t>
            </a:r>
            <a:endParaRPr lang="en-US" alt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Сентябринка 2022\Колокола\Фото проекта\DSCN6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644008" cy="338437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Колокола\Фото КОЛОКОЛЬЧИКИ\22288_html_5f4d0b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4824536" cy="335699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 descr="H:\колокола-2\колокольчики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365104"/>
            <a:ext cx="2221112" cy="1512168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0" name="Picture 5" descr="H:\колокола-2\колокольчики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365104"/>
            <a:ext cx="1883097" cy="1296143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1" name="Picture 2" descr="H:\колокола-2\колокольчики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653136"/>
            <a:ext cx="1662311" cy="2376264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4653136"/>
            <a:ext cx="1806575" cy="2428875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3" name="Picture 10" descr="H:\колокола-2\колокольчики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5877272"/>
            <a:ext cx="1800201" cy="980728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39752" y="260648"/>
            <a:ext cx="4392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ИГРОВОЙ  МОДУЛЬ</a:t>
            </a:r>
            <a:endParaRPr lang="en-US" alt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Сентябринка 2022\Колокола\Фото проекта\DSCN6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176464" cy="30243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1" name="Picture 3" descr="D:\Сентябринка 2022\Колокола\Фото проекта\DSCN6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764704"/>
            <a:ext cx="4140968" cy="295232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2" name="Picture 4" descr="D:\Сентябринка 2022\Колокола\Фото проекта\DSCN6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05064"/>
            <a:ext cx="3847058" cy="28529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Users\ПУСБАС\Downloads\detsad-34392-14595196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861048"/>
            <a:ext cx="4283968" cy="266429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2050" name="Picture 2" descr="H:\Сентябринка 2022\Колокола\Фото проекта\DSCN6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5359226" cy="393305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H:\Сентябринка 2022\Колокола\Фото проекта\DSCN6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2492896"/>
            <a:ext cx="5184576" cy="385859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90811">
            <a:off x="6164433" y="4369483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531440"/>
            <a:ext cx="11430000" cy="857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8654" y="0"/>
            <a:ext cx="4306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H:\Колокола\Фото КОЛОКОЛЬЧИКИ\34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5120308" cy="345638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H:\Колокола\Фото КОЛОКОЛЬЧИКИ\news13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833664"/>
            <a:ext cx="4477246" cy="30243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7" name="Picture 5" descr="H:\Колокола\Фото КОЛОКОЛЬЧИКИ\сайт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32656"/>
            <a:ext cx="7344816" cy="338437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0"/>
            <a:ext cx="583264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Завершение и анализ проекта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Сентябринка 2022\Колокола\Презентация проекта Колокольчик\DSCN6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268760"/>
            <a:ext cx="4211960" cy="30243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9" name="Picture 3" descr="H:\Сентябринка 2022\Колокола\Презентация проекта Колокольчик\DSCN6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897561"/>
            <a:ext cx="5004048" cy="362778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90811">
            <a:off x="763831" y="4765389"/>
            <a:ext cx="1759918" cy="2232248"/>
          </a:xfrm>
          <a:prstGeom prst="rect">
            <a:avLst/>
          </a:prstGeom>
          <a:noFill/>
        </p:spPr>
      </p:pic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02681">
            <a:off x="5155774" y="694952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404664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КОНЦЕРТ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«ВСЮДУ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ЛЬЮТСЯ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ПЕРЕЗВОНЫ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КОЛОКОЛЬНЫЕ»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Сентябринка 2022\Колокола\Презентация проекта Колокольчик\Фото к статье в газету\DSCN6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764704"/>
            <a:ext cx="4968552" cy="31683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3" name="Picture 3" descr="H:\Сентябринка 2022\Колокола\Презентация проекта Колокольчик\Фото к статье в газету\DSCN6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64704"/>
            <a:ext cx="4711154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4" name="Picture 4" descr="H:\Сентябринка 2022\Колокола\Презентация проекта Колокольчик\DSCN6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149080"/>
            <a:ext cx="4320480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90811">
            <a:off x="7015787" y="4117318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6146" name="Picture 2" descr="H:\Сентябринка 2022\Колокола\Презентация проекта Колокольчик\DSCN6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387424"/>
            <a:ext cx="5400600" cy="388843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7" name="Picture 3" descr="H:\Сентябринка 2022\Колокола\Презентация проекта Колокольчик\DSCN6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608511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8" name="Picture 4" descr="H:\Сентябринка 2022\Колокола\Презентация проекта Колокольчик\DSCN6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501008"/>
            <a:ext cx="5431234" cy="335699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49332">
            <a:off x="123244" y="3578285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891480"/>
            <a:ext cx="11430000" cy="85725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7829" y="-2000837"/>
            <a:ext cx="89167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Рабочая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программа воспитания МДОАУ № 59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Орска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гармонично развитой высоконравственной личности, разделяющей российские традиционные духовные ценности, обладающей актуальными знаниями и умениями способной реализовать свой потенциал в условиях современного общества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924944"/>
            <a:ext cx="2952328" cy="40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4" name="Picture 5" descr="C:\Users\ПУСБАС\Downloads\roditeli-pishut-sidya-za-stolom-zheltogo-cv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32656"/>
            <a:ext cx="4536505" cy="319573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0" name="Picture 2" descr="H:\Сентябринка 2022\Колокола\Презентация проекта Колокольчик\DSCN6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645024"/>
            <a:ext cx="3919067" cy="283569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4" descr="D:\Колокола\Фото КОЛОКОЛЬЧИКИ\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4664"/>
            <a:ext cx="4464496" cy="30963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49332">
            <a:off x="447788" y="3650294"/>
            <a:ext cx="1759918" cy="2232248"/>
          </a:xfrm>
          <a:prstGeom prst="rect">
            <a:avLst/>
          </a:prstGeom>
          <a:noFill/>
        </p:spPr>
      </p:pic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49332">
            <a:off x="6936295" y="3722301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УСБАС\Downloads\6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40960" cy="6480720"/>
          </a:xfrm>
          <a:prstGeom prst="rect">
            <a:avLst/>
          </a:prstGeom>
          <a:noFill/>
        </p:spPr>
      </p:pic>
      <p:pic>
        <p:nvPicPr>
          <p:cNvPr id="3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1940">
            <a:off x="3726855" y="4436980"/>
            <a:ext cx="1759918" cy="2127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75856" y="1124744"/>
            <a:ext cx="2808312" cy="20162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ВИДЫ ДЕТСКИХ ПРОЕКТОВ ПО РЕАЛИЗАЦИИ  ПРОГРАММЫ ВОСПИТАНИЯ В ДОУ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2664296" cy="15841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продолжительности: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краткосрочные, среднесрочные, долгосрочные.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996952"/>
            <a:ext cx="2376264" cy="4176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видам деятельности: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игровые, трудовые, информационные, краеведческие, социальные, экологические, познавательные/ исследовательские, познавательно-творческие, творческие (художественные, литературные).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908720"/>
            <a:ext cx="2448272" cy="2880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составу участников: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групповые, индивидуальные, семейные,  разновозрастные и др.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149080"/>
            <a:ext cx="4464496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содержанию деятельности /тематике: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посвященные Юбилею Великой Победы, экологические проекты ко Дню Земли, информационные проекты по теме «Детская пресса»  и бесконечное множество других тем.</a:t>
            </a:r>
          </a:p>
          <a:p>
            <a:pPr algn="ctr"/>
            <a:endParaRPr lang="ru-RU" dirty="0"/>
          </a:p>
        </p:txBody>
      </p:sp>
      <p:cxnSp>
        <p:nvCxnSpPr>
          <p:cNvPr id="13" name="Прямая со стрелкой 12"/>
          <p:cNvCxnSpPr>
            <a:stCxn id="5" idx="1"/>
          </p:cNvCxnSpPr>
          <p:nvPr/>
        </p:nvCxnSpPr>
        <p:spPr>
          <a:xfrm flipH="1">
            <a:off x="2843808" y="2132856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987824" y="3140968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156176" y="227687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436096" y="328498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891480"/>
            <a:ext cx="11430000" cy="85725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-1548680" y="0"/>
            <a:ext cx="1224136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семейных ценностей и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 гражданской идентичности</a:t>
            </a: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 smtClean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Проекты «Секреты моей родословной»,                                                  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 smtClean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«С чего начинается Родина?»</a:t>
            </a:r>
          </a:p>
        </p:txBody>
      </p:sp>
      <p:pic>
        <p:nvPicPr>
          <p:cNvPr id="18" name="Рисунок 17" descr="C:\Users\admin\Downloads\PB260001.JPG"/>
          <p:cNvPicPr/>
          <p:nvPr/>
        </p:nvPicPr>
        <p:blipFill>
          <a:blip r:embed="rId3" cstate="print"/>
          <a:srcRect l="4490" t="16962" r="7322"/>
          <a:stretch>
            <a:fillRect/>
          </a:stretch>
        </p:blipFill>
        <p:spPr bwMode="auto">
          <a:xfrm>
            <a:off x="899592" y="1412776"/>
            <a:ext cx="496855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645024"/>
            <a:ext cx="25202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5297" name="Picture 1" descr="C:\Users\User\Pictures\Проекты\Фото проектов\С чего начинается Родина\PB190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182" y="2132856"/>
            <a:ext cx="2483818" cy="3600399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194" name="Picture 2" descr="D:\Документы Алёна\ФОТО Дет сад 59\С чего начинается Родина\PB19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365104"/>
            <a:ext cx="3384376" cy="234138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0000" y="-819472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476672" y="-675456"/>
            <a:ext cx="10620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 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ценностей </a:t>
            </a: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«Чудо-балалайка»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1196752"/>
            <a:ext cx="48965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21088"/>
            <a:ext cx="433169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4273" name="Picture 1" descr="C:\Users\User\Pictures\Проекты\Фото проектов\Чудо-балалайка\P4050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105" y="1052736"/>
            <a:ext cx="4032895" cy="306896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0" name="Picture 2" descr="D:\Документы Алёна\ФОТО Дет сад 59\Балалайка\P401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4544" y="4437112"/>
            <a:ext cx="4392488" cy="263691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D:\Документы Алёна\ФОТО Дет сад 59\ФОТО дет-сад 59\P4010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2204864"/>
            <a:ext cx="3240807" cy="230425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0"/>
            <a:ext cx="604867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Гармошка-говорушка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ct val="80000"/>
              </a:lnSpc>
              <a:buNone/>
            </a:pPr>
            <a:endParaRPr lang="ru-RU" alt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457400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464" y="4149080"/>
            <a:ext cx="48245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User\Pictures\Проекты\Фото проектов\Гармошка-говорушка\file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6902" y="1052736"/>
            <a:ext cx="4207098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Users\User\Pictures\Проекты\Фото проектов\Гармошка-говорушка\file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40568" y="4149080"/>
            <a:ext cx="4644009" cy="316835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188640"/>
            <a:ext cx="511256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«Колокольная Русь»</a:t>
            </a:r>
          </a:p>
          <a:p>
            <a:pPr algn="ctr">
              <a:lnSpc>
                <a:spcPct val="80000"/>
              </a:lnSpc>
              <a:buNone/>
            </a:pPr>
            <a:endParaRPr lang="ru-RU" alt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836712"/>
            <a:ext cx="577927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3" y="4221088"/>
            <a:ext cx="61206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2225" name="Picture 1" descr="C:\Users\User\Pictures\Проекты\Фото проектов\Колокольная Русь\DSCN63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908720"/>
            <a:ext cx="4176465" cy="302433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C4EEFF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1478</TotalTime>
  <Words>680</Words>
  <Application>Microsoft Office PowerPoint</Application>
  <PresentationFormat>Экран (4:3)</PresentationFormat>
  <Paragraphs>127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Проект «Деревянные ложки и русские матрёшки»</vt:lpstr>
      <vt:lpstr>Слайд 11</vt:lpstr>
      <vt:lpstr>Слайд 12</vt:lpstr>
      <vt:lpstr>Слайд 13</vt:lpstr>
      <vt:lpstr>Слайд 14</vt:lpstr>
      <vt:lpstr>Проект «Песни, опалённые войной»</vt:lpstr>
      <vt:lpstr>Проект «Война в треугольниках писем»</vt:lpstr>
      <vt:lpstr>Слайд 17</vt:lpstr>
      <vt:lpstr>Проект «Где живёт здоровье?»</vt:lpstr>
      <vt:lpstr>Формирование основ экологической культуры Проект «Земля в твоих ладошках»</vt:lpstr>
      <vt:lpstr>                     Полипарадигмальность проектного метода  (отсутствие единого подхода, постоянное совершенствование технологии в течение длительного времени) присуще художественно-эстетической сфере образования.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152</cp:revision>
  <dcterms:created xsi:type="dcterms:W3CDTF">2021-05-11T05:59:05Z</dcterms:created>
  <dcterms:modified xsi:type="dcterms:W3CDTF">2022-09-09T06:23:16Z</dcterms:modified>
</cp:coreProperties>
</file>