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</p:sldMasterIdLst>
  <p:sldIdLst>
    <p:sldId id="256" r:id="rId13"/>
    <p:sldId id="278" r:id="rId14"/>
    <p:sldId id="279" r:id="rId15"/>
    <p:sldId id="277" r:id="rId16"/>
    <p:sldId id="276" r:id="rId17"/>
    <p:sldId id="274" r:id="rId18"/>
    <p:sldId id="257" r:id="rId19"/>
    <p:sldId id="258" r:id="rId20"/>
    <p:sldId id="259" r:id="rId21"/>
    <p:sldId id="260" r:id="rId22"/>
    <p:sldId id="261" r:id="rId23"/>
    <p:sldId id="262" r:id="rId24"/>
    <p:sldId id="267" r:id="rId25"/>
    <p:sldId id="268" r:id="rId26"/>
    <p:sldId id="269" r:id="rId27"/>
    <p:sldId id="263" r:id="rId28"/>
    <p:sldId id="26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17"/>
    <a:srgbClr val="009A46"/>
    <a:srgbClr val="007A37"/>
    <a:srgbClr val="64CE3A"/>
    <a:srgbClr val="87C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slide" Target="slides/slide1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2" Type="http://schemas.openxmlformats.org/officeDocument/2006/relationships/theme" Target="../theme/theme11.xml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5.xml"/><Relationship Id="rId5" Type="http://schemas.openxmlformats.org/officeDocument/2006/relationships/image" Target="../media/image11.png"/><Relationship Id="rId4" Type="http://schemas.openxmlformats.org/officeDocument/2006/relationships/image" Target="../media/image7.GIF"/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6.xml"/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7.xml"/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8.xml"/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1.GIF"/><Relationship Id="rId7" Type="http://schemas.openxmlformats.org/officeDocument/2006/relationships/image" Target="../media/image30.jpeg"/><Relationship Id="rId6" Type="http://schemas.openxmlformats.org/officeDocument/2006/relationships/image" Target="../media/image18.png"/><Relationship Id="rId5" Type="http://schemas.openxmlformats.org/officeDocument/2006/relationships/image" Target="../media/image29.GIF"/><Relationship Id="rId4" Type="http://schemas.openxmlformats.org/officeDocument/2006/relationships/image" Target="../media/image28.jpeg"/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GIF"/><Relationship Id="rId7" Type="http://schemas.openxmlformats.org/officeDocument/2006/relationships/image" Target="../media/image12.GIF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GIF"/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3.GIF"/><Relationship Id="rId4" Type="http://schemas.openxmlformats.org/officeDocument/2006/relationships/image" Target="../media/image7.GIF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3" Type="http://schemas.openxmlformats.org/officeDocument/2006/relationships/image" Target="../media/image7.GIF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4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3"/>
            <a:ext cx="7772400" cy="288032"/>
          </a:xfrm>
        </p:spPr>
        <p:txBody>
          <a:bodyPr>
            <a:noAutofit/>
          </a:bodyPr>
          <a:lstStyle/>
          <a:p>
            <a:br>
              <a:rPr lang="ru-RU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«Весёлый оркестр»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149080"/>
            <a:ext cx="4176464" cy="910952"/>
          </a:xfrm>
        </p:spPr>
        <p:txBody>
          <a:bodyPr>
            <a:normAutofit fontScale="70000"/>
          </a:bodyPr>
          <a:lstStyle/>
          <a:p>
            <a:pPr algn="r">
              <a:spcBef>
                <a:spcPts val="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ea"/>
                <a:cs typeface="+mn-ea"/>
              </a:rPr>
              <a:t>Музыкальный руководитель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ea"/>
                <a:cs typeface="+mn-ea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ea"/>
                <a:cs typeface="+mn-ea"/>
              </a:rPr>
              <a:t>МДОАУ Д</a:t>
            </a:r>
            <a:r>
              <a:rPr lang="en-US" altLang="ru-RU" sz="2400" b="1" dirty="0">
                <a:solidFill>
                  <a:schemeClr val="tx2">
                    <a:lumMod val="75000"/>
                  </a:schemeClr>
                </a:solidFill>
                <a:latin typeface="+mn-ea"/>
                <a:cs typeface="+mn-ea"/>
              </a:rPr>
              <a:t>/c 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+mn-ea"/>
                <a:cs typeface="+mn-ea"/>
              </a:rPr>
              <a:t>№59 «Ручеек» г.Орска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n-ea"/>
              <a:cs typeface="+mn-ea"/>
            </a:endParaRPr>
          </a:p>
          <a:p>
            <a:pPr algn="r">
              <a:spcBef>
                <a:spcPts val="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ea"/>
                <a:cs typeface="+mn-ea"/>
              </a:rPr>
              <a:t>Кривенцова Елена Юрьевна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969760" y="308546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днс\Desktop\Учитель года 2017\Мастер - класс\металло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940" y="877628"/>
            <a:ext cx="2648198" cy="174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днс\Desktop\Учитель года 2017\Мастер - класс\6 кад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3" y="220220"/>
            <a:ext cx="3240360" cy="306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нс\Desktop\Учитель года 2017\Мастер - класс\7 кад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89" y="3487800"/>
            <a:ext cx="3071409" cy="289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днс\Desktop\Учитель года 2017\Мастер - класс\кр валдай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67941" y="3933056"/>
            <a:ext cx="1686505" cy="169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днс\Desktop\Учитель года 2017\Мастер - класс\ва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00192" y="3713861"/>
            <a:ext cx="958962" cy="1917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нс\Desktop\Учитель года 2017\Мастер - класс\8 кад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7332"/>
            <a:ext cx="3168352" cy="310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днс\Desktop\Учитель года 2017\Мастер - класс\металло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95185"/>
            <a:ext cx="2648198" cy="174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днс\Desktop\Учитель года 2017\Мастер - класс\ложки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271" y="1882035"/>
            <a:ext cx="1333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днс\Desktop\Учитель года 2017\Мастер - класс\треу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872" y="2295185"/>
            <a:ext cx="1643419" cy="15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 descr="C:\Users\днс\Desktop\Учитель года 2017\Мастер - класс\г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306" y="4324252"/>
            <a:ext cx="14859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днс\Desktop\Учитель года 2017\Мастер - класс\г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05" y="4340915"/>
            <a:ext cx="14859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днс\Desktop\Учитель года 2017\Мастер - класс\г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16" y="4366457"/>
            <a:ext cx="14859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нс\Desktop\Учитель года 2017\Мастер - класс\г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9992"/>
            <a:ext cx="42195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502933" y="2778281"/>
            <a:ext cx="1821207" cy="1752807"/>
          </a:xfrm>
          <a:prstGeom prst="ellipse">
            <a:avLst/>
          </a:prstGeom>
          <a:solidFill>
            <a:srgbClr val="64CE3A"/>
          </a:solidFill>
          <a:ln>
            <a:solidFill>
              <a:srgbClr val="003217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080989" y="2751870"/>
            <a:ext cx="1803653" cy="1754535"/>
          </a:xfrm>
          <a:prstGeom prst="ellipse">
            <a:avLst/>
          </a:prstGeom>
          <a:solidFill>
            <a:srgbClr val="64CE3A"/>
          </a:solidFill>
          <a:ln>
            <a:solidFill>
              <a:srgbClr val="003217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653472" y="2741650"/>
            <a:ext cx="1752425" cy="1789438"/>
          </a:xfrm>
          <a:prstGeom prst="ellipse">
            <a:avLst/>
          </a:prstGeom>
          <a:solidFill>
            <a:srgbClr val="64CE3A"/>
          </a:solidFill>
          <a:ln>
            <a:solidFill>
              <a:srgbClr val="003217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699792" y="3406636"/>
            <a:ext cx="504056" cy="53396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520573" y="3194003"/>
            <a:ext cx="924483" cy="8847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413536" y="3387703"/>
            <a:ext cx="504056" cy="53396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582608" y="3336610"/>
            <a:ext cx="504056" cy="53396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894888" y="3348303"/>
            <a:ext cx="504056" cy="53396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104385" y="2759965"/>
            <a:ext cx="1821207" cy="1752807"/>
          </a:xfrm>
          <a:prstGeom prst="ellipse">
            <a:avLst/>
          </a:prstGeom>
          <a:solidFill>
            <a:srgbClr val="64CE3A"/>
          </a:solidFill>
          <a:ln>
            <a:solidFill>
              <a:srgbClr val="003217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552746" y="3186771"/>
            <a:ext cx="924483" cy="8847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29484" y="149827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Музыкально-двигательные упражнения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3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 descr="C:\Users\днс\Desktop\Учитель года 2017\Мастер - класс\г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306" y="4324252"/>
            <a:ext cx="14859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днс\Desktop\Учитель года 2017\Мастер - класс\г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05" y="4340915"/>
            <a:ext cx="14859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днс\Desktop\Учитель года 2017\Мастер - класс\г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16" y="4366457"/>
            <a:ext cx="14859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нс\Desktop\Учитель года 2017\Мастер - класс\г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9992"/>
            <a:ext cx="42195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502933" y="2778281"/>
            <a:ext cx="1821207" cy="1752807"/>
          </a:xfrm>
          <a:prstGeom prst="ellipse">
            <a:avLst/>
          </a:prstGeom>
          <a:solidFill>
            <a:srgbClr val="64CE3A"/>
          </a:solidFill>
          <a:ln>
            <a:solidFill>
              <a:srgbClr val="003217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080989" y="2751870"/>
            <a:ext cx="1803653" cy="1754535"/>
          </a:xfrm>
          <a:prstGeom prst="ellipse">
            <a:avLst/>
          </a:prstGeom>
          <a:solidFill>
            <a:srgbClr val="64CE3A"/>
          </a:solidFill>
          <a:ln>
            <a:solidFill>
              <a:srgbClr val="003217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653472" y="2741650"/>
            <a:ext cx="1752425" cy="1789438"/>
          </a:xfrm>
          <a:prstGeom prst="ellipse">
            <a:avLst/>
          </a:prstGeom>
          <a:solidFill>
            <a:srgbClr val="64CE3A"/>
          </a:solidFill>
          <a:ln>
            <a:solidFill>
              <a:srgbClr val="003217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699792" y="3406636"/>
            <a:ext cx="504056" cy="53396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072913" y="3175585"/>
            <a:ext cx="924483" cy="8847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413536" y="3387703"/>
            <a:ext cx="504056" cy="53396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034527" y="3369386"/>
            <a:ext cx="504056" cy="53396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291577" y="3369386"/>
            <a:ext cx="504056" cy="53396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104385" y="2759965"/>
            <a:ext cx="1821207" cy="1752807"/>
          </a:xfrm>
          <a:prstGeom prst="ellipse">
            <a:avLst/>
          </a:prstGeom>
          <a:solidFill>
            <a:srgbClr val="64CE3A"/>
          </a:solidFill>
          <a:ln>
            <a:solidFill>
              <a:srgbClr val="003217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552746" y="3186771"/>
            <a:ext cx="924483" cy="8847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 descr="C:\Users\днс\Desktop\Учитель года 2017\Мастер - класс\г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306" y="4324252"/>
            <a:ext cx="14859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Овал 27"/>
          <p:cNvSpPr/>
          <p:nvPr/>
        </p:nvSpPr>
        <p:spPr>
          <a:xfrm>
            <a:off x="7104385" y="2759965"/>
            <a:ext cx="1821207" cy="1752807"/>
          </a:xfrm>
          <a:prstGeom prst="ellipse">
            <a:avLst/>
          </a:prstGeom>
          <a:solidFill>
            <a:srgbClr val="64CE3A"/>
          </a:solidFill>
          <a:ln>
            <a:solidFill>
              <a:srgbClr val="003217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7" descr="C:\Users\днс\Desktop\Учитель года 2017\Мастер - класс\г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05" y="4340915"/>
            <a:ext cx="14859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днс\Desktop\Учитель года 2017\Мастер - класс\г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16" y="4366457"/>
            <a:ext cx="14859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нс\Desktop\Учитель года 2017\Мастер - класс\г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9992"/>
            <a:ext cx="42195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502933" y="2778281"/>
            <a:ext cx="1821207" cy="1752807"/>
          </a:xfrm>
          <a:prstGeom prst="ellipse">
            <a:avLst/>
          </a:prstGeom>
          <a:solidFill>
            <a:srgbClr val="64CE3A"/>
          </a:solidFill>
          <a:ln>
            <a:solidFill>
              <a:srgbClr val="003217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080989" y="2751870"/>
            <a:ext cx="1803653" cy="1754535"/>
          </a:xfrm>
          <a:prstGeom prst="ellipse">
            <a:avLst/>
          </a:prstGeom>
          <a:solidFill>
            <a:srgbClr val="64CE3A"/>
          </a:solidFill>
          <a:ln>
            <a:solidFill>
              <a:srgbClr val="003217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653472" y="2741650"/>
            <a:ext cx="1752425" cy="1789438"/>
          </a:xfrm>
          <a:prstGeom prst="ellipse">
            <a:avLst/>
          </a:prstGeom>
          <a:solidFill>
            <a:srgbClr val="64CE3A"/>
          </a:solidFill>
          <a:ln>
            <a:solidFill>
              <a:srgbClr val="003217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226403" y="3345387"/>
            <a:ext cx="504056" cy="53396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520573" y="3194003"/>
            <a:ext cx="924483" cy="8847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510932" y="3335856"/>
            <a:ext cx="504056" cy="53396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582608" y="3336610"/>
            <a:ext cx="504056" cy="53396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894888" y="3348303"/>
            <a:ext cx="504056" cy="53396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951294" y="3160472"/>
            <a:ext cx="924483" cy="8847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 descr="C:\Users\днс\Desktop\Учитель года 2017\Мастер - класс\г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306" y="4324252"/>
            <a:ext cx="14859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днс\Desktop\Учитель года 2017\Мастер - класс\г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05" y="4340915"/>
            <a:ext cx="14859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днс\Desktop\Учитель года 2017\Мастер - класс\г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16" y="4366457"/>
            <a:ext cx="14859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нс\Desktop\Учитель года 2017\Мастер - класс\г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9992"/>
            <a:ext cx="42195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502933" y="2778281"/>
            <a:ext cx="1821207" cy="1752807"/>
          </a:xfrm>
          <a:prstGeom prst="ellipse">
            <a:avLst/>
          </a:prstGeom>
          <a:solidFill>
            <a:srgbClr val="64CE3A"/>
          </a:solidFill>
          <a:ln>
            <a:solidFill>
              <a:srgbClr val="003217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080989" y="2751870"/>
            <a:ext cx="1803653" cy="1754535"/>
          </a:xfrm>
          <a:prstGeom prst="ellipse">
            <a:avLst/>
          </a:prstGeom>
          <a:solidFill>
            <a:srgbClr val="64CE3A"/>
          </a:solidFill>
          <a:ln>
            <a:solidFill>
              <a:srgbClr val="003217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653472" y="2741650"/>
            <a:ext cx="1752425" cy="1789438"/>
          </a:xfrm>
          <a:prstGeom prst="ellipse">
            <a:avLst/>
          </a:prstGeom>
          <a:solidFill>
            <a:srgbClr val="64CE3A"/>
          </a:solidFill>
          <a:ln>
            <a:solidFill>
              <a:srgbClr val="003217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34527" y="3336610"/>
            <a:ext cx="504056" cy="53396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951294" y="3153096"/>
            <a:ext cx="924483" cy="8847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291577" y="3328480"/>
            <a:ext cx="504056" cy="53396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582608" y="3336610"/>
            <a:ext cx="504056" cy="53396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894888" y="3348303"/>
            <a:ext cx="504056" cy="53396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104385" y="2759965"/>
            <a:ext cx="1821207" cy="1752807"/>
          </a:xfrm>
          <a:prstGeom prst="ellipse">
            <a:avLst/>
          </a:prstGeom>
          <a:solidFill>
            <a:srgbClr val="64CE3A"/>
          </a:solidFill>
          <a:ln>
            <a:solidFill>
              <a:srgbClr val="003217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552746" y="3186771"/>
            <a:ext cx="924483" cy="8847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нс\Desktop\Учитель года 2017\Мастер - класс\черный ко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6840760" cy="359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днс\Desktop\Учитель года 2017\Мастер - класс\мар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816" y="3729321"/>
            <a:ext cx="2309731" cy="23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нс\Desktop\Учитель года 2017\Мастер - класс\Дудочка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092">
            <a:off x="3181234" y="3882688"/>
            <a:ext cx="1667803" cy="1205442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днс\Desktop\Учитель года 2017\Мастер - класс\тамбурин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19212"/>
            <a:ext cx="1123711" cy="12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днс\Desktop\Учитель года 2017\Мастер - класс\металлофо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70679"/>
            <a:ext cx="3132348" cy="171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днс\Desktop\Учитель года 2017\Мастер - класс\Дудочка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092">
            <a:off x="478383" y="3817210"/>
            <a:ext cx="1736760" cy="1255282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днс\Desktop\Учитель года 2017\Мастер - класс\Дудочка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092">
            <a:off x="1917705" y="3900171"/>
            <a:ext cx="1619424" cy="117047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нс\Desktop\Учитель года 2017\Мастер - класс\б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2403">
            <a:off x="6784518" y="3635963"/>
            <a:ext cx="1989884" cy="198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" y="35913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детских музыкальных инструментах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564904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/>
                <a:ea typeface="+mj-ea"/>
                <a:cs typeface="+mj-cs"/>
              </a:rPr>
              <a:t>Любителями и знатоками музыки не рождаются, а становятся… </a:t>
            </a:r>
            <a:endParaRPr lang="ru-RU" sz="36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/>
              <a:ea typeface="+mj-ea"/>
              <a:cs typeface="+mj-cs"/>
            </a:endParaRPr>
          </a:p>
          <a:p>
            <a:pPr algn="r"/>
            <a:br>
              <a:rPr lang="ru-RU" sz="4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/>
                <a:ea typeface="+mj-ea"/>
                <a:cs typeface="+mj-cs"/>
              </a:rPr>
            </a:br>
            <a:r>
              <a:rPr lang="ru-RU" sz="32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/>
                <a:ea typeface="+mj-ea"/>
                <a:cs typeface="+mj-cs"/>
              </a:rPr>
              <a:t>Д. Шостакович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188640"/>
            <a:ext cx="3240360" cy="1224136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424936" cy="3888432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Познакомить участников мастер-класса с методами и приёмами, применяемыми на музыкальных занятиях.</a:t>
            </a:r>
            <a:endParaRPr lang="ru-RU" sz="2400" dirty="0">
              <a:solidFill>
                <a:srgbClr val="002060"/>
              </a:solidFill>
              <a:latin typeface="Arial" panose="020B0604020202020204"/>
              <a:ea typeface="Times New Roman" panose="02020603050405020304"/>
              <a:cs typeface="Times New Roman" panose="02020603050405020304"/>
            </a:endParaRPr>
          </a:p>
          <a:p>
            <a:pPr lvl="0" algn="just">
              <a:spcBef>
                <a:spcPts val="0"/>
              </a:spcBef>
            </a:pPr>
            <a:endParaRPr lang="ru-RU" sz="2400" dirty="0">
              <a:solidFill>
                <a:srgbClr val="002060"/>
              </a:solidFill>
              <a:latin typeface="Arial" panose="020B0604020202020204"/>
              <a:ea typeface="Times New Roman" panose="02020603050405020304"/>
              <a:cs typeface="Times New Roman" panose="02020603050405020304"/>
            </a:endParaRP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+mj-ea"/>
                <a:cs typeface="+mj-ea"/>
              </a:rPr>
              <a:t>Убедить педагогов в важности и целесообразности развития ритмического чувства у детей дошкольного возраста.</a:t>
            </a:r>
            <a:endParaRPr lang="ru-RU" sz="2400" dirty="0">
              <a:solidFill>
                <a:srgbClr val="002060"/>
              </a:solidFill>
              <a:latin typeface="+mj-ea"/>
              <a:cs typeface="+mj-ea"/>
            </a:endParaRPr>
          </a:p>
          <a:p>
            <a:pPr lvl="0" algn="just">
              <a:spcBef>
                <a:spcPts val="0"/>
              </a:spcBef>
            </a:pPr>
            <a:endParaRPr lang="ru-RU" sz="2400" dirty="0">
              <a:solidFill>
                <a:srgbClr val="002060"/>
              </a:solidFill>
              <a:latin typeface="+mj-ea"/>
              <a:ea typeface="Times New Roman" panose="02020603050405020304"/>
              <a:cs typeface="+mj-ea"/>
            </a:endParaRP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Повысить уровень профессиональной компетентности педагогов, их мотивацию на системное использование   элементарного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музицирования</a:t>
            </a:r>
            <a:r>
              <a:rPr lang="ru-RU" sz="2400" dirty="0">
                <a:solidFill>
                  <a:srgbClr val="00206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 в практике. </a:t>
            </a:r>
            <a:r>
              <a:rPr lang="ru-RU" sz="2400" dirty="0">
                <a:solidFill>
                  <a:srgbClr val="002060"/>
                </a:solidFill>
                <a:latin typeface="Helvetica Neue"/>
              </a:rPr>
              <a:t>  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нс\Desktop\Учитель года 2017\Мастер - класс\Рит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479">
            <a:off x="2850629" y="996310"/>
            <a:ext cx="2950675" cy="418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021288"/>
            <a:ext cx="154360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657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уголки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DSC054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893046" cy="2919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нс\Desktop\Учитель года 2017\Мастер - класс\Фот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40996"/>
            <a:ext cx="2730228" cy="4853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Рисунок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81" y="1628800"/>
            <a:ext cx="2563219" cy="1919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Рисунок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54" y="1196752"/>
            <a:ext cx="3210035" cy="348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2592288" cy="994122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096647"/>
            <a:ext cx="2497266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упражнения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2204864"/>
            <a:ext cx="2519835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Поэтическое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музицирование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39952" y="3399833"/>
            <a:ext cx="2470867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Музыкально-двигательные упражнения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4505672"/>
            <a:ext cx="2592288" cy="12421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детских музыкальных инструментах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45" y="181553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Поэтическое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музицирование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316808"/>
            <a:ext cx="1800200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</a:rPr>
              <a:t>Трещотка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Picture 5" descr="C:\Users\днс\Desktop\Учитель года 2017\Мастер - класс\ложк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55824"/>
            <a:ext cx="844988" cy="13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/>
          <p:nvPr/>
        </p:nvSpPr>
        <p:spPr>
          <a:xfrm>
            <a:off x="7225445" y="2737568"/>
            <a:ext cx="2018818" cy="580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Деревянные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002060"/>
                </a:solidFill>
              </a:rPr>
              <a:t>ложки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Picture 4" descr="C:\Users\днс\Desktop\Учитель года 2017\Мастер - класс\металло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440" y="3883435"/>
            <a:ext cx="2088232" cy="137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/>
          <p:nvPr/>
        </p:nvSpPr>
        <p:spPr>
          <a:xfrm>
            <a:off x="3530929" y="5150613"/>
            <a:ext cx="210648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</a:rPr>
              <a:t>Металлофон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" name="Picture 3" descr="C:\Users\днс\Desktop\Учитель года 2017\Мастер - класс\кр валдай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84168" y="3929100"/>
            <a:ext cx="1152128" cy="116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днс\Desktop\Учитель года 2017\Мастер - класс\в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45818" y="3826455"/>
            <a:ext cx="628459" cy="1256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/>
          <p:nvPr/>
        </p:nvSpPr>
        <p:spPr>
          <a:xfrm>
            <a:off x="4387710" y="3066508"/>
            <a:ext cx="2032545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</a:rPr>
              <a:t>Стеклянный колокольчик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Объект 2"/>
          <p:cNvSpPr txBox="1"/>
          <p:nvPr/>
        </p:nvSpPr>
        <p:spPr>
          <a:xfrm>
            <a:off x="5741672" y="4902477"/>
            <a:ext cx="2573181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</a:rPr>
              <a:t>Валдайские колокольчики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4" name="Picture 4" descr="C:\Users\днс\Desktop\Учитель года 2017\Мастер - класс\треуг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14" y="4229088"/>
            <a:ext cx="1643419" cy="15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2"/>
          <p:cNvSpPr txBox="1"/>
          <p:nvPr/>
        </p:nvSpPr>
        <p:spPr>
          <a:xfrm>
            <a:off x="1331640" y="5745275"/>
            <a:ext cx="210648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</a:rPr>
              <a:t>Треугольник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6" name="Заголовок 1"/>
          <p:cNvSpPr txBox="1"/>
          <p:nvPr/>
        </p:nvSpPr>
        <p:spPr>
          <a:xfrm>
            <a:off x="1846768" y="1009744"/>
            <a:ext cx="5412123" cy="657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«Курочка Ряба»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днс\Desktop\Учитель года 2017\Мастер - класс\Рис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10" y="1552936"/>
            <a:ext cx="886943" cy="16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нс\Desktop\Учитель года 2017\Мастер - класс\трещ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0" y="1338420"/>
            <a:ext cx="2488035" cy="248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2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Учитель года 2017\Мастер - класс\1 кад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3168352" cy="309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нс\Desktop\Учитель года 2017\Мастер - класс\8 кад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034"/>
            <a:ext cx="3046630" cy="29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нс\Desktop\Учитель года 2017\Мастер - класс\ложки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23380"/>
            <a:ext cx="1333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днс\Desktop\Учитель года 2017\Мастер - класс\трещ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51" y="331452"/>
            <a:ext cx="3025540" cy="302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нс\Desktop\Учитель года 2017\Мастер - класс\2 кад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015830" cy="30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днс\Desktop\Учитель года 2017\Мастер - класс\ложки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19" y="609576"/>
            <a:ext cx="1333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нс\Desktop\Учитель года 2017\Мастер - класс\3 кад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45" y="3346259"/>
            <a:ext cx="3160915" cy="30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нс\Desktop\Учитель года 2017\Мастер - класс\металло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16151"/>
            <a:ext cx="2648198" cy="174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днс\Desktop\Учитель года 2017\Мастер - класс\металло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88" y="3789040"/>
            <a:ext cx="2648198" cy="174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нс\Desktop\Учитель года 2017\Мастер - класс\4 кад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062089" cy="309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нс\Desktop\Учитель года 2017\Мастер - класс\5 кад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41" y="3429000"/>
            <a:ext cx="3168352" cy="293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днс\Desktop\Учитель года 2017\Мастер - класс\металлоф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63692"/>
            <a:ext cx="2648198" cy="174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26" y="3429000"/>
            <a:ext cx="1224136" cy="228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</Words>
  <Application>WPS Presentation</Application>
  <PresentationFormat>Экран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11</vt:i4>
      </vt:variant>
      <vt:variant>
        <vt:lpstr>幻灯片标题</vt:lpstr>
      </vt:variant>
      <vt:variant>
        <vt:i4>17</vt:i4>
      </vt:variant>
    </vt:vector>
  </HeadingPairs>
  <TitlesOfParts>
    <vt:vector size="39" baseType="lpstr">
      <vt:lpstr>Arial</vt:lpstr>
      <vt:lpstr>SimSun</vt:lpstr>
      <vt:lpstr>Wingdings</vt:lpstr>
      <vt:lpstr>Times New Roman</vt:lpstr>
      <vt:lpstr>Arial</vt:lpstr>
      <vt:lpstr>Times New Roman</vt:lpstr>
      <vt:lpstr>Helvetica Neue</vt:lpstr>
      <vt:lpstr>Calibri</vt:lpstr>
      <vt:lpstr>Microsoft YaHei</vt:lpstr>
      <vt:lpstr>Arial Unicode MS</vt:lpstr>
      <vt:lpstr>Calibri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13_Тема Office</vt:lpstr>
      <vt:lpstr>14_Тема Office</vt:lpstr>
      <vt:lpstr>8_Тема Office</vt:lpstr>
      <vt:lpstr> «Весёлый оркестр»</vt:lpstr>
      <vt:lpstr>Задачи:</vt:lpstr>
      <vt:lpstr>PowerPoint 演示文稿</vt:lpstr>
      <vt:lpstr>Музыкальные уголки</vt:lpstr>
      <vt:lpstr>Этапы:</vt:lpstr>
      <vt:lpstr>Поэтическое музицирование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«Учимся играя»</dc:title>
  <dc:creator>днс</dc:creator>
  <cp:lastModifiedBy>Администратор</cp:lastModifiedBy>
  <cp:revision>43</cp:revision>
  <dcterms:created xsi:type="dcterms:W3CDTF">2017-02-14T14:54:00Z</dcterms:created>
  <dcterms:modified xsi:type="dcterms:W3CDTF">2026-04-28T07:41:53Z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A46D51D13EB94E44A8CFF4B6E4B58FEB_12</vt:lpwstr>
  </property>
  <property fmtid="{D5CDD505-2E9C-101B-9397-08002B2CF9AE}" pid="3" name="KSOProductBuildVer">
    <vt:lpwstr>1033-12.2.0.23196</vt:lpwstr>
  </property>
</Properties>
</file>