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262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"/>
            <a:ext cx="9144000" cy="64312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36904" cy="4320480"/>
          </a:xfrm>
          <a:prstGeom prst="rect">
            <a:avLst/>
          </a:prstGeom>
        </p:spPr>
      </p:pic>
      <p:pic>
        <p:nvPicPr>
          <p:cNvPr id="3" name="Рисунок 2" descr="58149d5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2232249" cy="1080120"/>
          </a:xfrm>
          <a:prstGeom prst="rect">
            <a:avLst/>
          </a:prstGeom>
        </p:spPr>
      </p:pic>
      <p:pic>
        <p:nvPicPr>
          <p:cNvPr id="4" name="Рисунок 3" descr="aITxVcm8s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661248"/>
            <a:ext cx="4283968" cy="119675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15966" cy="594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587727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Выставка семейных работ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 «Своей поделкой каждый рад украсить Осени наряд»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" name="Рисунок 3" descr="aITxVcm8s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4048" y="2204864"/>
            <a:ext cx="5832648" cy="1944216"/>
          </a:xfrm>
          <a:prstGeom prst="rect">
            <a:avLst/>
          </a:prstGeom>
        </p:spPr>
      </p:pic>
      <p:pic>
        <p:nvPicPr>
          <p:cNvPr id="5" name="Рисунок 4" descr="aITxVcm8s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836712" y="2204864"/>
            <a:ext cx="5832648" cy="194421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3240360" cy="6858000"/>
          </a:xfrm>
          <a:prstGeom prst="rect">
            <a:avLst/>
          </a:prstGeom>
        </p:spPr>
      </p:pic>
      <p:pic>
        <p:nvPicPr>
          <p:cNvPr id="3" name="Рисунок 2" descr="image-22-10-22-01-18-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9" y="0"/>
            <a:ext cx="3168352" cy="6858000"/>
          </a:xfrm>
          <a:prstGeom prst="rect">
            <a:avLst/>
          </a:prstGeom>
        </p:spPr>
      </p:pic>
      <p:pic>
        <p:nvPicPr>
          <p:cNvPr id="5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989">
            <a:off x="4387943" y="1288603"/>
            <a:ext cx="628021" cy="683099"/>
          </a:xfrm>
          <a:prstGeom prst="rect">
            <a:avLst/>
          </a:prstGeom>
          <a:noFill/>
        </p:spPr>
      </p:pic>
      <p:pic>
        <p:nvPicPr>
          <p:cNvPr id="6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5710">
            <a:off x="4329351" y="2924946"/>
            <a:ext cx="663810" cy="616644"/>
          </a:xfrm>
          <a:prstGeom prst="rect">
            <a:avLst/>
          </a:prstGeom>
          <a:noFill/>
        </p:spPr>
      </p:pic>
      <p:pic>
        <p:nvPicPr>
          <p:cNvPr id="7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989">
            <a:off x="4387944" y="4528961"/>
            <a:ext cx="628021" cy="683099"/>
          </a:xfrm>
          <a:prstGeom prst="rect">
            <a:avLst/>
          </a:prstGeom>
          <a:noFill/>
        </p:spPr>
      </p:pic>
      <p:pic>
        <p:nvPicPr>
          <p:cNvPr id="8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5710">
            <a:off x="224895" y="332658"/>
            <a:ext cx="663810" cy="616644"/>
          </a:xfrm>
          <a:prstGeom prst="rect">
            <a:avLst/>
          </a:prstGeom>
          <a:noFill/>
        </p:spPr>
      </p:pic>
      <p:pic>
        <p:nvPicPr>
          <p:cNvPr id="9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0437">
            <a:off x="211478" y="2080691"/>
            <a:ext cx="628021" cy="683099"/>
          </a:xfrm>
          <a:prstGeom prst="rect">
            <a:avLst/>
          </a:prstGeom>
          <a:noFill/>
        </p:spPr>
      </p:pic>
      <p:pic>
        <p:nvPicPr>
          <p:cNvPr id="10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5710">
            <a:off x="117392" y="3789043"/>
            <a:ext cx="663810" cy="616644"/>
          </a:xfrm>
          <a:prstGeom prst="rect">
            <a:avLst/>
          </a:prstGeom>
          <a:noFill/>
        </p:spPr>
      </p:pic>
      <p:pic>
        <p:nvPicPr>
          <p:cNvPr id="11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0437">
            <a:off x="236628" y="5772799"/>
            <a:ext cx="628021" cy="683099"/>
          </a:xfrm>
          <a:prstGeom prst="rect">
            <a:avLst/>
          </a:prstGeom>
          <a:noFill/>
        </p:spPr>
      </p:pic>
      <p:pic>
        <p:nvPicPr>
          <p:cNvPr id="12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437">
            <a:off x="8440606" y="295157"/>
            <a:ext cx="589176" cy="613316"/>
          </a:xfrm>
          <a:prstGeom prst="rect">
            <a:avLst/>
          </a:prstGeom>
          <a:noFill/>
        </p:spPr>
      </p:pic>
      <p:pic>
        <p:nvPicPr>
          <p:cNvPr id="13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10437">
            <a:off x="8434239" y="1957494"/>
            <a:ext cx="604834" cy="580562"/>
          </a:xfrm>
          <a:prstGeom prst="rect">
            <a:avLst/>
          </a:prstGeom>
          <a:noFill/>
        </p:spPr>
      </p:pic>
      <p:pic>
        <p:nvPicPr>
          <p:cNvPr id="14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437">
            <a:off x="8440606" y="3679532"/>
            <a:ext cx="589176" cy="613316"/>
          </a:xfrm>
          <a:prstGeom prst="rect">
            <a:avLst/>
          </a:prstGeom>
          <a:noFill/>
        </p:spPr>
      </p:pic>
      <p:pic>
        <p:nvPicPr>
          <p:cNvPr id="15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437">
            <a:off x="8440606" y="5839772"/>
            <a:ext cx="589176" cy="6133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44408" cy="547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73325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Выставка работ педагогов и детей</a:t>
            </a:r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«Осенний вернисаж»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2589738" cy="5040560"/>
          </a:xfrm>
          <a:prstGeom prst="rect">
            <a:avLst/>
          </a:prstGeom>
        </p:spPr>
      </p:pic>
      <p:pic>
        <p:nvPicPr>
          <p:cNvPr id="3" name="Рисунок 2" descr="image-22-10-22-01-18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4320480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8" y="508518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Работы выставки</a:t>
            </a:r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 «Осенний вернисаж»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989">
            <a:off x="4514687" y="421008"/>
            <a:ext cx="1554010" cy="1546517"/>
          </a:xfrm>
          <a:prstGeom prst="rect">
            <a:avLst/>
          </a:prstGeom>
          <a:noFill/>
        </p:spPr>
      </p:pic>
      <p:pic>
        <p:nvPicPr>
          <p:cNvPr id="6" name="Рисунок 5" descr="58149d5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5777880"/>
            <a:ext cx="2589120" cy="1080120"/>
          </a:xfrm>
          <a:prstGeom prst="rect">
            <a:avLst/>
          </a:prstGeom>
        </p:spPr>
      </p:pic>
      <p:pic>
        <p:nvPicPr>
          <p:cNvPr id="7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35970">
            <a:off x="6818942" y="421008"/>
            <a:ext cx="1554010" cy="1546517"/>
          </a:xfrm>
          <a:prstGeom prst="rect">
            <a:avLst/>
          </a:prstGeom>
          <a:noFill/>
        </p:spPr>
      </p:pic>
      <p:pic>
        <p:nvPicPr>
          <p:cNvPr id="8" name="Рисунок 7" descr="aITxVcm8si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1710444" y="2691172"/>
            <a:ext cx="4608512" cy="11876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ПУСБАС</dc:creator>
  <cp:lastModifiedBy>ПУСБАС</cp:lastModifiedBy>
  <cp:revision>9</cp:revision>
  <dcterms:created xsi:type="dcterms:W3CDTF">2022-10-23T07:54:59Z</dcterms:created>
  <dcterms:modified xsi:type="dcterms:W3CDTF">2022-10-23T08:42:41Z</dcterms:modified>
</cp:coreProperties>
</file>