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1" r:id="rId15"/>
    <p:sldId id="270" r:id="rId16"/>
    <p:sldId id="273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05.02.2026</a:t>
            </a:fld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admin\Desktop\гмо 2020\20200908_09524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38" y="-7938"/>
            <a:ext cx="9159876" cy="687387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764705"/>
            <a:ext cx="756084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ИСПОЛЬЗОВАНИЕ ИНТЕЛЛЕКТУАЛЬНЫХ КАРТ В  РЕЧЕВОМ РАЗВИТИИ ДЕТЕЙ СТАРШЕГО </a:t>
            </a: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ДОШКОЛЬНОГО ВОЗРАСТА</a:t>
            </a: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105835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МДОАУ «ДЕТСКИЙ САД № 59  «РУЧЕЁК» Г. ОРСКА </a:t>
            </a:r>
          </a:p>
          <a:p>
            <a:pPr algn="ctr"/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Керн Л.В.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endParaRPr lang="ru-RU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-857280"/>
            <a:ext cx="11430000" cy="8572500"/>
          </a:xfrm>
          <a:prstGeom prst="rect">
            <a:avLst/>
          </a:prstGeom>
          <a:noFill/>
        </p:spPr>
      </p:pic>
      <p:pic>
        <p:nvPicPr>
          <p:cNvPr id="6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1285860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ПРИМЕНЕНИЕ ИНТЕЛЛЕКТУАЛЬНЫХ КАРТ В РЕЧЕВОМ РАЗВИТИИ СТАРШИХ ДОШКОЛЬНИКОВ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ownloads\20200908_095221 (1)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5940425" cy="3340100"/>
          </a:xfrm>
          <a:prstGeom prst="rect">
            <a:avLst/>
          </a:prstGeom>
          <a:noFill/>
        </p:spPr>
      </p:pic>
      <p:pic>
        <p:nvPicPr>
          <p:cNvPr id="10" name="Рисунок 9" descr="20200908_0946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3645024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\Downloads\20200908_095148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5945188" cy="3344862"/>
          </a:xfrm>
          <a:prstGeom prst="rect">
            <a:avLst/>
          </a:prstGeom>
          <a:noFill/>
        </p:spPr>
      </p:pic>
      <p:pic>
        <p:nvPicPr>
          <p:cNvPr id="2053" name="Picture 5" descr="C:\Users\admin\Downloads\20200908_094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3571200" cy="2008800"/>
          </a:xfrm>
          <a:prstGeom prst="rect">
            <a:avLst/>
          </a:prstGeom>
          <a:noFill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356992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ownloads\20200908_09512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350"/>
            <a:ext cx="5945188" cy="3344863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573016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ownloads\20200908_0955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373600" y="-8915400"/>
            <a:ext cx="5491200" cy="3088800"/>
          </a:xfrm>
          <a:prstGeom prst="rect">
            <a:avLst/>
          </a:prstGeom>
          <a:noFill/>
        </p:spPr>
      </p:pic>
      <p:pic>
        <p:nvPicPr>
          <p:cNvPr id="4099" name="Picture 3" descr="C:\Users\admin\Desktop\гмо 2020\20200908_095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4291200" cy="2413800"/>
          </a:xfrm>
          <a:prstGeom prst="rect">
            <a:avLst/>
          </a:prstGeom>
          <a:noFill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59" y="260648"/>
            <a:ext cx="6124924" cy="344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501008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5484910" cy="308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C:\Users\admin\Desktop\гмо 2020\20200908_095639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373600" y="-8915400"/>
            <a:ext cx="6131200" cy="3448800"/>
          </a:xfrm>
          <a:prstGeom prst="rect">
            <a:avLst/>
          </a:prstGeom>
          <a:noFill/>
        </p:spPr>
      </p:pic>
      <p:pic>
        <p:nvPicPr>
          <p:cNvPr id="5" name="Рисунок 4" descr="20200908_095639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3429000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00908_1519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5305600" cy="2984400"/>
          </a:xfrm>
          <a:prstGeom prst="rect">
            <a:avLst/>
          </a:prstGeom>
        </p:spPr>
      </p:pic>
      <p:pic>
        <p:nvPicPr>
          <p:cNvPr id="5" name="Рисунок 4" descr="20200908_151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501008"/>
            <a:ext cx="5305600" cy="298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722376" y="1196752"/>
            <a:ext cx="7772400" cy="367240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idx="1"/>
          </p:nvPr>
        </p:nvSpPr>
        <p:spPr>
          <a:xfrm>
            <a:off x="722313" y="980728"/>
            <a:ext cx="7772400" cy="3816697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СПАСИБО                               ЗА ВНИМАНИЕ !</a:t>
            </a:r>
            <a:endParaRPr lang="ru-RU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71538" y="428604"/>
            <a:ext cx="70723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ИНТЕЛЛЕКТУАЛЬНАЯ КАРТА (КАРТА УМА) 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МЕТОД  ЗАПОМИНАНИЯ ИНФОРМАЦИИ, В ВИДЕ СТРУКТУРЫ, ИСХОДЯЩЕЙ ОТ ЦЕНТРА К КРАЯМ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Tony-HD-Web-Pho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2071678"/>
            <a:ext cx="2898000" cy="289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57488" y="5429264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ТОНИ  БЬЮЗЕН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neuroscience-2017-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8604"/>
            <a:ext cx="4572000" cy="2569464"/>
          </a:xfrm>
          <a:prstGeom prst="rect">
            <a:avLst/>
          </a:prstGeom>
        </p:spPr>
      </p:pic>
      <p:pic>
        <p:nvPicPr>
          <p:cNvPr id="6" name="Рисунок 5" descr="slide-10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286124"/>
            <a:ext cx="4320826" cy="323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3570" y="2334560"/>
            <a:ext cx="3143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ИНТЕЛЛЕКТУАЛЬНАЯ   КАРТА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4348" y="3143248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НЕЙРОН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admin\Desktop\flower-kaffir-lily-powerpoint-templat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" name="Рисунок 4" descr="img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571480"/>
            <a:ext cx="7072362" cy="5429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flower-kaffir-lily-powerpoint-templ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1604" y="571480"/>
            <a:ext cx="6572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АКИМЕНКО ВАЛЕНТИНА МИХАЙЛОВНА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akimen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2976" y="1285860"/>
            <a:ext cx="2643206" cy="2571768"/>
          </a:xfrm>
          <a:prstGeom prst="rect">
            <a:avLst/>
          </a:prstGeom>
        </p:spPr>
      </p:pic>
      <p:pic>
        <p:nvPicPr>
          <p:cNvPr id="8" name="Рисунок 7" descr="img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357562"/>
            <a:ext cx="4344000" cy="32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878684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РАЗВИТИЕ ПСИХИЧЕСКИХ ФУНКЦИЙ  (РЕЧЬ, ВНИМАНИЕ, ПАМЯТЬ, МЫШЛЕНИЕ)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2. СТИМУЛИРОВАНИЕ РЕЧЕВОЙ АКТИВНОСТИ, РАСШИРЕНИЕ СЛОВАРЯ, РАЗВИТИЕ СВЯЗНОЙ РЕЧИ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3. РАЗВИТИЕ ПОЗНАВАТЕЛЬНОЙ АКТИВНОСТИ И ЛЮБОЗНАТЕЛЬНОСТИ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4. РАЗВИТИЕ ОБЩЕНИЯ И ВЗАИМОДЕЙСТВИЯ РЕБЁНКА СО ВЗРОСЛЫМИ И СВЕРСТНИКАМИ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5. ФОРМИРОВАНИЕ САМОСТОЯТЕЛЬНОСТИ, ЦЕЛЕНАПРАВЛЕННОСТИ И САМОРЕГУЛЯЦИИ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6. РАЗВИТИЕ ВООБРАЖЕНИЯ И ТВОРЧЕСКОЙ АКТИВНОСТИ</a:t>
            </a:r>
          </a:p>
          <a:p>
            <a:pPr marL="342900" indent="-342900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7. РАЗВИТИЕ МЕЛКОЙ МОТОРИКИ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285728"/>
            <a:ext cx="942978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СВОЙСТВА ИНТЕЛЛЕКТУАЛЬНЫХ КАРТ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НАГЛЯДНОСТЬ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ПРИВЛЕКАТЕЛЬНОСТЬ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ЗАПОМИНАЕМОСТЬ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 startAt="4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СВОЕВРЕМЕННОСТЬ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ТВОРЧЕСТВО</a:t>
            </a:r>
          </a:p>
          <a:p>
            <a:pPr marL="457200" indent="-45720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6.  ВОЗМОЖНОСТЬ ПЕРЕСМОТРА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71472" y="500042"/>
            <a:ext cx="807249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МЕТОДИКА СОСТАВЛЕНИЕ КАРТЫ</a:t>
            </a:r>
          </a:p>
          <a:p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ЛИСТ БУМАГИ  ГОРИЗОНТАЛЬНО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ЦЕНТРЕ ГЛАВНАЯ ИДЕЯ (ТЕМА)  - ОБВОДИТЬСЯ</a:t>
            </a:r>
          </a:p>
          <a:p>
            <a:pPr marL="514350" indent="-514350">
              <a:buAutoNum type="arabicPeriod" startAt="2"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3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ЛИНИИ (ВЕТВИ) РАЗНОЦВЕТНО ВЫДЕЛЕНЫ  (СООТВЕТСТВУЮТ ФРАГМЕНТУ ТЕМЫ)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4. КАЖДАЯ ВЕТВЬ ОБОЗНАЧАЕТСЯ КЛЮЧЕВЫМ СЛОВОМ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5. ВЕТВИ ДЕТАЛИЗИРУЮТСЯ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admin\Desktop\flower-kaffir-lily-powerpoint-templ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0" y="-857250"/>
            <a:ext cx="11430000" cy="85725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00100" y="500042"/>
            <a:ext cx="78581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УЧАСТНИКИ В СОСТАВЛЕНИИ КАРТЫ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>
              <a:buAutoNum type="arabicPeriod" startAt="2"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ПЕДАГОГ СОВМЕСТНО С РЕБЁНКОМ</a:t>
            </a: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3. ДЕТИ С РОДИТЕЛЯМИ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2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373</TotalTime>
  <Words>193</Words>
  <Application>Microsoft Office PowerPoint</Application>
  <PresentationFormat>Экран (4:3)</PresentationFormat>
  <Paragraphs>64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Литейная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43</cp:revision>
  <dcterms:created xsi:type="dcterms:W3CDTF">2019-03-27T10:33:41Z</dcterms:created>
  <dcterms:modified xsi:type="dcterms:W3CDTF">2026-02-05T08:02:10Z</dcterms:modified>
</cp:coreProperties>
</file>