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75" r:id="rId13"/>
    <p:sldId id="266" r:id="rId14"/>
    <p:sldId id="267" r:id="rId15"/>
    <p:sldId id="268" r:id="rId16"/>
    <p:sldId id="269" r:id="rId17"/>
    <p:sldId id="270" r:id="rId18"/>
    <p:sldId id="276" r:id="rId19"/>
    <p:sldId id="280" r:id="rId20"/>
    <p:sldId id="271" r:id="rId21"/>
    <p:sldId id="272" r:id="rId22"/>
    <p:sldId id="273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6BFF2-34F1-4F22-B199-53C73A54EAF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8FD06-BFD9-4541-BF64-376BA4CA87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948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8FD06-BFD9-4541-BF64-376BA4CA871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61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FFC4-9CD9-48F3-A77D-CCB94AFF3733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592F-6EC3-44EC-9D88-891501E54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10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FFC4-9CD9-48F3-A77D-CCB94AFF3733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592F-6EC3-44EC-9D88-891501E54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495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FFC4-9CD9-48F3-A77D-CCB94AFF3733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592F-6EC3-44EC-9D88-891501E54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687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FFC4-9CD9-48F3-A77D-CCB94AFF3733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592F-6EC3-44EC-9D88-891501E54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979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FFC4-9CD9-48F3-A77D-CCB94AFF3733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592F-6EC3-44EC-9D88-891501E54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615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FFC4-9CD9-48F3-A77D-CCB94AFF3733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592F-6EC3-44EC-9D88-891501E54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88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FFC4-9CD9-48F3-A77D-CCB94AFF3733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592F-6EC3-44EC-9D88-891501E54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43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FFC4-9CD9-48F3-A77D-CCB94AFF3733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592F-6EC3-44EC-9D88-891501E54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85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FFC4-9CD9-48F3-A77D-CCB94AFF3733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592F-6EC3-44EC-9D88-891501E54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635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FFC4-9CD9-48F3-A77D-CCB94AFF3733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592F-6EC3-44EC-9D88-891501E54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368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FFC4-9CD9-48F3-A77D-CCB94AFF3733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592F-6EC3-44EC-9D88-891501E54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57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6FFC4-9CD9-48F3-A77D-CCB94AFF3733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8592F-6EC3-44EC-9D88-891501E54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18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557513" cy="71033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4605454" y="345688"/>
            <a:ext cx="2952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Наименование учреждения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6259" y="1036720"/>
            <a:ext cx="9031458" cy="40010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КОНСУЛЬТАЦИЯ ДЛЯ ПЕДАГОГОВ ДОО</a:t>
            </a:r>
            <a:endParaRPr lang="ru-RU" sz="4000" b="1" dirty="0">
              <a:solidFill>
                <a:srgbClr val="002060"/>
              </a:solidFill>
            </a:endParaRPr>
          </a:p>
          <a:p>
            <a:pPr algn="ctr" fontAlgn="base"/>
            <a:r>
              <a:rPr lang="ru-RU" sz="4000" b="1" dirty="0" smtClean="0">
                <a:solidFill>
                  <a:srgbClr val="002060"/>
                </a:solidFill>
              </a:rPr>
              <a:t>«</a:t>
            </a:r>
            <a:r>
              <a:rPr lang="ru-RU" sz="4000" b="1" dirty="0" smtClean="0"/>
              <a:t>Эффективность применения логических блоков </a:t>
            </a:r>
            <a:r>
              <a:rPr lang="ru-RU" sz="4000" b="1" dirty="0" err="1" smtClean="0"/>
              <a:t>Дьенеша</a:t>
            </a:r>
            <a:r>
              <a:rPr lang="ru-RU" sz="4000" b="1" dirty="0" smtClean="0"/>
              <a:t> и палочек </a:t>
            </a:r>
            <a:r>
              <a:rPr lang="ru-RU" sz="4000" b="1" dirty="0" err="1" smtClean="0"/>
              <a:t>Кюизенера</a:t>
            </a:r>
            <a:r>
              <a:rPr lang="ru-RU" sz="4000" b="1" dirty="0" smtClean="0"/>
              <a:t> в педагогическом процессе ДОУ»</a:t>
            </a:r>
            <a:endParaRPr lang="ru-RU" sz="4000" dirty="0" smtClean="0"/>
          </a:p>
          <a:p>
            <a:pPr algn="ctr" fontAlgn="base">
              <a:buNone/>
            </a:pP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81714" y="5634044"/>
            <a:ext cx="1516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Воспитатель; </a:t>
            </a:r>
            <a:r>
              <a:rPr lang="ru-RU" dirty="0" err="1" smtClean="0"/>
              <a:t>Искалиева.А.Ж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422" y="5219114"/>
            <a:ext cx="1323002" cy="95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4065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7749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38508" y="412594"/>
            <a:ext cx="4917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Этапы работы с блоками </a:t>
            </a:r>
            <a:r>
              <a:rPr lang="ru-RU" altLang="ru-RU" sz="2400" b="1" dirty="0" err="1" smtClean="0">
                <a:solidFill>
                  <a:srgbClr val="C00000"/>
                </a:solidFill>
                <a:cs typeface="Times New Roman" pitchFamily="18" charset="0"/>
              </a:rPr>
              <a:t>Дьенеша</a:t>
            </a:r>
            <a:r>
              <a:rPr lang="ru-RU" alt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:</a:t>
            </a:r>
          </a:p>
          <a:p>
            <a:pPr algn="just"/>
            <a:endParaRPr lang="ru-RU" alt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первом этапе блоки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используются, как обычный конструктор, который помогает знакомить с цветом, размером, формами.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8508" y="2375210"/>
            <a:ext cx="4917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На втором этапе можно знакомить детей со свойствами логических блоков с использованием карточек с изображением символов свойств, где цвет, размер и толщина различных блоков изображены условными значками.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438508" y="4620280"/>
            <a:ext cx="4917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третьем этапе задания даются на кодирование и декодирование геометрических фигур или информации. </a:t>
            </a:r>
          </a:p>
        </p:txBody>
      </p:sp>
      <p:pic>
        <p:nvPicPr>
          <p:cNvPr id="6" name="Picture 4" descr="https://paidagogos.com/wp-content/uploads/2017/03/konstruirovanie-s-pomoshchyu-blokov-z-denesh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5964" y="412594"/>
            <a:ext cx="2383176" cy="2085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s://avatars.mds.yandex.net/get-pdb/1523412/c5c3c162-e6cd-46cf-bea4-852df90c78bc/s120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807222" y="2565794"/>
            <a:ext cx="2411366" cy="1808525"/>
          </a:xfrm>
          <a:prstGeom prst="rect">
            <a:avLst/>
          </a:prstGeom>
          <a:noFill/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525514" y="3735846"/>
            <a:ext cx="2041132" cy="2522074"/>
          </a:xfrm>
          <a:prstGeom prst="rect">
            <a:avLst/>
          </a:prstGeom>
        </p:spPr>
      </p:pic>
      <p:pic>
        <p:nvPicPr>
          <p:cNvPr id="9" name="Picture 2" descr="C:\Users\рома\Downloads\detsad-233446-143240925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807222" y="4472010"/>
            <a:ext cx="2381236" cy="178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6742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7286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8214" y="981307"/>
            <a:ext cx="2497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детей</a:t>
            </a:r>
          </a:p>
        </p:txBody>
      </p:sp>
      <p:pic>
        <p:nvPicPr>
          <p:cNvPr id="15361" name="Picture 1" descr="C:\Users\user\Downloads\Microsoft Office 2007\ADMIN\GD4VQpnDnk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422" y="1533378"/>
            <a:ext cx="5120640" cy="4698610"/>
          </a:xfrm>
          <a:prstGeom prst="rect">
            <a:avLst/>
          </a:prstGeom>
          <a:noFill/>
        </p:spPr>
      </p:pic>
      <p:pic>
        <p:nvPicPr>
          <p:cNvPr id="15362" name="Picture 2" descr="C:\Users\user\Downloads\Microsoft Office 2007\ADMIN\r921Fu0fLM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212" y="1561513"/>
            <a:ext cx="5725551" cy="4670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02858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337" name="Picture 1" descr="C:\Users\user\Downloads\Microsoft Office 2007\ADMIN\yJxrLsQvO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05" y="379827"/>
            <a:ext cx="5303519" cy="5866227"/>
          </a:xfrm>
          <a:prstGeom prst="rect">
            <a:avLst/>
          </a:prstGeom>
          <a:noFill/>
        </p:spPr>
      </p:pic>
      <p:pic>
        <p:nvPicPr>
          <p:cNvPr id="14338" name="Picture 2" descr="C:\Users\user\Downloads\Microsoft Office 2007\ADMIN\T7rx_949Y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0296" y="351693"/>
            <a:ext cx="5838092" cy="5866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704300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76293" y="557561"/>
            <a:ext cx="68356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Цветные счетные палочки </a:t>
            </a:r>
            <a:r>
              <a:rPr lang="ru-RU" sz="3200" b="1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Кюизенера</a:t>
            </a:r>
            <a:endParaRPr lang="ru-RU" sz="3200" b="1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4" name="Picture 4" descr="https://razvivaika14.ru/wp-content/uploads/2018/07/nabor-palochek-kryuizen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6131" y="1765012"/>
            <a:ext cx="6057461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Samsung\Desktop\469_400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11988" y="636242"/>
            <a:ext cx="1937356" cy="199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Samsung\Desktop\469_400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8937" y="3839154"/>
            <a:ext cx="1937356" cy="199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422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4" descr="https://cdn10.bigcommerce.com/s-lhtakl1y/product_images/uploaded_images/emile-georges-cuisenair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4753" y="1629820"/>
            <a:ext cx="2857520" cy="359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13356" y="557561"/>
            <a:ext cx="7805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Данное пособие создал бельгийский математика Джордж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Кюизенер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(1891 – 1976) для помощи детям в освоении законов математики.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24146" y="1305340"/>
            <a:ext cx="79842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Долгое время он проработал учителем в начальных классах. Работая с детьми стал постепенно разрабатывать и внедрять свою методику обучения детей математическим способностям.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Кюизенер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был сторонник того, что ребенок намного легче усваивает обучающий материал, если он перед глазами ребенка, как наглядное пособие. А еще лучше, если его можно потрогать и провести какие-то манипуляции, например поиграть.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Здесь и родилась идея, а потом и внедрение ее в жизнь в виде одноименных палочек, которые он сам придумал опираясь на идеи Марии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Монтесори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Так же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Кюизенер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является автором книги в которой подробно описана данная методика «Числа и цвета», или как их называл сам автор «числа в цвете».</a:t>
            </a:r>
          </a:p>
        </p:txBody>
      </p:sp>
    </p:spTree>
    <p:extLst>
      <p:ext uri="{BB962C8B-B14F-4D97-AF65-F5344CB8AC3E}">
        <p14:creationId xmlns:p14="http://schemas.microsoft.com/office/powerpoint/2010/main" xmlns="" val="327227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00039" y="457200"/>
            <a:ext cx="6077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Числовая лесенка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5981" y="925551"/>
            <a:ext cx="10827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Палочки в наборе имеют разную длину от 1 до 10 см и распределены по цветовым семействам, к каждому из которых, относятся палочки, объединенные по определенному соотношению в их величине. 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«Красное семейство»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составляют палочки розового, красного и бордового цветов, и соответствующие числам 2,4 и 8, то есть числам кратным 2. 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«Синее семейство»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палочки голубого, фиолетового и синего цветов, соответствуют числам 3, 6 и 9, то есть числам кратным 3. 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«Желтое семейство»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входят палочки желтого и оранжевого цвета, соответствующие числам 5 и 10.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Каждая палочка — это число, которое имеет цвет и конкретную величину.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7494" y="2956875"/>
            <a:ext cx="42820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белый квадрат — число 1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розовая палочка — число 2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голубая – число 3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красная – число 4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жёлтая – число 5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фиолетовая – число 6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чёрная – число 7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бордовая – число 8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синяя – число 9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оранжевая – число 10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s://1.bp.blogspot.com/-qXez1Ktgr28/WJ6srg4YpxI/AAAAAAAABsg/PaVs1e-1PgQYtHMeFAidIbFMy4WAGTBGgCLcB/s1600/%25D0%25A0%25D0%25B8%25D1%2581%25D1%2583%25D0%25BD%25D0%25BE%25D0%25BA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29561" y="3038379"/>
            <a:ext cx="3217023" cy="2780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396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8059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3064" y="457200"/>
            <a:ext cx="5397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Суть методики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83474" y="1527718"/>
            <a:ext cx="8731404" cy="26491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6324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играя с палочками параллельно осваивают полезные навыки, нежели скучное и нудное заучивание. В дальнейшем ребенку будет интересно заниматься математикой.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Данный материал позволяет формировать у детей  представление о числе на основе счета и измерения; осуществлять разбор числа на составные части и определение предыдущего и последующего числа в пределах первого десятка; освоить навыки – сложения и вычитания; различать расположение предметов в пространстве; с помощью палочек полезно также составлять буквы и цифры.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6545" y="4392972"/>
            <a:ext cx="2200507" cy="16503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3" descr="C:\Users\Samsung\Desktop\469_400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92457" y="4354033"/>
            <a:ext cx="1728747" cy="178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47043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5054" y="412596"/>
            <a:ext cx="59547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палочками проходит в 2 этапа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стадии игры ребёнок знакомится с материалом. Это помогает тренировать зрительное восприятие, а также мелкую моторику. Занятия напоминают игру с кубиками или мозаикой, то есть малыш выкладывает какие-то фигурки, строит башни или лесенки.</a:t>
            </a:r>
          </a:p>
          <a:p>
            <a:pPr algn="just">
              <a:defRPr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5844" y="2687444"/>
            <a:ext cx="61852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стадии обучения ребенок через свои органы чувств формирует понятие состава числа и последовательности чисел. Этому способствуют упражнения, направленные на установление последовательности расположения линеечек по какому-то признаку (например, длине или цвету) и выполнение простых арифметических задач на сложение, вычитание и т.д.</a:t>
            </a:r>
          </a:p>
        </p:txBody>
      </p:sp>
      <p:pic>
        <p:nvPicPr>
          <p:cNvPr id="5" name="Рисунок 4" descr="http://900igr.net/up/datas/88054/00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42216" y="472866"/>
            <a:ext cx="266737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vospitanie.guru/wp-content/uploads/2019/07/6-palochki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24907" y="3356168"/>
            <a:ext cx="2836360" cy="20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5224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9659" y="624468"/>
            <a:ext cx="1873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детей</a:t>
            </a:r>
          </a:p>
        </p:txBody>
      </p:sp>
      <p:pic>
        <p:nvPicPr>
          <p:cNvPr id="8193" name="Picture 1" descr="C:\Users\user\Downloads\Microsoft Office 2007\ADMIN\m9CddjmTb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06" y="1097279"/>
            <a:ext cx="5387926" cy="5176911"/>
          </a:xfrm>
          <a:prstGeom prst="rect">
            <a:avLst/>
          </a:prstGeom>
          <a:noFill/>
        </p:spPr>
      </p:pic>
      <p:pic>
        <p:nvPicPr>
          <p:cNvPr id="8194" name="Picture 2" descr="C:\Users\user\Downloads\Microsoft Office 2007\ADMIN\kXXzTAzMJD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3175" y="1111347"/>
            <a:ext cx="5641145" cy="5148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73874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6969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63338" y="479502"/>
            <a:ext cx="7337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</a:t>
            </a: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59349" y="1064277"/>
            <a:ext cx="2174310" cy="283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115219" y="1064277"/>
            <a:ext cx="2163556" cy="2786083"/>
          </a:xfrm>
          <a:prstGeom prst="rect">
            <a:avLst/>
          </a:prstGeom>
          <a:noFill/>
        </p:spPr>
      </p:pic>
      <p:pic>
        <p:nvPicPr>
          <p:cNvPr id="6" name="Рисунок 5" descr="IMG_1029.JPG"/>
          <p:cNvPicPr>
            <a:picLocks noChangeAspect="1"/>
          </p:cNvPicPr>
          <p:nvPr/>
        </p:nvPicPr>
        <p:blipFill>
          <a:blip r:embed="rId6" cstate="screen"/>
          <a:srcRect r="-1103"/>
          <a:stretch>
            <a:fillRect/>
          </a:stretch>
        </p:blipFill>
        <p:spPr bwMode="auto">
          <a:xfrm>
            <a:off x="1418350" y="4231685"/>
            <a:ext cx="3056308" cy="209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45348" y="1064277"/>
            <a:ext cx="2066524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5" descr="IMG_1034.JPG"/>
          <p:cNvPicPr>
            <a:picLocks noGrp="1"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646478" y="4231685"/>
            <a:ext cx="3090133" cy="207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5420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51474" cy="68914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48976" y="524107"/>
            <a:ext cx="3166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Введение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0156" y="1047328"/>
            <a:ext cx="8999035" cy="4026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элементарных математических представлений – важная часть интеллектуального и личностного развития дошкольника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Обучение детей математике в дошкольном возрасте способствует формированию и совершенствованию интеллектуальных способностей:</a:t>
            </a:r>
            <a:endParaRPr lang="ru-RU" sz="2400" b="1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логике мысли;</a:t>
            </a:r>
            <a:endParaRPr lang="ru-RU" sz="2400" b="1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рассуждений и действий;</a:t>
            </a:r>
            <a:endParaRPr lang="ru-RU" sz="2400" b="1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гибкость мысленного процесса;</a:t>
            </a:r>
            <a:endParaRPr lang="ru-RU" sz="2400" b="1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смекалки и сообразительности;</a:t>
            </a:r>
            <a:endParaRPr lang="ru-RU" sz="2400" b="1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развитию творческого мышления.</a:t>
            </a:r>
            <a:endParaRPr lang="ru-RU" sz="24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0336" y="2787805"/>
            <a:ext cx="4924571" cy="35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698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39590" y="379142"/>
            <a:ext cx="7404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«Использование Блоков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палочек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Кюизенера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дидактических играх»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4039" y="1087028"/>
            <a:ext cx="83299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Дидактическая игра  «Заселим в домики»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Развивать  умение анализировать, выделять свойства фигур, классифицировать.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Комплект логических блоков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таблицы с изображением символов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Перед детьми таблица. Ребенку нужно помочь каждой фигуре попасть в свой домик, ориентируясь на знаки-указатели.</a:t>
            </a:r>
          </a:p>
        </p:txBody>
      </p:sp>
      <p:pic>
        <p:nvPicPr>
          <p:cNvPr id="6" name="Picture 2" descr="s37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8069" y="3118353"/>
            <a:ext cx="1643042" cy="289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s37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0713" y="3118353"/>
            <a:ext cx="1643042" cy="289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s37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870117" y="3013246"/>
            <a:ext cx="1643042" cy="289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5142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7717" y="412595"/>
            <a:ext cx="952314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«Цепочка»</a:t>
            </a: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Развитие умения анализировать, выделять свойства фигур, находить фигуру по заданному признаку.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Материал: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Набор логических блоков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Дьеныша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произвольно выбранной фигуры постарайтесь построить как можно более длинную цепочку. Варианты построения цепочки: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рядом не было фигур одинаковой формы (цвета, размера, толщины);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рядом не было одинаковых по форме и цвету фигур (по цвету и размеру, по размеру и толщине и т.п.);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рядом были фигуры одинаковые по размеру, но разные по форме и т.д.;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рядом были фигуры одинакового цвета и размера, но разной формы (одинакового размера, но разного цвета).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hello_html_118237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410" y="4565921"/>
            <a:ext cx="4078906" cy="1158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hello_html_118237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8929" y="4556768"/>
            <a:ext cx="4143372" cy="117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7890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2683" y="457200"/>
            <a:ext cx="87425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«Придумай узор»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направлена на развитие творческого воображения.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Цветные счетные палочки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умение детей воспроизводить предметы по представлению; сравнивать предметы по величине; находить сходства и различия между предметами. Развивать умение составлять описательный рассказ.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Правила игры: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сюжетной картинки и сочинение мини-рассказа о ней.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(одно правило нельзя перемешивать палочки по цвету)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www.b17.ru/foto/uploaded/upl_1525150649_92631.jpg"/>
          <p:cNvPicPr/>
          <p:nvPr/>
        </p:nvPicPr>
        <p:blipFill>
          <a:blip r:embed="rId3" cstate="screen"/>
          <a:srcRect t="-1161"/>
          <a:stretch>
            <a:fillRect/>
          </a:stretch>
        </p:blipFill>
        <p:spPr bwMode="auto">
          <a:xfrm>
            <a:off x="671482" y="3104912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%D1%81%D1%87%D0%B5%D1%82%D0%BD%D1%8B%D0%B5-%D0%BF%D0%B0%D0%BB%D0%BE%D1%87%D0%BA%D0%B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6170" y="3283507"/>
            <a:ext cx="27146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xn----7sbeb6bgqxlo0k.xn--p1ai/attachments/Image/0008-015-Gorod-veselykh-masterov.jpg?template=generic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06897" y="3176350"/>
            <a:ext cx="28345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672767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400" y="3727888"/>
            <a:ext cx="2434990" cy="24387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661" y="3850551"/>
            <a:ext cx="3057802" cy="2215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8397" y="3788295"/>
            <a:ext cx="3421798" cy="22779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3034" y="1055077"/>
            <a:ext cx="599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 детей  ваших , довольных, счастливых в процессе игр)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132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5843" y="0"/>
            <a:ext cx="9723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65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2907" y="167269"/>
            <a:ext cx="7258205" cy="9255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0586" y="1260088"/>
            <a:ext cx="2520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Фото детей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554" name="AutoShape 2" descr="https://sun9-8.userapi.com/impg/sO4INdwufbI_gpUAFq-tnziUurzNxgQs2vip1A/p3BpgZyOKlE.jpg?size=810x1080&amp;quality=95&amp;sign=bd6d6b189ecb40c0b3e66183a885f15f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 descr="C:\Users\user\Downloads\Microsoft Office 2007\ADMIN\p3BpgZyOKlE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978" y="1885070"/>
            <a:ext cx="5008099" cy="4403187"/>
          </a:xfrm>
          <a:prstGeom prst="rect">
            <a:avLst/>
          </a:prstGeom>
          <a:noFill/>
        </p:spPr>
      </p:pic>
      <p:pic>
        <p:nvPicPr>
          <p:cNvPr id="23556" name="Picture 4" descr="C:\Users\user\Downloads\Microsoft Office 2007\ADMIN\ijvE9Jrzq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9445" y="1899138"/>
            <a:ext cx="5444197" cy="4318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9168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529" name="Picture 1" descr="C:\Users\user\Downloads\Microsoft Office 2007\ADMIN\heMYRG8uFW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707" y="450165"/>
            <a:ext cx="5317587" cy="5809957"/>
          </a:xfrm>
          <a:prstGeom prst="rect">
            <a:avLst/>
          </a:prstGeom>
          <a:noFill/>
        </p:spPr>
      </p:pic>
      <p:pic>
        <p:nvPicPr>
          <p:cNvPr id="22530" name="Picture 2" descr="C:\Users\user\Downloads\Microsoft Office 2007\ADMIN\k5M28bET0Q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1311" y="478302"/>
            <a:ext cx="5528603" cy="5753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33876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7795" y="-100361"/>
            <a:ext cx="1229979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73405" y="367991"/>
            <a:ext cx="8764858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«Использование   блоков  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палочек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работе с детьми дошкольного возраста»  </a:t>
            </a:r>
          </a:p>
        </p:txBody>
      </p:sp>
      <p:pic>
        <p:nvPicPr>
          <p:cNvPr id="4" name="Picture 2" descr="C:\Users\Samsung\Desktop\519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123" y="2226914"/>
            <a:ext cx="2214563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Samsung\Desktop\61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27072" y="3064339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Samsung\Desktop\469_400_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59459" y="1790450"/>
            <a:ext cx="1937356" cy="199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Татьяна\Рабочий стол\Рисунок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8440" y="3287364"/>
            <a:ext cx="2214578" cy="2219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95770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18010" y="390293"/>
            <a:ext cx="7861610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Актуальность, эффективность применения логических блоков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Дьенеша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палочек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Кюзенера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педагогическом процессе ДОУ.</a:t>
            </a:r>
            <a:endParaRPr lang="ru-RU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223" y="1454302"/>
            <a:ext cx="10504449" cy="4524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Известно, что ведущий вид деятельности детей дошкольного возраста – это игра. В игре малыши узнают мир и усваивают систему отношений в обществе, развиваются, формируются как личности. Игра и игровые приёмы позволяют создать условия, при которых ребёнок усваивает знания самостоятельно, без принуждения со стороны взрослого. И это, конечно, стимулирует интерес к получению знаний. </a:t>
            </a:r>
            <a:endParaRPr lang="ru-RU" b="1" i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    В современных условиях, в мире новых компьютерных технологий и информационной цивилизации в познавательном развитии детей недостаточно научить их счёту, измерению, вычислению. Особо важная задача – формирование способности самостоятельно и творчески мыслить. В решении этой задачи главную роль играют развивающие игры, уникальные по своим развивающим возможностям дидактические материалы, такие как логические блоки </a:t>
            </a:r>
            <a:r>
              <a:rPr lang="ru-RU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Дьенеша</a:t>
            </a: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и палочки </a:t>
            </a:r>
            <a:r>
              <a:rPr lang="ru-RU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Кюизенера</a:t>
            </a: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. Эти пособия отличаются своими особенностями: универсальность, абстрактность, высокая эффективность. Использование этих игр позволяет развивать в детях творческое начало, которое проявляется в умении рассуждать, решать нестандартные задачи, генерировать идеи, сочинять сказки, фантазировать, конструировать и т. д.</a:t>
            </a:r>
            <a:endParaRPr lang="ru-RU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41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3698" y="379141"/>
            <a:ext cx="7170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karandashchelny.ru/a/karandash/files/userfiles/images/catalog/bcb59f7b-59de-11e4-b50f-002454b3ae80_cdae4d29-5858-11e8-9dc5-b8975ae637c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2299" y="1380474"/>
            <a:ext cx="5000660" cy="4445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Samsung\Desktop\61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1243" y="3833773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Samsung\Desktop\61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046926" y="1317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6616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https://persons-info.com/userfiles/image/persons/80000-90000/86000-87000/86205/DENESH_Zoltan_Pa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074" y="1160054"/>
            <a:ext cx="2357454" cy="3267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45005" y="468351"/>
            <a:ext cx="82072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Автор данного пособия -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Золтан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Пал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Дьенеш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венгерский математик психолог и педагог, профессор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Шербрукского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университета. Автор игрового подхода к развитию детей. Его идея заключается в освоении детьми математики посредством увлекательных логических игр, таким образом, что дети даже могут не подозревать, что изучают сложные математические концепции. Разработанные в 1960-х годах, блоки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популярны во многих странах и применяются до сих пор в различных вариантах исполнения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объѐмные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плоскостные) для развития детей и подготовки к школе. Игры с блоками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наглядно, на доступной основе знакомят дошкольников с формой, цветом и  размером объектов, с математическими представлениями, начальными знаниями по информатике, развивают творческие способности, внимание, память и воображение. Играя с блоками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ребенок выполняет разнообразные предметные действия: группирует по признаку, группирует ряды по заданному алгоритму. У детей развивается способность к замещению и моделированию свойств, умению кодировать и декодировать информацию. Игры с блоками способствуют развитию речи, так как ребенок вынужден строить высказывания.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07981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0156" y="334536"/>
            <a:ext cx="541949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Логические блоки 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Дьенеша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представляют собой набор из 48  геометрических фигур. </a:t>
            </a:r>
            <a:endParaRPr 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а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) четырех форм (круг, квадрат, треугольник, прямоугольник); </a:t>
            </a:r>
          </a:p>
          <a:p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б) трех цветов (красный, синий, желтый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);</a:t>
            </a: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в) двух размеров (большой и маленький); </a:t>
            </a:r>
            <a:endParaRPr 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г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) двух видов толщины (толстый и тонкий).</a:t>
            </a:r>
          </a:p>
          <a:p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В наборе нет ни одной одинаковой фигуры. Каждая геометрическая фигура характеризуется четырьмя признаками (цветом, формой, размером и толщиной).</a:t>
            </a:r>
          </a:p>
        </p:txBody>
      </p:sp>
      <p:pic>
        <p:nvPicPr>
          <p:cNvPr id="4" name="Picture 4" descr="http://mamazanuda.ru/wp-content/uploads/2016/01/denesh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6499536" y="890475"/>
            <a:ext cx="4482789" cy="4775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1513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1026</Words>
  <Application>Microsoft Office PowerPoint</Application>
  <PresentationFormat>Произвольный</PresentationFormat>
  <Paragraphs>69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admin</cp:lastModifiedBy>
  <cp:revision>64</cp:revision>
  <dcterms:created xsi:type="dcterms:W3CDTF">2019-11-11T14:59:53Z</dcterms:created>
  <dcterms:modified xsi:type="dcterms:W3CDTF">2024-03-12T04:46:29Z</dcterms:modified>
</cp:coreProperties>
</file>