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37954-2C8A-5BA7-D6B6-0A9D825B5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B3F4A8-5A09-B970-CABF-F6261BAEE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D773A-3473-7408-D2A0-D74F6EB1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1F6DC-A67C-B4D6-4974-73508BC0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184B6-CA1F-FA64-320F-7482883A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8B508-DD58-435A-15CE-48DC0C91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8AA48-57A9-4ABC-8B0A-F8CA8D7E0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1854E4-A684-7F11-ECFF-FE6F8782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2F54C-0398-415D-2D44-32AA3D5E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E2F22-502B-5C85-A744-A5C9F378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0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E378AB-1545-1DA7-B7C7-BF8E830D3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72A069-260A-8101-AA89-CF028EA23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F1BC08-EE71-05E4-39AF-87881412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65DE9-FBE1-5A66-8E13-510F2340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935EE-6C45-E568-32FE-30C9CBD4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83C3BF-FCEA-C456-DA5F-333DA412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FBA43-F439-D2FB-4CF1-D2F45264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7A82C-91EA-B651-48F3-99E191B5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AAA27-5359-17D0-9021-00A45562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7C4C15-E39E-CFB9-9A28-C7BC1AC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6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9A6DB-A0F4-A5FF-180D-877BBB9A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A8F10-AA15-D692-7928-DE57734D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ED9CE-D702-C038-CA34-135A5626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3C715-5F9D-BFE6-0AEE-AE768B7E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4A0A0-67BA-1CB6-E08D-9690C97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8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9A659-27A9-EC8F-2B00-97FF8717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97139-1E53-0942-C58B-324DEECF04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54E2A7-102E-5541-BD39-349199C0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2B280E-881D-593F-1536-E8E820CC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338254-C7A8-4E19-3D47-BDE0B896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C470AC-7E92-ACED-74EC-4B763FE5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0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83B15-2D78-7262-C2B4-D41AF571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EA7611-7F29-9617-6AA2-9D3E3AFD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28DA38-FB2F-7288-837E-C4600E10D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9B50F3-FD69-236E-462F-9C1084D8C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D13E68-D2D7-328D-65EE-CCDDDA2BD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18C07A-2039-89A4-BDB2-7F2BD2FF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24F95B-B46F-66A3-8C9D-731654A2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39BFAC-5012-D60F-AFA5-DC9B9E59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15925-3693-E05C-DD4A-2A636F74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3C9389-BAFE-238D-1C2C-3F6ECDCF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87A916-D46C-D270-CA32-EFB8D9CB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036947-C2C2-5509-41C3-F62CAEE8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4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5D2ABE-47C1-27E7-AFC5-F278AFA5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A69FDF-081B-2101-A9A2-CE88E711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868712-BA50-49C9-641D-2218EB4E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DB2D1-4809-D958-DB89-9ED4636A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402E5-B169-F6A5-991D-8D775C9B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1AFE1C-998E-16E6-0DB1-B12372868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2CF97-F142-13DB-9CA2-4D223AFB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D83B99-1B02-02C4-011C-F21352D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5498F-7031-2165-EE3C-E3FC7372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4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95A10-392B-4AE1-244D-436AB82B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F8E353-9CD3-6E11-8CA7-4C9F86600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38660A-D163-A598-D72E-F1716535C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53AA1A-70B4-3BB6-A28B-A02CDAF4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9CC3BF-1A7C-6840-1052-97775152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3DB797-2065-1552-2184-04422B55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4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67DC0-BB20-B5E9-61E4-9E2B003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B4060-CDA3-4C69-A1B7-1A30E4988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21CEE-491B-788A-11D6-897641B0C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3503-1DEA-479F-95D0-B9B8D992F164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021245-45DC-2C01-ABF2-6A025E7A4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B9A10-BC9D-A270-4F7C-17D621962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934E-209D-4DAE-919C-D9238AC31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6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BD79B-5F0F-1AAA-C274-D032AC04D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E0AE9-CAB1-E448-0A41-C381B71A9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166520-7AD5-DA41-0DB6-D5032F998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3ABA01-78B9-76D5-1647-830D8C0BB650}"/>
              </a:ext>
            </a:extLst>
          </p:cNvPr>
          <p:cNvSpPr txBox="1"/>
          <p:nvPr/>
        </p:nvSpPr>
        <p:spPr>
          <a:xfrm>
            <a:off x="1157468" y="717630"/>
            <a:ext cx="9676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«Ложки расписные,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звонкие такие… музыкальные!»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4DCD31B-BBEA-1147-4132-5F754519A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30" y="2430684"/>
            <a:ext cx="5496340" cy="447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8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2ABC6-0EFF-CB72-AAD1-441BD82D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249FFB-DBE5-401C-4F6F-A8FFCE74B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C2114-116E-E62C-4B9F-5E52CB7F4B4B}"/>
              </a:ext>
            </a:extLst>
          </p:cNvPr>
          <p:cNvSpPr txBox="1"/>
          <p:nvPr/>
        </p:nvSpPr>
        <p:spPr>
          <a:xfrm>
            <a:off x="513520" y="590585"/>
            <a:ext cx="1116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Две сестрички: ложка для супа и музыкальная ложка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22C0-7F8E-9733-4357-2608C5EF0760}"/>
              </a:ext>
            </a:extLst>
          </p:cNvPr>
          <p:cNvSpPr txBox="1"/>
          <p:nvPr/>
        </p:nvSpPr>
        <p:spPr>
          <a:xfrm>
            <a:off x="513521" y="1452482"/>
            <a:ext cx="36907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Обычные ложки: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Тонкие;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Легкие;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Для еды.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5B6D6B-1F84-5CE3-7EDC-7B0B14A8D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3" y="4144615"/>
            <a:ext cx="4330148" cy="2713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D6432-6FB0-C490-127A-F0E4706538F1}"/>
              </a:ext>
            </a:extLst>
          </p:cNvPr>
          <p:cNvSpPr txBox="1"/>
          <p:nvPr/>
        </p:nvSpPr>
        <p:spPr>
          <a:xfrm>
            <a:off x="6369327" y="1452482"/>
            <a:ext cx="4840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Музыкальные ложки: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Толстые и крепкие;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Из твердого дерева;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Звонкие;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Часто расписные;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Иногда с бубенчиками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38D481-0EC9-769A-6D6F-006EAFB7B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27" y="4144614"/>
            <a:ext cx="4190224" cy="2713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85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891C2-B346-40C4-10F6-51822B86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601CA1-AE6C-7FCA-1910-947F483EE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C7684-96C0-A6B3-709F-57ECCAADD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4" y="2272583"/>
            <a:ext cx="5630862" cy="4253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7CA66B-D99A-2439-DB84-1971E5D4E078}"/>
              </a:ext>
            </a:extLst>
          </p:cNvPr>
          <p:cNvSpPr txBox="1"/>
          <p:nvPr/>
        </p:nvSpPr>
        <p:spPr>
          <a:xfrm>
            <a:off x="2130347" y="788557"/>
            <a:ext cx="814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Как на ложках играть начали?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25956-7EAC-68F2-D0BA-3A9D8642CE64}"/>
              </a:ext>
            </a:extLst>
          </p:cNvPr>
          <p:cNvSpPr txBox="1"/>
          <p:nvPr/>
        </p:nvSpPr>
        <p:spPr>
          <a:xfrm>
            <a:off x="6202015" y="2629842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Раньше ложки были только для еды, но однажды кто-то стукнул ложку об ложку – и получился веселый звук! 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 Руси скоморохи стали играть на ложках по праздникам. 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Теперь ложки – настоящий музыкальный инструмент!</a:t>
            </a:r>
          </a:p>
        </p:txBody>
      </p:sp>
    </p:spTree>
    <p:extLst>
      <p:ext uri="{BB962C8B-B14F-4D97-AF65-F5344CB8AC3E}">
        <p14:creationId xmlns:p14="http://schemas.microsoft.com/office/powerpoint/2010/main" val="3841757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9AEA-B1FB-5B1C-F12B-AA0D22D6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8F4AB6-2110-EB32-6CFA-34C17478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89EC9-2BF9-4FD7-A70C-1E5423FFC7B3}"/>
              </a:ext>
            </a:extLst>
          </p:cNvPr>
          <p:cNvSpPr txBox="1"/>
          <p:nvPr/>
        </p:nvSpPr>
        <p:spPr>
          <a:xfrm>
            <a:off x="1992704" y="612407"/>
            <a:ext cx="9040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Путешествие в город Семенов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4DB5D-DB36-BB04-3384-A2BBD6733707}"/>
              </a:ext>
            </a:extLst>
          </p:cNvPr>
          <p:cNvSpPr txBox="1"/>
          <p:nvPr/>
        </p:nvSpPr>
        <p:spPr>
          <a:xfrm>
            <a:off x="6572629" y="2055813"/>
            <a:ext cx="45216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России есть волшебный город Семенов.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Там живут мастера-ложкари.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Они вырезают ложки из дерева. Художники расписывают их волшебными узорами и покрывают лаком, чтобы ложки блестели.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69DF43-6E45-EC39-B485-06CE4016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" y="2064508"/>
            <a:ext cx="4917056" cy="421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2816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285A-B66C-3A6F-867A-3E18DC5E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E404F4-46EF-CD92-3CA2-49409C02F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07B14-39FE-1518-89A6-2009A5B6BE74}"/>
              </a:ext>
            </a:extLst>
          </p:cNvPr>
          <p:cNvSpPr txBox="1"/>
          <p:nvPr/>
        </p:nvSpPr>
        <p:spPr>
          <a:xfrm>
            <a:off x="1341406" y="648344"/>
            <a:ext cx="1022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Из чего состоит музыкальная ложка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9CD239-2575-9689-2579-BD4932D3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4236"/>
            <a:ext cx="5739441" cy="400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511A5-3B8B-44C0-9996-37EF9F4A95FF}"/>
              </a:ext>
            </a:extLst>
          </p:cNvPr>
          <p:cNvSpPr txBox="1"/>
          <p:nvPr/>
        </p:nvSpPr>
        <p:spPr>
          <a:xfrm>
            <a:off x="2145101" y="2505839"/>
            <a:ext cx="4063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Лопасть – самая важная часть, она издает звук.</a:t>
            </a:r>
          </a:p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Черенок помогает держать ложку.</a:t>
            </a:r>
          </a:p>
          <a:p>
            <a:r>
              <a:rPr lang="ru-RU" sz="28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Коковка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улучшает звук.</a:t>
            </a:r>
          </a:p>
        </p:txBody>
      </p:sp>
    </p:spTree>
    <p:extLst>
      <p:ext uri="{BB962C8B-B14F-4D97-AF65-F5344CB8AC3E}">
        <p14:creationId xmlns:p14="http://schemas.microsoft.com/office/powerpoint/2010/main" val="23484644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AD71C-2879-73E5-39EF-52FA8C1C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841984-5E04-8ECA-BEBF-F13223CC3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DB254-5F83-C844-75C2-8E2AB24C3DD2}"/>
              </a:ext>
            </a:extLst>
          </p:cNvPr>
          <p:cNvSpPr txBox="1"/>
          <p:nvPr/>
        </p:nvSpPr>
        <p:spPr>
          <a:xfrm>
            <a:off x="3631720" y="196909"/>
            <a:ext cx="425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Давай поиграем!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E7F61-71B2-9A87-EE46-303BA349028A}"/>
              </a:ext>
            </a:extLst>
          </p:cNvPr>
          <p:cNvSpPr txBox="1"/>
          <p:nvPr/>
        </p:nvSpPr>
        <p:spPr>
          <a:xfrm>
            <a:off x="6695536" y="1659285"/>
            <a:ext cx="5322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Приемы для малышей: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«Хлопушка»: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стучим ложками о ладонь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«Коленочки»: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стучим о колено.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«Дружные ложки»: 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две ложки в руках стучат вместе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«Веселый ритм»: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чередуем: хлоп-хлоп, тук-тук, дзинь-дзинь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6E34E-2A2F-19ED-D6C5-53DA3B85E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" y="1393031"/>
            <a:ext cx="6242304" cy="467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55622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7C75-CDA2-8EFE-85D7-6767F3ED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B8FC46-B371-7C02-65C9-840C5BB08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80C75-34C6-8A6D-ABB1-397214238B03}"/>
              </a:ext>
            </a:extLst>
          </p:cNvPr>
          <p:cNvSpPr txBox="1"/>
          <p:nvPr/>
        </p:nvSpPr>
        <p:spPr>
          <a:xfrm>
            <a:off x="2617305" y="196909"/>
            <a:ext cx="884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Мы маленькие музыканты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C41C90-ABBF-F1CC-944A-D0ACFE8E9E33}"/>
              </a:ext>
            </a:extLst>
          </p:cNvPr>
          <p:cNvSpPr txBox="1"/>
          <p:nvPr/>
        </p:nvSpPr>
        <p:spPr>
          <a:xfrm>
            <a:off x="1851991" y="2420937"/>
            <a:ext cx="5188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А теперь давайте поиграем!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Тихо – как мышка бежит;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Громко – как медведь шагает;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Быстро – как зайчик скачет;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Медленно - как черепаха ползет.</a:t>
            </a:r>
          </a:p>
          <a:p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5FA6C1-E438-7F32-745C-CFD699CA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93" y="1858904"/>
            <a:ext cx="5355507" cy="376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967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87A9-68AE-946C-5D25-0207A7ED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55482B-A7CF-FF39-4C4D-2D27854CF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427B1F-45EF-9C32-113A-0AE8770F8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548A08-78CD-3751-CD30-5DC663B3FDEB}"/>
              </a:ext>
            </a:extLst>
          </p:cNvPr>
          <p:cNvSpPr txBox="1"/>
          <p:nvPr/>
        </p:nvSpPr>
        <p:spPr>
          <a:xfrm>
            <a:off x="3180521" y="0"/>
            <a:ext cx="7533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Ансамбль ложкарей </a:t>
            </a:r>
          </a:p>
          <a:p>
            <a:r>
              <a:rPr lang="ru-RU" sz="48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«Забава»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7BE581-9644-FB95-BB99-F45FA5D66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3749"/>
            <a:ext cx="5650411" cy="4130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4489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228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Максим Кривенцов</dc:creator>
  <cp:lastModifiedBy>Максим Кривенцов</cp:lastModifiedBy>
  <cp:revision>15</cp:revision>
  <dcterms:created xsi:type="dcterms:W3CDTF">2026-04-19T15:35:20Z</dcterms:created>
  <dcterms:modified xsi:type="dcterms:W3CDTF">2026-04-19T17:31:59Z</dcterms:modified>
</cp:coreProperties>
</file>