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2" d="100"/>
          <a:sy n="52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  <a:endParaRPr lang="ru-RU"/>
          </a:p>
          <a:p>
            <a:pPr lvl="1" eaLnBrk="1" latinLnBrk="0" hangingPunct="1"/>
            <a:r>
              <a:rPr lang="ru-RU"/>
              <a:t>Второй уровень</a:t>
            </a:r>
            <a:endParaRPr lang="ru-RU"/>
          </a:p>
          <a:p>
            <a:pPr lvl="2" eaLnBrk="1" latinLnBrk="0" hangingPunct="1"/>
            <a:r>
              <a:rPr lang="ru-RU"/>
              <a:t>Третий уровень</a:t>
            </a:r>
            <a:endParaRPr lang="ru-RU"/>
          </a:p>
          <a:p>
            <a:pPr lvl="3" eaLnBrk="1" latinLnBrk="0" hangingPunct="1"/>
            <a:r>
              <a:rPr lang="ru-RU"/>
              <a:t>Четвертый уровень</a:t>
            </a:r>
            <a:endParaRPr lang="ru-RU"/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  <a:endParaRPr kumimoji="0" lang="ru-RU"/>
          </a:p>
          <a:p>
            <a:pPr lvl="1" eaLnBrk="1" latinLnBrk="0" hangingPunct="1"/>
            <a:r>
              <a:rPr kumimoji="0" lang="ru-RU"/>
              <a:t>Второй уровень</a:t>
            </a:r>
            <a:endParaRPr kumimoji="0" lang="ru-RU"/>
          </a:p>
          <a:p>
            <a:pPr lvl="2" eaLnBrk="1" latinLnBrk="0" hangingPunct="1"/>
            <a:r>
              <a:rPr kumimoji="0" lang="ru-RU"/>
              <a:t>Третий уровень</a:t>
            </a:r>
            <a:endParaRPr kumimoji="0" lang="ru-RU"/>
          </a:p>
          <a:p>
            <a:pPr lvl="3" eaLnBrk="1" latinLnBrk="0" hangingPunct="1"/>
            <a:r>
              <a:rPr kumimoji="0" lang="ru-RU"/>
              <a:t>Четвертый уровень</a:t>
            </a:r>
            <a:endParaRPr kumimoji="0" lang="ru-RU"/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438400"/>
          </a:xfrm>
        </p:spPr>
        <p:txBody>
          <a:bodyPr>
            <a:normAutofit fontScale="90000"/>
          </a:bodyPr>
          <a:lstStyle/>
          <a:p>
            <a:r>
              <a:rPr lang="en-US" dirty="0"/>
              <a:t>Конкурсная презентация</a:t>
            </a:r>
            <a:br>
              <a:rPr lang="en-US" dirty="0"/>
            </a:br>
            <a:r>
              <a:rPr lang="en-US" dirty="0"/>
              <a:t>«Музыкальный наш зал сказкой зимней стал»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3180" y="4280535"/>
            <a:ext cx="7418705" cy="1752600"/>
          </a:xfrm>
        </p:spPr>
        <p:txBody>
          <a:bodyPr/>
          <a:lstStyle/>
          <a:p>
            <a:r>
              <a:rPr lang="en-US" dirty="0"/>
              <a:t>Музыкального руководителя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/>
              <a:t>Кривенцовой Елены Юрьевны </a:t>
            </a:r>
            <a:br>
              <a:rPr lang="en-US" dirty="0"/>
            </a:br>
            <a:r>
              <a:rPr lang="en-US" dirty="0"/>
              <a:t>МДОАУ “</a:t>
            </a:r>
            <a:r>
              <a:rPr lang="en-US" dirty="0"/>
              <a:t>Детский сад “Ручеёк”</a:t>
            </a:r>
            <a:r>
              <a:rPr lang="ru-RU" altLang="en-US" dirty="0"/>
              <a:t> г.Орска</a:t>
            </a:r>
            <a:r>
              <a:rPr lang="en-US" dirty="0"/>
              <a:t> “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1227_132101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1318846"/>
            <a:ext cx="9144000" cy="4220308"/>
          </a:xfrm>
          <a:prstGeom prst="rect">
            <a:avLst/>
          </a:prstGeom>
        </p:spPr>
      </p:pic>
    </p:spTree>
  </p:cSld>
  <p:clrMapOvr>
    <a:masterClrMapping/>
  </p:clrMapOvr>
  <p:transition spd="slow">
    <p:wheel spokes="4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1227_131843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1318846"/>
            <a:ext cx="9144000" cy="4220308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1227_131903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1318846"/>
            <a:ext cx="9144000" cy="4220308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1227_132344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1318846"/>
            <a:ext cx="9144000" cy="4220308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1227_132319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699792" y="0"/>
            <a:ext cx="3454823" cy="68580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1227_1320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989384" y="0"/>
            <a:ext cx="3165231" cy="6858000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155</Words>
  <Application>WPS Presentation</Application>
  <PresentationFormat>Экран (4:3)</PresentationFormat>
  <Paragraphs>4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SimSun</vt:lpstr>
      <vt:lpstr>Wingdings</vt:lpstr>
      <vt:lpstr>Wingdings 2</vt:lpstr>
      <vt:lpstr>Constantia</vt:lpstr>
      <vt:lpstr>Calibri</vt:lpstr>
      <vt:lpstr>Microsoft YaHei</vt:lpstr>
      <vt:lpstr>Arial Unicode MS</vt:lpstr>
      <vt:lpstr>Поток</vt:lpstr>
      <vt:lpstr>Конкурсная презентация «Музыкальный наш зал сказкой зимней стал»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ПУСБАС</dc:creator>
  <cp:lastModifiedBy>Администратор</cp:lastModifiedBy>
  <cp:revision>4</cp:revision>
  <dcterms:created xsi:type="dcterms:W3CDTF">2021-12-27T17:46:00Z</dcterms:created>
  <dcterms:modified xsi:type="dcterms:W3CDTF">2026-05-07T08:07:30Z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E949D17319AC412EA2DE4366A884C0C1_12</vt:lpwstr>
  </property>
  <property fmtid="{D5CDD505-2E9C-101B-9397-08002B2CF9AE}" pid="3" name="KSOProductBuildVer">
    <vt:lpwstr>1049-12.1.0.25862</vt:lpwstr>
  </property>
</Properties>
</file>