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73" r:id="rId12"/>
    <p:sldId id="27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7D17-87D3-47A8-BCDC-480B3F5BDA8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568D-C229-4259-9369-79EEA8233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81208-EBC3-44F0-ACAF-A4A4FBB33CBE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FBC4-A017-4DEF-84E4-B209773B9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8D303-E8E3-4B0C-9136-CD0C7BF23F26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10364-2E7A-403E-AEA6-A69B05DAC9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C1C80-5B72-412F-AA5B-B77366432552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B5E1D-2457-4AEE-B639-E1AD38830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DE3D4-7F8B-432E-9946-EB5FCB0B4D6F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2143F-E7E4-4CCF-B522-001854C623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C0CB4-E5A6-4BC6-B455-90E60C33AC35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D196-6FB0-4683-A972-679C96FAE8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52BF6-8152-4170-B917-5D59876004EB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60012-6D6B-4BEA-B231-38CEE020FC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270F6-A9DA-4468-B1BE-7DD3CC45A2EF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B230-0A41-49D1-8E21-BB44C7AEEB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DB88C-DE69-42A0-A665-2529A668821C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65FFE-D5E1-4330-972A-0B7A812213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7BA4C-4B89-4C34-92D3-B62CF375CDF5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E44E4-27DB-41F4-9C8F-C1A601285D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1635D-90A1-4F49-AE46-622D946D50CD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D19C-DD0C-4FCF-BE51-305CE548F1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F08AD-88A8-4069-9A6C-6100CC06B956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215C18-9C44-4548-B803-B1A75F77F7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5BEC21-CA6C-46FA-8C77-5843C82EDBFF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8149A03-4EA5-4D7F-B6A0-5CF224F38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59632" y="-4153623"/>
            <a:ext cx="7884368" cy="10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многофункционального дидактического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пособия « Чемодан сказок» в речевом развитии детей 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младшего дошкольного возраста»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Соколова  Л. Е</a:t>
            </a:r>
          </a:p>
          <a:p>
            <a:pPr algn="r" eaLnBrk="0" hangingPunct="0">
              <a:tabLst>
                <a:tab pos="2743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№59 « Ручеек»г. Орск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68196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0649"/>
            <a:ext cx="595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Дети играя с героями сказок, могут вносить любые вариации в известные сказочные сюжеты.</a:t>
            </a:r>
          </a:p>
        </p:txBody>
      </p:sp>
      <p:pic>
        <p:nvPicPr>
          <p:cNvPr id="13" name="Рисунок 12" descr="IMG_8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4355976" cy="3096344"/>
          </a:xfrm>
          <a:prstGeom prst="rect">
            <a:avLst/>
          </a:prstGeom>
        </p:spPr>
      </p:pic>
      <p:pic>
        <p:nvPicPr>
          <p:cNvPr id="11" name="Рисунок 10" descr="C:\Users\admin\Desktop\фото\IMG_82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1" y="3501008"/>
            <a:ext cx="460851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68196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48680"/>
            <a:ext cx="78123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Полифункциональное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дидактическое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пособие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Доступное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Вариативное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Трансформируемое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Безопасное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Информационное и содержательное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MG_8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68196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0649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 В гостях у Колобка.</a:t>
            </a:r>
          </a:p>
        </p:txBody>
      </p:sp>
      <p:pic>
        <p:nvPicPr>
          <p:cNvPr id="10" name="Рисунок 9" descr="C:\Users\admin\Desktop\фото\IMG_8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594042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ото\IMG_8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692696"/>
            <a:ext cx="34563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фото\IMG_8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05678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43808" y="3212976"/>
            <a:ext cx="5833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000125" y="571500"/>
            <a:ext cx="785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Пособие «Чемодан сказок» -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обучающий инструмент с интересными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элементами, позволяющими решать воспитательные , развивающие и обучающие цели и задачи.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dmin\Desktop\фото\IMG_8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48574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071563" y="260648"/>
            <a:ext cx="7286625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многофункционального пособия «Чемодан сказок»  способствует: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 речевой и познавательной активности;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формированию познавательных интересов и действий в различных видах деятельности;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развитию внимания, мышления, памяти, воображения;</a:t>
            </a: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обогащению знаний об окружающей действительности.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339752" y="188640"/>
            <a:ext cx="61206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пособии «Чемодан сказок» предусмотрены: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отделения, которые наполняются персонажами, декорациями к сказкам ;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подиум на котором происходят действия.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крышке чемоданчика закрепляются демонстративные материалы (рисунки, фоны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l="9230" t="10435" r="7912"/>
          <a:stretch>
            <a:fillRect/>
          </a:stretch>
        </p:blipFill>
        <p:spPr bwMode="auto">
          <a:xfrm rot="5400000">
            <a:off x="741363" y="3083173"/>
            <a:ext cx="4042537" cy="30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8051" t="13465" r="12324"/>
          <a:stretch>
            <a:fillRect/>
          </a:stretch>
        </p:blipFill>
        <p:spPr bwMode="auto">
          <a:xfrm>
            <a:off x="4932040" y="2996952"/>
            <a:ext cx="35000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фото\IMG_8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43176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фото\IMG_82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3176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" name="Содержимое 11" descr="IMG_8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s://uchitel.by/storage/thumbs/77/h1001_w1001_7793c1d15d07bd7c7c7e49fb12cf6f9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img2.wbstatic.net/big/new/3000000/300750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forkidsandmum.ru/pictures/10292192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forkidsandmum.ru/pictures/102921924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87824" y="3356992"/>
            <a:ext cx="2363328" cy="2983217"/>
          </a:xfrm>
          <a:prstGeom prst="rect">
            <a:avLst/>
          </a:prstGeom>
          <a:noFill/>
        </p:spPr>
      </p:pic>
      <p:sp>
        <p:nvSpPr>
          <p:cNvPr id="8206" name="AutoShape 14" descr="https://images.ru.prom.st/592178920_w640_h640_martsinkevich-g-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s://images.ru.prom.st/592178920_w640_h640_martsinkevich-g-f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56176" y="3429000"/>
            <a:ext cx="2448272" cy="252028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331640" y="332656"/>
            <a:ext cx="72728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пособии представлены следующие виды театра: театр на пластиковых ложках  по сюжету русской народной сказки «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Герои театра изготовлены из пластиковых ложек и шерстяных ниток.  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8298.JPG"/>
          <p:cNvPicPr>
            <a:picLocks noChangeAspect="1"/>
          </p:cNvPicPr>
          <p:nvPr/>
        </p:nvPicPr>
        <p:blipFill>
          <a:blip r:embed="rId6" cstate="print"/>
          <a:srcRect l="26376" t="18063" r="8263"/>
          <a:stretch>
            <a:fillRect/>
          </a:stretch>
        </p:blipFill>
        <p:spPr>
          <a:xfrm>
            <a:off x="2051720" y="2204864"/>
            <a:ext cx="662473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Содержимое 9" descr="IMG_8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3219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643188" y="4286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663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 из картонных втулок и театр масок  по русской народной сказке « Колобок»</a:t>
            </a:r>
          </a:p>
        </p:txBody>
      </p:sp>
      <p:sp>
        <p:nvSpPr>
          <p:cNvPr id="7170" name="AutoShape 2" descr="https://ds04.infourok.ru/uploads/ex/12f3/000bd2c2-d5d27111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ds04.infourok.ru/uploads/ex/12f3/000bd2c2-d5d27111/img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4509120"/>
            <a:ext cx="3155321" cy="1929600"/>
          </a:xfrm>
          <a:prstGeom prst="rect">
            <a:avLst/>
          </a:prstGeom>
          <a:noFill/>
        </p:spPr>
      </p:pic>
      <p:pic>
        <p:nvPicPr>
          <p:cNvPr id="12" name="Рисунок 11" descr="IMG_82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3816424" cy="3096344"/>
          </a:xfrm>
          <a:prstGeom prst="rect">
            <a:avLst/>
          </a:prstGeom>
        </p:spPr>
      </p:pic>
      <p:pic>
        <p:nvPicPr>
          <p:cNvPr id="13" name="Рисунок 12" descr="IMG_82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052736"/>
            <a:ext cx="374441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Содержимое 10" descr="IMG_8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46854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26064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Театр  на прищепках  и театр масок по русской народной сказке « Репка»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s00.infourok.ru/images/doc/188/215309/hello_html_m688c2e4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1877" y="4437112"/>
            <a:ext cx="3480526" cy="2222182"/>
          </a:xfrm>
          <a:prstGeom prst="rect">
            <a:avLst/>
          </a:prstGeom>
          <a:noFill/>
        </p:spPr>
      </p:pic>
      <p:sp>
        <p:nvSpPr>
          <p:cNvPr id="6148" name="AutoShape 4" descr="https://img.labirint.ru/rcimg/6105914f070c0086a9be0d374b7407e3/1920x1080/comments_pic/1314/0_3b0b644f2cc0a2bd23e73364c24452be_1365259738.jpg?1365259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img.labirint.ru/rcimg/6105914f070c0086a9be0d374b7407e3/1920x1080/comments_pic/1314/0_3b0b644f2cc0a2bd23e73364c24452be_1365259738.jpg?136525977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3968" y="1412776"/>
            <a:ext cx="2736304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43802" y="3573017"/>
            <a:ext cx="63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Настольный театр по сказкам « Колобок» 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Герои сказки изготовлены с применением картонных втулок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8308.JPG"/>
          <p:cNvPicPr>
            <a:picLocks noChangeAspect="1"/>
          </p:cNvPicPr>
          <p:nvPr/>
        </p:nvPicPr>
        <p:blipFill>
          <a:blip r:embed="rId6" cstate="print"/>
          <a:srcRect l="8263" t="10737" r="4326" b="1120"/>
          <a:stretch>
            <a:fillRect/>
          </a:stretch>
        </p:blipFill>
        <p:spPr>
          <a:xfrm>
            <a:off x="2051720" y="1196752"/>
            <a:ext cx="727280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Содержимое 10" descr="IMG_8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977754"/>
            <a:ext cx="5020270" cy="3346846"/>
          </a:xfrm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3219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000250" y="285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60649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Пособие «Чемодан сказок» содержит игры на развитие мелкой моторики: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Игры с песком (следы, дорожки…..)  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Игры с фасолью. горохом( « Найди героя сказки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В пособии представлены дидактические игры по сюжетам сказок: « Разрезные картинки», « Узнай героя сказки»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AutoShape 14" descr="https://multiurok.ru/img/100160/image_5aad2c53258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1" name="Picture 21" descr="https://ds04.infourok.ru/uploads/ex/022a/001a19d9-288de2e2/img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61342" y="4365104"/>
            <a:ext cx="2134794" cy="2178000"/>
          </a:xfrm>
          <a:prstGeom prst="rect">
            <a:avLst/>
          </a:prstGeom>
          <a:noFill/>
        </p:spPr>
      </p:pic>
      <p:pic>
        <p:nvPicPr>
          <p:cNvPr id="12" name="Рисунок 11" descr="IMG_8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060848"/>
            <a:ext cx="3491880" cy="2160241"/>
          </a:xfrm>
          <a:prstGeom prst="rect">
            <a:avLst/>
          </a:prstGeom>
        </p:spPr>
      </p:pic>
      <p:pic>
        <p:nvPicPr>
          <p:cNvPr id="13" name="Рисунок 12" descr="IMG_82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916832"/>
            <a:ext cx="3240360" cy="2304256"/>
          </a:xfrm>
          <a:prstGeom prst="rect">
            <a:avLst/>
          </a:prstGeom>
        </p:spPr>
      </p:pic>
      <p:pic>
        <p:nvPicPr>
          <p:cNvPr id="14" name="Рисунок 13" descr="IMG_82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034509" y="3966828"/>
            <a:ext cx="2227447" cy="30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297</Words>
  <Application>Microsoft Office PowerPoint</Application>
  <PresentationFormat>Экран (4:3)</PresentationFormat>
  <Paragraphs>68</Paragraphs>
  <Slides>14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110</cp:revision>
  <dcterms:created xsi:type="dcterms:W3CDTF">2018-12-11T11:50:30Z</dcterms:created>
  <dcterms:modified xsi:type="dcterms:W3CDTF">2021-11-18T05:15:29Z</dcterms:modified>
</cp:coreProperties>
</file>