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0925" y="0"/>
            <a:ext cx="8911687" cy="1280890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        Moje Wakacje</a:t>
            </a:r>
            <a:br>
              <a:rPr lang="pl-PL" dirty="0" smtClean="0"/>
            </a:br>
            <a:r>
              <a:rPr lang="pl-PL" dirty="0" smtClean="0"/>
              <a:t>                     Filip Wiśniewski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38" y="1756612"/>
            <a:ext cx="5406441" cy="364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07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1.Początek wakacji-przeprowadzka z Poznania do Rokietnicy oraz wyjazd z dziadkiem nad jezioro do Lubasza.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7" y="2170697"/>
            <a:ext cx="7620000" cy="456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4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502666"/>
            <a:ext cx="7620660" cy="5852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3739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2700115"/>
          </a:xfrm>
        </p:spPr>
        <p:txBody>
          <a:bodyPr>
            <a:normAutofit/>
          </a:bodyPr>
          <a:lstStyle/>
          <a:p>
            <a:r>
              <a:rPr lang="pl-PL" dirty="0" smtClean="0"/>
              <a:t>2.Środek wakacji – zabawy w domu przy komputerze, pobyt u babci i zabawy z kuzynem oraz zwiedzanie okolic Rokietnicy.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3" y="3686175"/>
            <a:ext cx="2883951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6" y="3686175"/>
            <a:ext cx="3094036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4696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3.Końcówka wakacji – wyjazd z dziadkiem nad morze do miejscowości Sianożęty.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819400"/>
            <a:ext cx="3893601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86" y="2819399"/>
            <a:ext cx="3819525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9942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4.Wyprawa z tatą na grzyby.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2352675"/>
            <a:ext cx="2581275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2" y="2352675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044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5.Koniec wakacji – czas do nowej szkoły.</a:t>
            </a:r>
            <a:br>
              <a:rPr lang="pl-PL" dirty="0" smtClean="0"/>
            </a:br>
            <a:r>
              <a:rPr lang="pl-PL" dirty="0" smtClean="0"/>
              <a:t>Dziękuję za uwagę.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2028825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055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65</Words>
  <Application>Microsoft Office PowerPoint</Application>
  <PresentationFormat>Panoramiczny</PresentationFormat>
  <Paragraphs>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Smuga</vt:lpstr>
      <vt:lpstr>                     Moje Wakacje                      Filip Wiśniewski</vt:lpstr>
      <vt:lpstr>1.Początek wakacji-przeprowadzka z Poznania do Rokietnicy oraz wyjazd z dziadkiem nad jezioro do Lubasza.                      </vt:lpstr>
      <vt:lpstr>Prezentacja programu PowerPoint</vt:lpstr>
      <vt:lpstr>2.Środek wakacji – zabawy w domu przy komputerze, pobyt u babci i zabawy z kuzynem oraz zwiedzanie okolic Rokietnicy.</vt:lpstr>
      <vt:lpstr>3.Końcówka wakacji – wyjazd z dziadkiem nad morze do miejscowości Sianożęty. </vt:lpstr>
      <vt:lpstr>4.Wyprawa z tatą na grzyby.</vt:lpstr>
      <vt:lpstr>5.Koniec wakacji – czas do nowej szkoły. 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Wakacje</dc:title>
  <dc:creator>RIDDICK73</dc:creator>
  <cp:lastModifiedBy>RIDDICK73</cp:lastModifiedBy>
  <cp:revision>6</cp:revision>
  <dcterms:created xsi:type="dcterms:W3CDTF">2014-09-10T13:06:04Z</dcterms:created>
  <dcterms:modified xsi:type="dcterms:W3CDTF">2014-09-10T14:01:59Z</dcterms:modified>
</cp:coreProperties>
</file>