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2" r:id="rId2"/>
    <p:sldId id="273" r:id="rId3"/>
    <p:sldId id="259" r:id="rId4"/>
    <p:sldId id="278" r:id="rId5"/>
    <p:sldId id="279" r:id="rId6"/>
    <p:sldId id="28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8A107856-5554-42FB-B03E-39F5DBC370B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CECE8"/>
          </a:solidFill>
        </a:fill>
      </a:tcStyle>
    </a:wholeTbl>
    <a:band1H>
      <a:tcStyle>
        <a:tcBdr/>
        <a:fill>
          <a:solidFill>
            <a:srgbClr val="F8D7CD"/>
          </a:solidFill>
        </a:fill>
      </a:tcStyle>
    </a:band1H>
    <a:band1V>
      <a:tcStyle>
        <a:tcBdr/>
        <a:fill>
          <a:solidFill>
            <a:srgbClr val="F8D7CD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25402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CECE8"/>
          </a:solidFill>
        </a:fill>
      </a:tcStyle>
    </a:lastRow>
    <a:firstRow>
      <a:tcTxStyle b="on">
        <a:font>
          <a:latin typeface=""/>
          <a:ea typeface=""/>
          <a:cs typeface=""/>
        </a:font>
      </a:tcTxStyle>
      <a:tcStyle>
        <a:tcBdr/>
        <a:fill>
          <a:solidFill>
            <a:srgbClr val="FCECE8"/>
          </a:solidFill>
        </a:fill>
      </a:tcStyle>
    </a:firstRow>
  </a:tblStyle>
  <a:tblStyle styleId="{2D5ABB26-0587-4C30-8999-92F81FD0307C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/>
      </a:tcStyle>
    </a:wholeTbl>
  </a:tblStyle>
  <a:tblStyle styleId="{5940675A-B579-460E-94D1-54222C63F5D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</a:tblStyle>
  <a:tblStyle styleId="{D113A9D2-9D6B-4929-AA2D-F23B5EE8CBE7}" styleName="">
    <a:wholeTbl>
      <a:tcTxStyle>
        <a:font>
          <a:latin typeface="+mn-lt"/>
          <a:ea typeface="+mn-ea"/>
          <a:cs typeface="+mn-cs"/>
        </a:font>
        <a:srgbClr val="FFFFFF"/>
      </a:tcTxStyle>
      <a:tcStyle>
        <a:tcBdr>
          <a:left>
            <a:ln w="3172" cap="flat" cmpd="sng" algn="ctr">
              <a:solidFill>
                <a:srgbClr val="C0C9E4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C0C9E4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C0C9E4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C0C9E4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wholeTbl>
    <a:band1H>
      <a:tcStyle>
        <a:tcBdr/>
        <a:fill>
          <a:solidFill>
            <a:srgbClr val="FFFFFF"/>
          </a:solidFill>
        </a:fill>
      </a:tcStyle>
    </a:band1H>
    <a:band1V>
      <a:tcStyle>
        <a:tcBdr/>
        <a:fill>
          <a:solidFill>
            <a:srgbClr val="FFFFFF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>
          <a:left>
            <a:ln w="3172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</a:tcBdr>
        <a:fill>
          <a:solidFill>
            <a:srgbClr val="4472C4"/>
          </a:solidFill>
        </a:fill>
      </a:tcStyle>
    </a:lastCol>
    <a:firstCol>
      <a:tcTxStyle b="on">
        <a:font>
          <a:latin typeface=""/>
          <a:ea typeface=""/>
          <a:cs typeface=""/>
        </a:font>
      </a:tcTxStyle>
      <a:tcStyle>
        <a:tcBdr>
          <a:right>
            <a:ln w="3172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</a:tcBdr>
        <a:fill>
          <a:solidFill>
            <a:srgbClr val="4472C4"/>
          </a:solidFill>
        </a:fill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3172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"/>
          <a:ea typeface=""/>
          <a:cs typeface=""/>
        </a:font>
      </a:tcTxStyle>
      <a:tcStyle>
        <a:tcBdr>
          <a:bottom>
            <a:ln w="3172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3C2FFA5D-87B4-456A-9821-1D502468CF0F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wholeTbl>
    <a:band1H>
      <a:tcStyle>
        <a:tcBdr/>
        <a:fill>
          <a:solidFill>
            <a:srgbClr val="4472C4"/>
          </a:solidFill>
        </a:fill>
      </a:tcStyle>
    </a:band1H>
    <a:band2H>
      <a:tcStyle>
        <a:tcBdr/>
        <a:fill>
          <a:solidFill>
            <a:srgbClr val="4472C4"/>
          </a:solidFill>
        </a:fill>
      </a:tcStyle>
    </a:band2H>
    <a:band1V>
      <a:tcStyle>
        <a:tcBdr>
          <a:top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band1V>
    <a:band2V>
      <a:tcStyle>
        <a:tcBdr/>
        <a:fill>
          <a:solidFill>
            <a:srgbClr val="4472C4"/>
          </a:solidFill>
        </a:fill>
      </a:tcStyle>
    </a:band2V>
    <a:lastCol>
      <a:tcTxStyle b="on">
        <a:font>
          <a:latin typeface=""/>
          <a:ea typeface=""/>
          <a:cs typeface=""/>
        </a:font>
      </a:tcTxStyle>
      <a:tcStyle>
        <a:tcBdr>
          <a:lef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lastCol>
    <a:firstCol>
      <a:tcTxStyle b="on">
        <a:font>
          <a:latin typeface=""/>
          <a:ea typeface=""/>
          <a:cs typeface=""/>
        </a:font>
      </a:tcTxStyle>
      <a:tcStyle>
        <a:tcBdr>
          <a:lef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lef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lef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793D81CF-94F2-401A-BA57-92F5A7B2D0C5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E7E7E7"/>
          </a:solidFill>
        </a:fill>
      </a:tcStyle>
    </a:band1H>
    <a:band1V>
      <a:tcStyle>
        <a:tcBdr/>
        <a:fill>
          <a:solidFill>
            <a:srgbClr val="E7E7E7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7E3EA3A-C4A4-0FE1-CD74-6D9153846EA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26DE21-5B6C-F725-FDB9-4632A46C4734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6F22DFD-B9E6-4C9A-A0A7-D8DF742085FD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4/1/2023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067639-78D0-9636-8862-7FE25800F916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F83C5F-BB3A-480A-773E-9E7A81E8E6E5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115FED6-8634-4542-8895-FB3DD72ACA2B}" type="slidenum">
              <a:t>‹#›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4955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C7B275A-D36D-664A-6B63-43415C568AE7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F44E98-4D88-B9A0-AE26-D0BF1EFD24F2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BEE20D16-50F7-40D8-BA48-AE89DE01E923}" type="datetime1">
              <a:rPr lang="en-US"/>
              <a:pPr lvl="0"/>
              <a:t>4/1/2023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53B1512-FBB8-744C-9ECD-1AA00ABD6F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666374B-E586-D603-4965-32DB7B099C7E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5A35C-0BE2-A68F-3D82-7CC7D5DBCDE7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9A13BB-61BE-1150-BDFB-A7050A6F7F5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71DE2BDA-BE87-4597-8D63-220DA346044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53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7E170D-3E4A-E488-8A10-C4D3709ACD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4CC14E-6794-3C78-9E7C-80617BE75CF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E1681-2FBA-EAF5-1075-C98D0C04BDF2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39BACE-6FC9-4631-9287-D79FFB189B65}" type="slidenum">
              <a:t>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E5DA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28">
            <a:extLst>
              <a:ext uri="{FF2B5EF4-FFF2-40B4-BE49-F238E27FC236}">
                <a16:creationId xmlns:a16="http://schemas.microsoft.com/office/drawing/2014/main" id="{D9FF8671-4E69-48FE-3A38-BAB3C4C7D852}"/>
              </a:ext>
            </a:extLst>
          </p:cNvPr>
          <p:cNvSpPr/>
          <p:nvPr/>
        </p:nvSpPr>
        <p:spPr>
          <a:xfrm>
            <a:off x="7443261" y="1841811"/>
            <a:ext cx="4748735" cy="50161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748735"/>
              <a:gd name="f7" fmla="val 5016187"/>
              <a:gd name="f8" fmla="val 4348134"/>
              <a:gd name="f9" fmla="val 6"/>
              <a:gd name="f10" fmla="val 4361273"/>
              <a:gd name="f11" fmla="val 42"/>
              <a:gd name="f12" fmla="val 4371969"/>
              <a:gd name="f13" fmla="val 256"/>
              <a:gd name="f14" fmla="val 4379876"/>
              <a:gd name="f15" fmla="val 485"/>
              <a:gd name="f16" fmla="val 4449755"/>
              <a:gd name="f17" fmla="val 2533"/>
              <a:gd name="f18" fmla="val 4518503"/>
              <a:gd name="f19" fmla="val 9177"/>
              <a:gd name="f20" fmla="val 4586242"/>
              <a:gd name="f21" fmla="val 19862"/>
              <a:gd name="f22" fmla="val 55250"/>
              <a:gd name="f23" fmla="val 11442"/>
              <a:gd name="f24" fmla="val 4915227"/>
              <a:gd name="f25" fmla="val 77982"/>
              <a:gd name="f26" fmla="val 4517939"/>
              <a:gd name="f27" fmla="val 283732"/>
              <a:gd name="f28" fmla="val 4213774"/>
              <a:gd name="f29" fmla="val 611678"/>
              <a:gd name="f30" fmla="val 3995309"/>
              <a:gd name="f31" fmla="val 736981"/>
              <a:gd name="f32" fmla="val 3911859"/>
              <a:gd name="f33" fmla="val 873130"/>
              <a:gd name="f34" fmla="val 3863258"/>
              <a:gd name="f35" fmla="val 1008000"/>
              <a:gd name="f36" fmla="val 3809158"/>
              <a:gd name="f37" fmla="val 1299563"/>
              <a:gd name="f38" fmla="val 3692309"/>
              <a:gd name="f39" fmla="val 1572137"/>
              <a:gd name="f40" fmla="val 3533688"/>
              <a:gd name="f41" fmla="val 1805189"/>
              <a:gd name="f42" fmla="val 3290046"/>
              <a:gd name="f43" fmla="val 2001471"/>
              <a:gd name="f44" fmla="val 3085000"/>
              <a:gd name="f45" fmla="val 2142666"/>
              <a:gd name="f46" fmla="val 2838447"/>
              <a:gd name="f47" fmla="val 2251863"/>
              <a:gd name="f48" fmla="val 2567459"/>
              <a:gd name="f49" fmla="val 2373799"/>
              <a:gd name="f50" fmla="val 2264838"/>
              <a:gd name="f51" fmla="val 2424949"/>
              <a:gd name="f52" fmla="val 2076601"/>
              <a:gd name="f53" fmla="val 2482829"/>
              <a:gd name="f54" fmla="val 1882499"/>
              <a:gd name="f55" fmla="val 2547129"/>
              <a:gd name="f56" fmla="val 1666773"/>
              <a:gd name="f57" fmla="val 2928871"/>
              <a:gd name="f58" fmla="val 386929"/>
              <a:gd name="f59" fmla="val 3831730"/>
              <a:gd name="f60" fmla="val 80392"/>
              <a:gd name="f61" fmla="val 4044488"/>
              <a:gd name="f62" fmla="val 8167"/>
              <a:gd name="f63" fmla="val 4256161"/>
              <a:gd name="f64" fmla="val -249"/>
              <a:gd name="f65" fmla="+- 0 0 -90"/>
              <a:gd name="f66" fmla="*/ f3 1 4748735"/>
              <a:gd name="f67" fmla="*/ f4 1 5016187"/>
              <a:gd name="f68" fmla="val f5"/>
              <a:gd name="f69" fmla="val f6"/>
              <a:gd name="f70" fmla="val f7"/>
              <a:gd name="f71" fmla="*/ f65 f0 1"/>
              <a:gd name="f72" fmla="+- f70 0 f68"/>
              <a:gd name="f73" fmla="+- f69 0 f68"/>
              <a:gd name="f74" fmla="*/ f71 1 f2"/>
              <a:gd name="f75" fmla="*/ f73 1 4748735"/>
              <a:gd name="f76" fmla="*/ f72 1 5016187"/>
              <a:gd name="f77" fmla="*/ 4348134 f73 1"/>
              <a:gd name="f78" fmla="*/ 6 f72 1"/>
              <a:gd name="f79" fmla="*/ 4379876 f73 1"/>
              <a:gd name="f80" fmla="*/ 485 f72 1"/>
              <a:gd name="f81" fmla="*/ 4586242 f73 1"/>
              <a:gd name="f82" fmla="*/ 19862 f72 1"/>
              <a:gd name="f83" fmla="*/ 4748735 f73 1"/>
              <a:gd name="f84" fmla="*/ 55250 f72 1"/>
              <a:gd name="f85" fmla="*/ 5016187 f72 1"/>
              <a:gd name="f86" fmla="*/ 0 f73 1"/>
              <a:gd name="f87" fmla="*/ 11442 f73 1"/>
              <a:gd name="f88" fmla="*/ 4915227 f72 1"/>
              <a:gd name="f89" fmla="*/ 611678 f73 1"/>
              <a:gd name="f90" fmla="*/ 3995309 f72 1"/>
              <a:gd name="f91" fmla="*/ 1008000 f73 1"/>
              <a:gd name="f92" fmla="*/ 3809158 f72 1"/>
              <a:gd name="f93" fmla="*/ 1805189 f73 1"/>
              <a:gd name="f94" fmla="*/ 3290046 f72 1"/>
              <a:gd name="f95" fmla="*/ 2251863 f73 1"/>
              <a:gd name="f96" fmla="*/ 2567459 f72 1"/>
              <a:gd name="f97" fmla="*/ 2482829 f73 1"/>
              <a:gd name="f98" fmla="*/ 1882499 f72 1"/>
              <a:gd name="f99" fmla="*/ 3831730 f73 1"/>
              <a:gd name="f100" fmla="*/ 80392 f72 1"/>
              <a:gd name="f101" fmla="+- f74 0 f1"/>
              <a:gd name="f102" fmla="*/ f77 1 4748735"/>
              <a:gd name="f103" fmla="*/ f78 1 5016187"/>
              <a:gd name="f104" fmla="*/ f79 1 4748735"/>
              <a:gd name="f105" fmla="*/ f80 1 5016187"/>
              <a:gd name="f106" fmla="*/ f81 1 4748735"/>
              <a:gd name="f107" fmla="*/ f82 1 5016187"/>
              <a:gd name="f108" fmla="*/ f83 1 4748735"/>
              <a:gd name="f109" fmla="*/ f84 1 5016187"/>
              <a:gd name="f110" fmla="*/ f85 1 5016187"/>
              <a:gd name="f111" fmla="*/ f86 1 4748735"/>
              <a:gd name="f112" fmla="*/ f87 1 4748735"/>
              <a:gd name="f113" fmla="*/ f88 1 5016187"/>
              <a:gd name="f114" fmla="*/ f89 1 4748735"/>
              <a:gd name="f115" fmla="*/ f90 1 5016187"/>
              <a:gd name="f116" fmla="*/ f91 1 4748735"/>
              <a:gd name="f117" fmla="*/ f92 1 5016187"/>
              <a:gd name="f118" fmla="*/ f93 1 4748735"/>
              <a:gd name="f119" fmla="*/ f94 1 5016187"/>
              <a:gd name="f120" fmla="*/ f95 1 4748735"/>
              <a:gd name="f121" fmla="*/ f96 1 5016187"/>
              <a:gd name="f122" fmla="*/ f97 1 4748735"/>
              <a:gd name="f123" fmla="*/ f98 1 5016187"/>
              <a:gd name="f124" fmla="*/ f99 1 4748735"/>
              <a:gd name="f125" fmla="*/ f100 1 5016187"/>
              <a:gd name="f126" fmla="*/ f68 1 f75"/>
              <a:gd name="f127" fmla="*/ f69 1 f75"/>
              <a:gd name="f128" fmla="*/ f68 1 f76"/>
              <a:gd name="f129" fmla="*/ f70 1 f76"/>
              <a:gd name="f130" fmla="*/ f102 1 f75"/>
              <a:gd name="f131" fmla="*/ f103 1 f76"/>
              <a:gd name="f132" fmla="*/ f104 1 f75"/>
              <a:gd name="f133" fmla="*/ f105 1 f76"/>
              <a:gd name="f134" fmla="*/ f106 1 f75"/>
              <a:gd name="f135" fmla="*/ f107 1 f76"/>
              <a:gd name="f136" fmla="*/ f108 1 f75"/>
              <a:gd name="f137" fmla="*/ f109 1 f76"/>
              <a:gd name="f138" fmla="*/ f110 1 f76"/>
              <a:gd name="f139" fmla="*/ f111 1 f75"/>
              <a:gd name="f140" fmla="*/ f112 1 f75"/>
              <a:gd name="f141" fmla="*/ f113 1 f76"/>
              <a:gd name="f142" fmla="*/ f114 1 f75"/>
              <a:gd name="f143" fmla="*/ f115 1 f76"/>
              <a:gd name="f144" fmla="*/ f116 1 f75"/>
              <a:gd name="f145" fmla="*/ f117 1 f76"/>
              <a:gd name="f146" fmla="*/ f118 1 f75"/>
              <a:gd name="f147" fmla="*/ f119 1 f76"/>
              <a:gd name="f148" fmla="*/ f120 1 f75"/>
              <a:gd name="f149" fmla="*/ f121 1 f76"/>
              <a:gd name="f150" fmla="*/ f122 1 f75"/>
              <a:gd name="f151" fmla="*/ f123 1 f76"/>
              <a:gd name="f152" fmla="*/ f124 1 f75"/>
              <a:gd name="f153" fmla="*/ f125 1 f76"/>
              <a:gd name="f154" fmla="*/ f126 f66 1"/>
              <a:gd name="f155" fmla="*/ f127 f66 1"/>
              <a:gd name="f156" fmla="*/ f129 f67 1"/>
              <a:gd name="f157" fmla="*/ f128 f67 1"/>
              <a:gd name="f158" fmla="*/ f130 f66 1"/>
              <a:gd name="f159" fmla="*/ f131 f67 1"/>
              <a:gd name="f160" fmla="*/ f132 f66 1"/>
              <a:gd name="f161" fmla="*/ f133 f67 1"/>
              <a:gd name="f162" fmla="*/ f134 f66 1"/>
              <a:gd name="f163" fmla="*/ f135 f67 1"/>
              <a:gd name="f164" fmla="*/ f136 f66 1"/>
              <a:gd name="f165" fmla="*/ f137 f67 1"/>
              <a:gd name="f166" fmla="*/ f138 f67 1"/>
              <a:gd name="f167" fmla="*/ f139 f66 1"/>
              <a:gd name="f168" fmla="*/ f140 f66 1"/>
              <a:gd name="f169" fmla="*/ f141 f67 1"/>
              <a:gd name="f170" fmla="*/ f142 f66 1"/>
              <a:gd name="f171" fmla="*/ f143 f67 1"/>
              <a:gd name="f172" fmla="*/ f144 f66 1"/>
              <a:gd name="f173" fmla="*/ f145 f67 1"/>
              <a:gd name="f174" fmla="*/ f146 f66 1"/>
              <a:gd name="f175" fmla="*/ f147 f67 1"/>
              <a:gd name="f176" fmla="*/ f148 f66 1"/>
              <a:gd name="f177" fmla="*/ f149 f67 1"/>
              <a:gd name="f178" fmla="*/ f150 f66 1"/>
              <a:gd name="f179" fmla="*/ f151 f67 1"/>
              <a:gd name="f180" fmla="*/ f152 f66 1"/>
              <a:gd name="f181" fmla="*/ f153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1">
                <a:pos x="f158" y="f159"/>
              </a:cxn>
              <a:cxn ang="f101">
                <a:pos x="f160" y="f161"/>
              </a:cxn>
              <a:cxn ang="f101">
                <a:pos x="f162" y="f163"/>
              </a:cxn>
              <a:cxn ang="f101">
                <a:pos x="f164" y="f165"/>
              </a:cxn>
              <a:cxn ang="f101">
                <a:pos x="f164" y="f166"/>
              </a:cxn>
              <a:cxn ang="f101">
                <a:pos x="f167" y="f166"/>
              </a:cxn>
              <a:cxn ang="f101">
                <a:pos x="f168" y="f169"/>
              </a:cxn>
              <a:cxn ang="f101">
                <a:pos x="f170" y="f171"/>
              </a:cxn>
              <a:cxn ang="f101">
                <a:pos x="f172" y="f173"/>
              </a:cxn>
              <a:cxn ang="f101">
                <a:pos x="f174" y="f175"/>
              </a:cxn>
              <a:cxn ang="f101">
                <a:pos x="f176" y="f177"/>
              </a:cxn>
              <a:cxn ang="f101">
                <a:pos x="f178" y="f179"/>
              </a:cxn>
              <a:cxn ang="f101">
                <a:pos x="f180" y="f181"/>
              </a:cxn>
              <a:cxn ang="f101">
                <a:pos x="f158" y="f159"/>
              </a:cxn>
            </a:cxnLst>
            <a:rect l="f154" t="f157" r="f155" b="f156"/>
            <a:pathLst>
              <a:path w="4748735" h="5016187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lnTo>
                  <a:pt x="f6" y="f22"/>
                </a:lnTo>
                <a:lnTo>
                  <a:pt x="f6" y="f7"/>
                </a:lnTo>
                <a:lnTo>
                  <a:pt x="f5" y="f7"/>
                </a:lnTo>
                <a:lnTo>
                  <a:pt x="f23" y="f24"/>
                </a:ln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8" y="f9"/>
                </a:cubicBezTo>
                <a:close/>
              </a:path>
            </a:pathLst>
          </a:custGeom>
          <a:solidFill>
            <a:srgbClr val="AC5B4C">
              <a:alpha val="59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Nova Light"/>
            </a:endParaRPr>
          </a:p>
        </p:txBody>
      </p:sp>
      <p:sp>
        <p:nvSpPr>
          <p:cNvPr id="3" name="Freeform: Shape 6">
            <a:extLst>
              <a:ext uri="{FF2B5EF4-FFF2-40B4-BE49-F238E27FC236}">
                <a16:creationId xmlns:a16="http://schemas.microsoft.com/office/drawing/2014/main" id="{1FFFFE6B-0954-7F2A-A951-3016C54E2B35}"/>
              </a:ext>
            </a:extLst>
          </p:cNvPr>
          <p:cNvSpPr/>
          <p:nvPr/>
        </p:nvSpPr>
        <p:spPr>
          <a:xfrm rot="5400013">
            <a:off x="6993335" y="2334669"/>
            <a:ext cx="2225677" cy="700739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78579"/>
              <a:gd name="f7" fmla="val 5460561"/>
              <a:gd name="f8" fmla="val 5416834"/>
              <a:gd name="f9" fmla="val 1542915"/>
              <a:gd name="f10" fmla="val 5445979"/>
              <a:gd name="f11" fmla="val 1371047"/>
              <a:gd name="f12" fmla="val 5492671"/>
              <a:gd name="f13" fmla="val 1176667"/>
              <a:gd name="f14" fmla="val 5427934"/>
              <a:gd name="f15" fmla="val 982286"/>
              <a:gd name="f16" fmla="val 5363198"/>
              <a:gd name="f17" fmla="val 693262"/>
              <a:gd name="f18" fmla="val 5251552"/>
              <a:gd name="f19" fmla="val 512297"/>
              <a:gd name="f20" fmla="val 5028415"/>
              <a:gd name="f21" fmla="val 300079"/>
              <a:gd name="f22" fmla="val 4766790"/>
              <a:gd name="f23" fmla="val 240107"/>
              <a:gd name="f24" fmla="val 4481064"/>
              <a:gd name="f25" fmla="val 314208"/>
              <a:gd name="f26" fmla="val 4177515"/>
              <a:gd name="f27" fmla="val 338992"/>
              <a:gd name="f28" fmla="val 4076042"/>
              <a:gd name="f29" fmla="val 385683"/>
              <a:gd name="f30" fmla="val 3987268"/>
              <a:gd name="f31" fmla="val 429138"/>
              <a:gd name="f32" fmla="val 3896286"/>
              <a:gd name="f33" fmla="val 523129"/>
              <a:gd name="f34" fmla="val 3699657"/>
              <a:gd name="f35" fmla="val 587802"/>
              <a:gd name="f36" fmla="val 3490619"/>
              <a:gd name="f37" fmla="val 592360"/>
              <a:gd name="f38" fmla="val 3256737"/>
              <a:gd name="f39" fmla="val 596271"/>
              <a:gd name="f40" fmla="val 3059835"/>
              <a:gd name="f41" fmla="val 552558"/>
              <a:gd name="f42" fmla="val 2867619"/>
              <a:gd name="f43" fmla="val 481029"/>
              <a:gd name="f44" fmla="val 2677958"/>
              <a:gd name="f45" fmla="val 401147"/>
              <a:gd name="f46" fmla="val 2466162"/>
              <a:gd name="f47" fmla="val 338847"/>
              <a:gd name="f48" fmla="val 2346021"/>
              <a:gd name="f49" fmla="val 277230"/>
              <a:gd name="f50" fmla="val 2219725"/>
              <a:gd name="f51" fmla="val 208732"/>
              <a:gd name="f52" fmla="val 2079372"/>
              <a:gd name="f53" fmla="val -197504"/>
              <a:gd name="f54" fmla="val 1246569"/>
              <a:gd name="f55" fmla="val 119523"/>
              <a:gd name="f56" fmla="val 665916"/>
              <a:gd name="f57" fmla="val 204910"/>
              <a:gd name="f58" fmla="val 509544"/>
              <a:gd name="f59" fmla="val 328718"/>
              <a:gd name="f60" fmla="val 396391"/>
              <a:gd name="f61" fmla="val 361880"/>
              <a:gd name="f62" fmla="val 367612"/>
              <a:gd name="f63" fmla="val 508452"/>
              <a:gd name="f64" fmla="val 240485"/>
              <a:gd name="f65" fmla="val 680335"/>
              <a:gd name="f66" fmla="val 159399"/>
              <a:gd name="f67" fmla="val 864738"/>
              <a:gd name="f68" fmla="val 102621"/>
              <a:gd name="f69" fmla="val 1073505"/>
              <a:gd name="f70" fmla="val 38392"/>
              <a:gd name="f71" fmla="val 1375267"/>
              <a:gd name="f72" fmla="val 15302"/>
              <a:gd name="f73" fmla="val 1513718"/>
              <a:gd name="f74" fmla="val 2221"/>
              <a:gd name="f75" fmla="val 1550168"/>
              <a:gd name="f76" fmla="val -1223"/>
              <a:gd name="f77" fmla="val 1648423"/>
              <a:gd name="f78" fmla="val 285"/>
              <a:gd name="f79" fmla="val 1672384"/>
              <a:gd name="f80" fmla="val 600"/>
              <a:gd name="f81" fmla="+- 0 0 -90"/>
              <a:gd name="f82" fmla="*/ f3 1 1678579"/>
              <a:gd name="f83" fmla="*/ f4 1 5460561"/>
              <a:gd name="f84" fmla="val f5"/>
              <a:gd name="f85" fmla="val f6"/>
              <a:gd name="f86" fmla="val f7"/>
              <a:gd name="f87" fmla="*/ f81 f0 1"/>
              <a:gd name="f88" fmla="+- f86 0 f84"/>
              <a:gd name="f89" fmla="+- f85 0 f84"/>
              <a:gd name="f90" fmla="*/ f87 1 f2"/>
              <a:gd name="f91" fmla="*/ f89 1 1678579"/>
              <a:gd name="f92" fmla="*/ f88 1 5460561"/>
              <a:gd name="f93" fmla="*/ 5416834 f88 1"/>
              <a:gd name="f94" fmla="*/ 5427934 f88 1"/>
              <a:gd name="f95" fmla="*/ 5028415 f88 1"/>
              <a:gd name="f96" fmla="*/ 4177515 f88 1"/>
              <a:gd name="f97" fmla="*/ 3896286 f88 1"/>
              <a:gd name="f98" fmla="*/ 3256737 f88 1"/>
              <a:gd name="f99" fmla="*/ 2677958 f88 1"/>
              <a:gd name="f100" fmla="*/ 2219725 f88 1"/>
              <a:gd name="f101" fmla="*/ 665916 f88 1"/>
              <a:gd name="f102" fmla="*/ 367612 f88 1"/>
              <a:gd name="f103" fmla="*/ 102621 f88 1"/>
              <a:gd name="f104" fmla="*/ 2221 f88 1"/>
              <a:gd name="f105" fmla="*/ 600 f88 1"/>
              <a:gd name="f106" fmla="*/ 1678579 f89 1"/>
              <a:gd name="f107" fmla="*/ 1176667 f89 1"/>
              <a:gd name="f108" fmla="*/ 512297 f89 1"/>
              <a:gd name="f109" fmla="*/ 314208 f89 1"/>
              <a:gd name="f110" fmla="*/ 429138 f89 1"/>
              <a:gd name="f111" fmla="*/ 592360 f89 1"/>
              <a:gd name="f112" fmla="*/ 481029 f89 1"/>
              <a:gd name="f113" fmla="*/ 277230 f89 1"/>
              <a:gd name="f114" fmla="*/ 119523 f89 1"/>
              <a:gd name="f115" fmla="*/ 361880 f89 1"/>
              <a:gd name="f116" fmla="*/ 864738 f89 1"/>
              <a:gd name="f117" fmla="*/ 1513718 f89 1"/>
              <a:gd name="f118" fmla="*/ 1672384 f89 1"/>
              <a:gd name="f119" fmla="+- f90 0 f1"/>
              <a:gd name="f120" fmla="*/ f93 1 5460561"/>
              <a:gd name="f121" fmla="*/ f94 1 5460561"/>
              <a:gd name="f122" fmla="*/ f95 1 5460561"/>
              <a:gd name="f123" fmla="*/ f96 1 5460561"/>
              <a:gd name="f124" fmla="*/ f97 1 5460561"/>
              <a:gd name="f125" fmla="*/ f98 1 5460561"/>
              <a:gd name="f126" fmla="*/ f99 1 5460561"/>
              <a:gd name="f127" fmla="*/ f100 1 5460561"/>
              <a:gd name="f128" fmla="*/ f101 1 5460561"/>
              <a:gd name="f129" fmla="*/ f102 1 5460561"/>
              <a:gd name="f130" fmla="*/ f103 1 5460561"/>
              <a:gd name="f131" fmla="*/ f104 1 5460561"/>
              <a:gd name="f132" fmla="*/ f105 1 5460561"/>
              <a:gd name="f133" fmla="*/ f106 1 1678579"/>
              <a:gd name="f134" fmla="*/ f107 1 1678579"/>
              <a:gd name="f135" fmla="*/ f108 1 1678579"/>
              <a:gd name="f136" fmla="*/ f109 1 1678579"/>
              <a:gd name="f137" fmla="*/ f110 1 1678579"/>
              <a:gd name="f138" fmla="*/ f111 1 1678579"/>
              <a:gd name="f139" fmla="*/ f112 1 1678579"/>
              <a:gd name="f140" fmla="*/ f113 1 1678579"/>
              <a:gd name="f141" fmla="*/ f114 1 1678579"/>
              <a:gd name="f142" fmla="*/ f115 1 1678579"/>
              <a:gd name="f143" fmla="*/ f116 1 1678579"/>
              <a:gd name="f144" fmla="*/ f117 1 1678579"/>
              <a:gd name="f145" fmla="*/ f118 1 1678579"/>
              <a:gd name="f146" fmla="*/ f84 1 f91"/>
              <a:gd name="f147" fmla="*/ f85 1 f91"/>
              <a:gd name="f148" fmla="*/ f84 1 f92"/>
              <a:gd name="f149" fmla="*/ f86 1 f92"/>
              <a:gd name="f150" fmla="*/ f133 1 f91"/>
              <a:gd name="f151" fmla="*/ f120 1 f92"/>
              <a:gd name="f152" fmla="*/ f134 1 f91"/>
              <a:gd name="f153" fmla="*/ f121 1 f92"/>
              <a:gd name="f154" fmla="*/ f135 1 f91"/>
              <a:gd name="f155" fmla="*/ f122 1 f92"/>
              <a:gd name="f156" fmla="*/ f136 1 f91"/>
              <a:gd name="f157" fmla="*/ f123 1 f92"/>
              <a:gd name="f158" fmla="*/ f137 1 f91"/>
              <a:gd name="f159" fmla="*/ f124 1 f92"/>
              <a:gd name="f160" fmla="*/ f138 1 f91"/>
              <a:gd name="f161" fmla="*/ f125 1 f92"/>
              <a:gd name="f162" fmla="*/ f139 1 f91"/>
              <a:gd name="f163" fmla="*/ f126 1 f92"/>
              <a:gd name="f164" fmla="*/ f140 1 f91"/>
              <a:gd name="f165" fmla="*/ f127 1 f92"/>
              <a:gd name="f166" fmla="*/ f141 1 f91"/>
              <a:gd name="f167" fmla="*/ f128 1 f92"/>
              <a:gd name="f168" fmla="*/ f142 1 f91"/>
              <a:gd name="f169" fmla="*/ f129 1 f92"/>
              <a:gd name="f170" fmla="*/ f143 1 f91"/>
              <a:gd name="f171" fmla="*/ f130 1 f92"/>
              <a:gd name="f172" fmla="*/ f144 1 f91"/>
              <a:gd name="f173" fmla="*/ f131 1 f92"/>
              <a:gd name="f174" fmla="*/ f145 1 f91"/>
              <a:gd name="f175" fmla="*/ f132 1 f92"/>
              <a:gd name="f176" fmla="*/ f146 f82 1"/>
              <a:gd name="f177" fmla="*/ f147 f82 1"/>
              <a:gd name="f178" fmla="*/ f149 f83 1"/>
              <a:gd name="f179" fmla="*/ f148 f83 1"/>
              <a:gd name="f180" fmla="*/ f150 f82 1"/>
              <a:gd name="f181" fmla="*/ f151 f83 1"/>
              <a:gd name="f182" fmla="*/ f152 f82 1"/>
              <a:gd name="f183" fmla="*/ f153 f83 1"/>
              <a:gd name="f184" fmla="*/ f154 f82 1"/>
              <a:gd name="f185" fmla="*/ f155 f83 1"/>
              <a:gd name="f186" fmla="*/ f156 f82 1"/>
              <a:gd name="f187" fmla="*/ f157 f83 1"/>
              <a:gd name="f188" fmla="*/ f158 f82 1"/>
              <a:gd name="f189" fmla="*/ f159 f83 1"/>
              <a:gd name="f190" fmla="*/ f160 f82 1"/>
              <a:gd name="f191" fmla="*/ f161 f83 1"/>
              <a:gd name="f192" fmla="*/ f162 f82 1"/>
              <a:gd name="f193" fmla="*/ f163 f83 1"/>
              <a:gd name="f194" fmla="*/ f164 f82 1"/>
              <a:gd name="f195" fmla="*/ f165 f83 1"/>
              <a:gd name="f196" fmla="*/ f166 f82 1"/>
              <a:gd name="f197" fmla="*/ f167 f83 1"/>
              <a:gd name="f198" fmla="*/ f168 f82 1"/>
              <a:gd name="f199" fmla="*/ f169 f83 1"/>
              <a:gd name="f200" fmla="*/ f170 f82 1"/>
              <a:gd name="f201" fmla="*/ f171 f83 1"/>
              <a:gd name="f202" fmla="*/ f172 f82 1"/>
              <a:gd name="f203" fmla="*/ f173 f83 1"/>
              <a:gd name="f204" fmla="*/ f174 f82 1"/>
              <a:gd name="f205" fmla="*/ f175 f8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9">
                <a:pos x="f180" y="f181"/>
              </a:cxn>
              <a:cxn ang="f119">
                <a:pos x="f182" y="f183"/>
              </a:cxn>
              <a:cxn ang="f119">
                <a:pos x="f184" y="f185"/>
              </a:cxn>
              <a:cxn ang="f119">
                <a:pos x="f186" y="f187"/>
              </a:cxn>
              <a:cxn ang="f119">
                <a:pos x="f188" y="f189"/>
              </a:cxn>
              <a:cxn ang="f119">
                <a:pos x="f190" y="f191"/>
              </a:cxn>
              <a:cxn ang="f119">
                <a:pos x="f192" y="f193"/>
              </a:cxn>
              <a:cxn ang="f119">
                <a:pos x="f194" y="f195"/>
              </a:cxn>
              <a:cxn ang="f119">
                <a:pos x="f196" y="f197"/>
              </a:cxn>
              <a:cxn ang="f119">
                <a:pos x="f198" y="f199"/>
              </a:cxn>
              <a:cxn ang="f119">
                <a:pos x="f200" y="f201"/>
              </a:cxn>
              <a:cxn ang="f119">
                <a:pos x="f202" y="f203"/>
              </a:cxn>
              <a:cxn ang="f119">
                <a:pos x="f204" y="f205"/>
              </a:cxn>
            </a:cxnLst>
            <a:rect l="f176" t="f179" r="f177" b="f178"/>
            <a:pathLst>
              <a:path w="1678579" h="5460561">
                <a:moveTo>
                  <a:pt x="f6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</a:path>
            </a:pathLst>
          </a:custGeom>
          <a:noFill/>
          <a:ln w="60322" cap="flat">
            <a:solidFill>
              <a:srgbClr val="FEF3ED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543E34"/>
              </a:solidFill>
              <a:uFillTx/>
              <a:latin typeface="Gill Sans Nova Light"/>
            </a:endParaRPr>
          </a:p>
        </p:txBody>
      </p:sp>
      <p:sp>
        <p:nvSpPr>
          <p:cNvPr id="4" name="Freeform: Shape 33">
            <a:extLst>
              <a:ext uri="{FF2B5EF4-FFF2-40B4-BE49-F238E27FC236}">
                <a16:creationId xmlns:a16="http://schemas.microsoft.com/office/drawing/2014/main" id="{BEBDA9B9-48A0-1AA7-038C-F5833B790363}"/>
              </a:ext>
            </a:extLst>
          </p:cNvPr>
          <p:cNvSpPr/>
          <p:nvPr/>
        </p:nvSpPr>
        <p:spPr>
          <a:xfrm>
            <a:off x="0" y="0"/>
            <a:ext cx="5880652" cy="607513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880649"/>
              <a:gd name="f7" fmla="val 6075137"/>
              <a:gd name="f8" fmla="val 5331935"/>
              <a:gd name="f9" fmla="val 5371238"/>
              <a:gd name="f10" fmla="val 36527"/>
              <a:gd name="f11" fmla="val 5420080"/>
              <a:gd name="f12" fmla="val 87726"/>
              <a:gd name="f13" fmla="val 5465228"/>
              <a:gd name="f14" fmla="val 141386"/>
              <a:gd name="f15" fmla="val 5506423"/>
              <a:gd name="f16" fmla="val 197526"/>
              <a:gd name="f17" fmla="val 6380367"/>
              <a:gd name="f18" fmla="val 1388506"/>
              <a:gd name="f19" fmla="val 5672840"/>
              <a:gd name="f20" fmla="val 3964921"/>
              <a:gd name="f21" fmla="val 3912768"/>
              <a:gd name="f22" fmla="val 5218398"/>
              <a:gd name="f23" fmla="val 2827232"/>
              <a:gd name="f24" fmla="val 5991466"/>
              <a:gd name="f25" fmla="val 1288114"/>
              <a:gd name="f26" fmla="val 6299252"/>
              <a:gd name="f27" fmla="val 9712"/>
              <a:gd name="f28" fmla="val 5900494"/>
              <a:gd name="f29" fmla="val 5897200"/>
              <a:gd name="f30" fmla="+- 0 0 -90"/>
              <a:gd name="f31" fmla="*/ f3 1 5880649"/>
              <a:gd name="f32" fmla="*/ f4 1 6075137"/>
              <a:gd name="f33" fmla="val f5"/>
              <a:gd name="f34" fmla="val f6"/>
              <a:gd name="f35" fmla="val f7"/>
              <a:gd name="f36" fmla="*/ f30 f0 1"/>
              <a:gd name="f37" fmla="+- f35 0 f33"/>
              <a:gd name="f38" fmla="+- f34 0 f33"/>
              <a:gd name="f39" fmla="*/ f36 1 f2"/>
              <a:gd name="f40" fmla="*/ f38 1 5880649"/>
              <a:gd name="f41" fmla="*/ f37 1 6075137"/>
              <a:gd name="f42" fmla="*/ 0 f38 1"/>
              <a:gd name="f43" fmla="*/ 0 f37 1"/>
              <a:gd name="f44" fmla="*/ 5331935 f38 1"/>
              <a:gd name="f45" fmla="*/ 5371238 f38 1"/>
              <a:gd name="f46" fmla="*/ 36527 f37 1"/>
              <a:gd name="f47" fmla="*/ 5506423 f38 1"/>
              <a:gd name="f48" fmla="*/ 197526 f37 1"/>
              <a:gd name="f49" fmla="*/ 3912768 f38 1"/>
              <a:gd name="f50" fmla="*/ 5218398 f37 1"/>
              <a:gd name="f51" fmla="*/ 9712 f38 1"/>
              <a:gd name="f52" fmla="*/ 5900494 f37 1"/>
              <a:gd name="f53" fmla="*/ 5897200 f37 1"/>
              <a:gd name="f54" fmla="+- f39 0 f1"/>
              <a:gd name="f55" fmla="*/ f42 1 5880649"/>
              <a:gd name="f56" fmla="*/ f43 1 6075137"/>
              <a:gd name="f57" fmla="*/ f44 1 5880649"/>
              <a:gd name="f58" fmla="*/ f45 1 5880649"/>
              <a:gd name="f59" fmla="*/ f46 1 6075137"/>
              <a:gd name="f60" fmla="*/ f47 1 5880649"/>
              <a:gd name="f61" fmla="*/ f48 1 6075137"/>
              <a:gd name="f62" fmla="*/ f49 1 5880649"/>
              <a:gd name="f63" fmla="*/ f50 1 6075137"/>
              <a:gd name="f64" fmla="*/ f51 1 5880649"/>
              <a:gd name="f65" fmla="*/ f52 1 6075137"/>
              <a:gd name="f66" fmla="*/ f53 1 6075137"/>
              <a:gd name="f67" fmla="*/ f33 1 f40"/>
              <a:gd name="f68" fmla="*/ f34 1 f40"/>
              <a:gd name="f69" fmla="*/ f33 1 f41"/>
              <a:gd name="f70" fmla="*/ f35 1 f41"/>
              <a:gd name="f71" fmla="*/ f55 1 f40"/>
              <a:gd name="f72" fmla="*/ f56 1 f41"/>
              <a:gd name="f73" fmla="*/ f57 1 f40"/>
              <a:gd name="f74" fmla="*/ f58 1 f40"/>
              <a:gd name="f75" fmla="*/ f59 1 f41"/>
              <a:gd name="f76" fmla="*/ f60 1 f40"/>
              <a:gd name="f77" fmla="*/ f61 1 f41"/>
              <a:gd name="f78" fmla="*/ f62 1 f40"/>
              <a:gd name="f79" fmla="*/ f63 1 f41"/>
              <a:gd name="f80" fmla="*/ f64 1 f40"/>
              <a:gd name="f81" fmla="*/ f65 1 f41"/>
              <a:gd name="f82" fmla="*/ f66 1 f41"/>
              <a:gd name="f83" fmla="*/ f67 f31 1"/>
              <a:gd name="f84" fmla="*/ f68 f31 1"/>
              <a:gd name="f85" fmla="*/ f70 f32 1"/>
              <a:gd name="f86" fmla="*/ f69 f32 1"/>
              <a:gd name="f87" fmla="*/ f71 f31 1"/>
              <a:gd name="f88" fmla="*/ f72 f32 1"/>
              <a:gd name="f89" fmla="*/ f73 f31 1"/>
              <a:gd name="f90" fmla="*/ f74 f31 1"/>
              <a:gd name="f91" fmla="*/ f75 f32 1"/>
              <a:gd name="f92" fmla="*/ f76 f31 1"/>
              <a:gd name="f93" fmla="*/ f77 f32 1"/>
              <a:gd name="f94" fmla="*/ f78 f31 1"/>
              <a:gd name="f95" fmla="*/ f79 f32 1"/>
              <a:gd name="f96" fmla="*/ f80 f31 1"/>
              <a:gd name="f97" fmla="*/ f81 f32 1"/>
              <a:gd name="f98" fmla="*/ f82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4">
                <a:pos x="f87" y="f88"/>
              </a:cxn>
              <a:cxn ang="f54">
                <a:pos x="f89" y="f88"/>
              </a:cxn>
              <a:cxn ang="f54">
                <a:pos x="f90" y="f91"/>
              </a:cxn>
              <a:cxn ang="f54">
                <a:pos x="f92" y="f93"/>
              </a:cxn>
              <a:cxn ang="f54">
                <a:pos x="f94" y="f95"/>
              </a:cxn>
              <a:cxn ang="f54">
                <a:pos x="f96" y="f97"/>
              </a:cxn>
              <a:cxn ang="f54">
                <a:pos x="f87" y="f98"/>
              </a:cxn>
            </a:cxnLst>
            <a:rect l="f83" t="f86" r="f84" b="f85"/>
            <a:pathLst>
              <a:path w="5880649" h="6075137">
                <a:moveTo>
                  <a:pt x="f5" y="f5"/>
                </a:moveTo>
                <a:lnTo>
                  <a:pt x="f8" y="f5"/>
                </a:lnTo>
                <a:lnTo>
                  <a:pt x="f9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5" y="f29"/>
                </a:lnTo>
                <a:close/>
              </a:path>
            </a:pathLst>
          </a:custGeom>
          <a:solidFill>
            <a:srgbClr val="A09D79">
              <a:alpha val="45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543E34"/>
              </a:solidFill>
              <a:uFillTx/>
              <a:latin typeface="Gill Sans Nova Ligh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CEB2759-D57E-B9C8-E658-D2B8B3C4508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3F771D3-409A-17DF-D74D-2D51B80E774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>
                <a:solidFill>
                  <a:srgbClr val="5D6A76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7" name="Freeform: Shape 22">
            <a:extLst>
              <a:ext uri="{FF2B5EF4-FFF2-40B4-BE49-F238E27FC236}">
                <a16:creationId xmlns:a16="http://schemas.microsoft.com/office/drawing/2014/main" id="{1EBC7357-4CDE-4CB8-A23C-FADBB5715CF0}"/>
              </a:ext>
            </a:extLst>
          </p:cNvPr>
          <p:cNvSpPr/>
          <p:nvPr/>
        </p:nvSpPr>
        <p:spPr>
          <a:xfrm>
            <a:off x="0" y="0"/>
            <a:ext cx="5137693" cy="372330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137691"/>
              <a:gd name="f7" fmla="val 3723310"/>
              <a:gd name="f8" fmla="val 659084"/>
              <a:gd name="f9" fmla="val 2921625"/>
              <a:gd name="f10" fmla="val 558607"/>
              <a:gd name="f11" fmla="val 2987700"/>
              <a:gd name="f12" fmla="val 461032"/>
              <a:gd name="f13" fmla="val 3063187"/>
              <a:gd name="f14" fmla="val 431178"/>
              <a:gd name="f15" fmla="val 3187332"/>
              <a:gd name="f16" fmla="val 402231"/>
              <a:gd name="f17" fmla="val 3306039"/>
              <a:gd name="f18" fmla="val 390750"/>
              <a:gd name="f19" fmla="val 3428832"/>
              <a:gd name="f20" fmla="val 371969"/>
              <a:gd name="f21" fmla="val 3549893"/>
              <a:gd name="f22" fmla="val 379271"/>
              <a:gd name="f23" fmla="val 3551625"/>
              <a:gd name="f24" fmla="val 386573"/>
              <a:gd name="f25" fmla="val 3553356"/>
              <a:gd name="f26" fmla="val 393875"/>
              <a:gd name="f27" fmla="val 3555088"/>
              <a:gd name="f28" fmla="val 517397"/>
              <a:gd name="f29" fmla="val 3361559"/>
              <a:gd name="f30" fmla="val 596137"/>
              <a:gd name="f31" fmla="val 3148430"/>
              <a:gd name="f32" fmla="val 773656"/>
              <a:gd name="f33" fmla="val 2824142"/>
              <a:gd name="f34" fmla="val 742422"/>
              <a:gd name="f35" fmla="val 2894127"/>
              <a:gd name="f36" fmla="val 699379"/>
              <a:gd name="f37" fmla="val 2961915"/>
              <a:gd name="f38" fmla="val 683107"/>
              <a:gd name="f39" fmla="val 3035075"/>
              <a:gd name="f40" fmla="val 651273"/>
              <a:gd name="f41" fmla="val 3180817"/>
              <a:gd name="f42" fmla="val 583685"/>
              <a:gd name="f43" fmla="val 3310821"/>
              <a:gd name="f44" fmla="val 523193"/>
              <a:gd name="f45" fmla="val 3444488"/>
              <a:gd name="f46" fmla="val 509661"/>
              <a:gd name="f47" fmla="val 3473675"/>
              <a:gd name="f48" fmla="val 481606"/>
              <a:gd name="f49" fmla="val 3501687"/>
              <a:gd name="f50" fmla="val 493950"/>
              <a:gd name="f51" fmla="val 3544616"/>
              <a:gd name="f52" fmla="val 645605"/>
              <a:gd name="f53" fmla="val 3422985"/>
              <a:gd name="f54" fmla="val 806238"/>
              <a:gd name="f55" fmla="val 3031218"/>
              <a:gd name="f56" fmla="val 906895"/>
              <a:gd name="f57" fmla="val 2579229"/>
              <a:gd name="f58" fmla="val 866845"/>
              <a:gd name="f59" fmla="val 2628127"/>
              <a:gd name="f60" fmla="val 847366"/>
              <a:gd name="f61" fmla="val 2655072"/>
              <a:gd name="f62" fmla="val 896608"/>
              <a:gd name="f63" fmla="val 2696939"/>
              <a:gd name="f64" fmla="val 900018"/>
              <a:gd name="f65" fmla="val 2658893"/>
              <a:gd name="f66" fmla="val 902398"/>
              <a:gd name="f67" fmla="val 2630504"/>
              <a:gd name="f68" fmla="val 1003958"/>
              <a:gd name="f69" fmla="val 2517682"/>
              <a:gd name="f70" fmla="val 932650"/>
              <a:gd name="f71" fmla="val 2713033"/>
              <a:gd name="f72" fmla="val 918244"/>
              <a:gd name="f73" fmla="val 2902882"/>
              <a:gd name="f74" fmla="val 1054389"/>
              <a:gd name="f75" fmla="val 3079021"/>
              <a:gd name="f76" fmla="val 1094458"/>
              <a:gd name="f77" fmla="val 2886620"/>
              <a:gd name="f78" fmla="val 1051674"/>
              <a:gd name="f79" fmla="val 2701918"/>
              <a:gd name="f80" fmla="val 744142"/>
              <a:gd name="f81" fmla="val 2402290"/>
              <a:gd name="f82" fmla="val 490541"/>
              <a:gd name="f83" fmla="val 2432998"/>
              <a:gd name="f84" fmla="val 123652"/>
              <a:gd name="f85" fmla="val 2658944"/>
              <a:gd name="f86" fmla="val 99596"/>
              <a:gd name="f87" fmla="val 2734878"/>
              <a:gd name="f88" fmla="val 185767"/>
              <a:gd name="f89" fmla="val 2717435"/>
              <a:gd name="f90" fmla="val 533003"/>
              <a:gd name="f91" fmla="val 2510933"/>
              <a:gd name="f92" fmla="val 1068601"/>
              <a:gd name="f93" fmla="val 2384771"/>
              <a:gd name="f94" fmla="val 1096774"/>
              <a:gd name="f95" fmla="val 2630113"/>
              <a:gd name="f96" fmla="val 1122050"/>
              <a:gd name="f97" fmla="val 2850752"/>
              <a:gd name="f98" fmla="val 1147707"/>
              <a:gd name="f99" fmla="val 3076961"/>
              <a:gd name="f100" fmla="val 1252303"/>
              <a:gd name="f101" fmla="val 2856418"/>
              <a:gd name="f102" fmla="val 1223713"/>
              <a:gd name="f103" fmla="val 2547903"/>
              <a:gd name="f104" fmla="val 934540"/>
              <a:gd name="f105" fmla="val 2375130"/>
              <a:gd name="f106" fmla="val 740562"/>
              <a:gd name="f107" fmla="val 2417539"/>
              <a:gd name="f108" fmla="val 81585"/>
              <a:gd name="f109" fmla="val 2802976"/>
              <a:gd name="f110" fmla="val 84219"/>
              <a:gd name="f111" fmla="val 2833186"/>
              <a:gd name="f112" fmla="val 160319"/>
              <a:gd name="f113" fmla="val 2818607"/>
              <a:gd name="f114" fmla="val 205959"/>
              <a:gd name="f115" fmla="val 2854569"/>
              <a:gd name="f116" fmla="val 269550"/>
              <a:gd name="f117" fmla="val 2841297"/>
              <a:gd name="f118" fmla="val 421737"/>
              <a:gd name="f119" fmla="val 2809209"/>
              <a:gd name="f120" fmla="val 567559"/>
              <a:gd name="f121" fmla="val 2760516"/>
              <a:gd name="f122" fmla="val 695816"/>
              <a:gd name="f123" fmla="val 2669005"/>
              <a:gd name="f124" fmla="val 800830"/>
              <a:gd name="f125" fmla="val 2593963"/>
              <a:gd name="f126" fmla="val 892710"/>
              <a:gd name="f127" fmla="val 2507798"/>
              <a:gd name="f128" fmla="val 2466566"/>
              <a:gd name="f129" fmla="val 1413263"/>
              <a:gd name="f130" fmla="val 2409592"/>
              <a:gd name="f131" fmla="val 1517029"/>
              <a:gd name="f132" fmla="val 2360285"/>
              <a:gd name="f133" fmla="val 1805120"/>
              <a:gd name="f134" fmla="val 2384187"/>
              <a:gd name="f135" fmla="val 1907493"/>
              <a:gd name="f136" fmla="val 2461718"/>
              <a:gd name="f137" fmla="val 1745326"/>
              <a:gd name="f138" fmla="val 2525710"/>
              <a:gd name="f139" fmla="val 1594125"/>
              <a:gd name="f140" fmla="val 2384254"/>
              <a:gd name="f141" fmla="val 1364070"/>
              <a:gd name="f142" fmla="val 2255273"/>
              <a:gd name="f143" fmla="val 1486746"/>
              <a:gd name="f144" fmla="val 2209761"/>
              <a:gd name="f145" fmla="val 1775879"/>
              <a:gd name="f146" fmla="val 2286288"/>
              <a:gd name="f147" fmla="val 1925023"/>
              <a:gd name="f148" fmla="val 2320549"/>
              <a:gd name="f149" fmla="val 1729094"/>
              <a:gd name="f150" fmla="val 2352079"/>
              <a:gd name="f151" fmla="val 1546548"/>
              <a:gd name="f152" fmla="val 2728377"/>
              <a:gd name="f153" fmla="val 1165380"/>
              <a:gd name="f154" fmla="val 2703165"/>
              <a:gd name="f155" fmla="val 1468655"/>
              <a:gd name="f156" fmla="val 2783295"/>
              <a:gd name="f157" fmla="val 1657220"/>
              <a:gd name="f158" fmla="val 3003048"/>
              <a:gd name="f159" fmla="val 1736253"/>
              <a:gd name="f160" fmla="val 2983797"/>
              <a:gd name="f161" fmla="val 1651282"/>
              <a:gd name="f162" fmla="val 2967944"/>
              <a:gd name="f163" fmla="val 1574148"/>
              <a:gd name="f164" fmla="val 2948375"/>
              <a:gd name="f165" fmla="val 1498255"/>
              <a:gd name="f166" fmla="val 2944448"/>
              <a:gd name="f167" fmla="val 1483206"/>
              <a:gd name="f168" fmla="val 2927767"/>
              <a:gd name="f169" fmla="val 1462606"/>
              <a:gd name="f170" fmla="val 2914601"/>
              <a:gd name="f171" fmla="val 1460919"/>
              <a:gd name="f172" fmla="val 2865087"/>
              <a:gd name="f173" fmla="val 1455145"/>
              <a:gd name="f174" fmla="val 2864197"/>
              <a:gd name="f175" fmla="val 1414703"/>
              <a:gd name="f176" fmla="val 2852040"/>
              <a:gd name="f177" fmla="val 1382206"/>
              <a:gd name="f178" fmla="val 2822951"/>
              <a:gd name="f179" fmla="val 1304027"/>
              <a:gd name="f180" fmla="val 2795931"/>
              <a:gd name="f181" fmla="val 1224761"/>
              <a:gd name="f182" fmla="val 2806912"/>
              <a:gd name="f183" fmla="val 1118837"/>
              <a:gd name="f184" fmla="val 2799361"/>
              <a:gd name="f185" fmla="val 1125540"/>
              <a:gd name="f186" fmla="val 2791522"/>
              <a:gd name="f187" fmla="val 1131888"/>
              <a:gd name="f188" fmla="val 2783682"/>
              <a:gd name="f189" fmla="val 1138236"/>
              <a:gd name="f190" fmla="val 2819346"/>
              <a:gd name="f191" fmla="val 1182277"/>
              <a:gd name="f192" fmla="val 2857859"/>
              <a:gd name="f193" fmla="val 1224009"/>
              <a:gd name="f194" fmla="val 2889384"/>
              <a:gd name="f195" fmla="val 1270224"/>
              <a:gd name="f196" fmla="val 2927893"/>
              <a:gd name="f197" fmla="val 1327250"/>
              <a:gd name="f198" fmla="val 2968978"/>
              <a:gd name="f199" fmla="val 1384542"/>
              <a:gd name="f200" fmla="val 2994783"/>
              <a:gd name="f201" fmla="val 1447738"/>
              <a:gd name="f202" fmla="val 3023409"/>
              <a:gd name="f203" fmla="val 1518060"/>
              <a:gd name="f204" fmla="val 3035688"/>
              <a:gd name="f205" fmla="val 1595149"/>
              <a:gd name="f206" fmla="val 3056463"/>
              <a:gd name="f207" fmla="val 1668888"/>
              <a:gd name="f208" fmla="val 3062346"/>
              <a:gd name="f209" fmla="val 1689998"/>
              <a:gd name="f210" fmla="val 3072233"/>
              <a:gd name="f211" fmla="val 1710219"/>
              <a:gd name="f212" fmla="val 3083513"/>
              <a:gd name="f213" fmla="val 1738721"/>
              <a:gd name="f214" fmla="val 3137166"/>
              <a:gd name="f215" fmla="val 1611180"/>
              <a:gd name="f216" fmla="val 3091191"/>
              <a:gd name="f217" fmla="val 1465523"/>
              <a:gd name="f218" fmla="val 3025360"/>
              <a:gd name="f219" fmla="val 1292428"/>
              <a:gd name="f220" fmla="val 2986728"/>
              <a:gd name="f221" fmla="val 1190809"/>
              <a:gd name="f222" fmla="val 2910047"/>
              <a:gd name="f223" fmla="val 1137644"/>
              <a:gd name="f224" fmla="val 2211503"/>
              <a:gd name="f225" fmla="val 1091728"/>
              <a:gd name="f226" fmla="val 2148880"/>
              <a:gd name="f227" fmla="val 1163020"/>
              <a:gd name="f228" fmla="val 2085901"/>
              <a:gd name="f229" fmla="val 1234603"/>
              <a:gd name="f230" fmla="val 2023347"/>
              <a:gd name="f231" fmla="val 1305252"/>
              <a:gd name="f232" fmla="val 2029524"/>
              <a:gd name="f233" fmla="val 1311423"/>
              <a:gd name="f234" fmla="val 2035344"/>
              <a:gd name="f235" fmla="val 1317883"/>
              <a:gd name="f236" fmla="val 2041522"/>
              <a:gd name="f237" fmla="val 1324054"/>
              <a:gd name="f238" fmla="val 2123089"/>
              <a:gd name="f239" fmla="val 1267411"/>
              <a:gd name="f240" fmla="val 2189944"/>
              <a:gd name="f241" fmla="val 1199160"/>
              <a:gd name="f242" fmla="val 2168237"/>
              <a:gd name="f243" fmla="val 1042670"/>
              <a:gd name="f244" fmla="val 2064027"/>
              <a:gd name="f245" fmla="val 1088835"/>
              <a:gd name="f246" fmla="val 1975743"/>
              <a:gd name="f247" fmla="val 1196196"/>
              <a:gd name="f248" fmla="val 2005655"/>
              <a:gd name="f249" fmla="val 1233134"/>
              <a:gd name="f250" fmla="val 2059945"/>
              <a:gd name="f251" fmla="val 1169764"/>
              <a:gd name="f252" fmla="val 2113948"/>
              <a:gd name="f253" fmla="val 1106040"/>
              <a:gd name="f254" fmla="val 4080539"/>
              <a:gd name="f255" fmla="val 827257"/>
              <a:gd name="f256" fmla="val 4084837"/>
              <a:gd name="f257" fmla="val 927276"/>
              <a:gd name="f258" fmla="val 4086520"/>
              <a:gd name="f259" fmla="val 1018239"/>
              <a:gd name="f260" fmla="val 4092849"/>
              <a:gd name="f261" fmla="val 1108381"/>
              <a:gd name="f262" fmla="val 4098739"/>
              <a:gd name="f263" fmla="val 1196525"/>
              <a:gd name="f264" fmla="val 4139226"/>
              <a:gd name="f265" fmla="val 1280764"/>
              <a:gd name="f266" fmla="val 4132014"/>
              <a:gd name="f267" fmla="val 1381869"/>
              <a:gd name="f268" fmla="val 4106287"/>
              <a:gd name="f269" fmla="val 1369772"/>
              <a:gd name="f270" fmla="val 4083600"/>
              <a:gd name="f271" fmla="val 1365797"/>
              <a:gd name="f272" fmla="val 4082492"/>
              <a:gd name="f273" fmla="val 1357873"/>
              <a:gd name="f274" fmla="val 4056497"/>
              <a:gd name="f275" fmla="val 1201916"/>
              <a:gd name="f276" fmla="val 4032572"/>
              <a:gd name="f277" fmla="val 1044872"/>
              <a:gd name="f278" fmla="val 4009383"/>
              <a:gd name="f279" fmla="val 893112"/>
              <a:gd name="f280" fmla="val 3803072"/>
              <a:gd name="f281" fmla="val 1026659"/>
              <a:gd name="f282" fmla="val 3783229"/>
              <a:gd name="f283" fmla="val 1462605"/>
              <a:gd name="f284" fmla="val 4072306"/>
              <a:gd name="f285" fmla="val 1761300"/>
              <a:gd name="f286" fmla="val 4323615"/>
              <a:gd name="f287" fmla="val 1532508"/>
              <a:gd name="f288" fmla="val 4336833"/>
              <a:gd name="f289" fmla="val 987842"/>
              <a:gd name="f290" fmla="val 4412492"/>
              <a:gd name="f291" fmla="val 559624"/>
              <a:gd name="f292" fmla="val 4471574"/>
              <a:gd name="f293" fmla="val 677026"/>
              <a:gd name="f294" fmla="val 4612948"/>
              <a:gd name="f295" fmla="val 740139"/>
              <a:gd name="f296" fmla="val 4617392"/>
              <a:gd name="f297" fmla="val 890611"/>
              <a:gd name="f298" fmla="val 4535846"/>
              <a:gd name="f299" fmla="val 803751"/>
              <a:gd name="f300" fmla="val 4473401"/>
              <a:gd name="f301" fmla="val 702597"/>
              <a:gd name="f302" fmla="val 4369105"/>
              <a:gd name="f303" fmla="val 630629"/>
              <a:gd name="f304" fmla="val 4414386"/>
              <a:gd name="f305" fmla="val 929157"/>
              <a:gd name="f306" fmla="val 4538645"/>
              <a:gd name="f307" fmla="val 1085518"/>
              <a:gd name="f308" fmla="val 4810227"/>
              <a:gd name="f309" fmla="val 1127284"/>
              <a:gd name="f310" fmla="val 4805222"/>
              <a:gd name="f311" fmla="val 799081"/>
              <a:gd name="f312" fmla="val 4657265"/>
              <a:gd name="f313" fmla="val 587227"/>
              <a:gd name="f314" fmla="val 3754486"/>
              <a:gd name="f315" fmla="val 313872"/>
              <a:gd name="f316" fmla="val 3725125"/>
              <a:gd name="f317" fmla="val 354113"/>
              <a:gd name="f318" fmla="val 3698314"/>
              <a:gd name="f319" fmla="val 388762"/>
              <a:gd name="f320" fmla="val 3673942"/>
              <a:gd name="f321" fmla="val 424963"/>
              <a:gd name="f322" fmla="val 3612340"/>
              <a:gd name="f323" fmla="val 517188"/>
              <a:gd name="f324" fmla="val 3553245"/>
              <a:gd name="f325" fmla="val 610323"/>
              <a:gd name="f326" fmla="val 3490493"/>
              <a:gd name="f327" fmla="val 701127"/>
              <a:gd name="f328" fmla="val 3480117"/>
              <a:gd name="f329" fmla="val 715999"/>
              <a:gd name="f330" fmla="val 3456974"/>
              <a:gd name="f331" fmla="val 722390"/>
              <a:gd name="f332" fmla="val 3439282"/>
              <a:gd name="f333" fmla="val 732600"/>
              <a:gd name="f334" fmla="val 3433461"/>
              <a:gd name="f335" fmla="val 726140"/>
              <a:gd name="f336" fmla="val 3427353"/>
              <a:gd name="f337" fmla="val 719325"/>
              <a:gd name="f338" fmla="val 3421532"/>
              <a:gd name="f339" fmla="val 712866"/>
              <a:gd name="f340" fmla="val 3477433"/>
              <a:gd name="f341" fmla="val 625258"/>
              <a:gd name="f342" fmla="val 3533978"/>
              <a:gd name="f343" fmla="val 537716"/>
              <a:gd name="f344" fmla="val 3590235"/>
              <a:gd name="f345" fmla="val 449820"/>
              <a:gd name="f346" fmla="val 3445501"/>
              <a:gd name="f347" fmla="val 567611"/>
              <a:gd name="f348" fmla="val 3321917"/>
              <a:gd name="f349" fmla="val 697678"/>
              <a:gd name="f350" fmla="val 3307188"/>
              <a:gd name="f351" fmla="val 911899"/>
              <a:gd name="f352" fmla="val 3350443"/>
              <a:gd name="f353" fmla="val 909215"/>
              <a:gd name="f354" fmla="val 3372692"/>
              <a:gd name="f355" fmla="val 911193"/>
              <a:gd name="f356" fmla="val 3393054"/>
              <a:gd name="f357" fmla="val 906465"/>
              <a:gd name="f358" fmla="val 3586019"/>
              <a:gd name="f359" fmla="val 861349"/>
              <a:gd name="f360" fmla="val 3761528"/>
              <a:gd name="f361" fmla="val 650421"/>
              <a:gd name="f362" fmla="val 3776927"/>
              <a:gd name="f363" fmla="val 442126"/>
              <a:gd name="f364" fmla="val 3779544"/>
              <a:gd name="f365" fmla="val 402372"/>
              <a:gd name="f366" fmla="val 3797794"/>
              <a:gd name="f367" fmla="val 356426"/>
              <a:gd name="f368" fmla="val 1133888"/>
              <a:gd name="f369" fmla="val 214876"/>
              <a:gd name="f370" fmla="val 887880"/>
              <a:gd name="f371" fmla="val 363516"/>
              <a:gd name="f372" fmla="val 748401"/>
              <a:gd name="f373" fmla="val 587609"/>
              <a:gd name="f374" fmla="val 660639"/>
              <a:gd name="f375" fmla="val 863910"/>
              <a:gd name="f376" fmla="val 834432"/>
              <a:gd name="f377" fmla="val 833731"/>
              <a:gd name="f378" fmla="val 1048293"/>
              <a:gd name="f379" fmla="val 611152"/>
              <a:gd name="f380" fmla="val 1108084"/>
              <a:gd name="f381" fmla="val 398665"/>
              <a:gd name="f382" fmla="val 1059427"/>
              <a:gd name="f383" fmla="val 458062"/>
              <a:gd name="f384" fmla="val 1022910"/>
              <a:gd name="f385" fmla="val 513507"/>
              <a:gd name="f386" fmla="val 975613"/>
              <a:gd name="f387" fmla="val 557099"/>
              <a:gd name="f388" fmla="val 933375"/>
              <a:gd name="f389" fmla="val 596008"/>
              <a:gd name="f390" fmla="val 912619"/>
              <a:gd name="f391" fmla="val 674562"/>
              <a:gd name="f392" fmla="val 811923"/>
              <a:gd name="f393" fmla="val 657310"/>
              <a:gd name="f394" fmla="val 880947"/>
              <a:gd name="f395" fmla="val 577893"/>
              <a:gd name="f396" fmla="val 943595"/>
              <a:gd name="f397" fmla="val 512460"/>
              <a:gd name="f398" fmla="val 998135"/>
              <a:gd name="f399" fmla="val 440657"/>
              <a:gd name="f400" fmla="val 1051468"/>
              <a:gd name="f401" fmla="val 371005"/>
              <a:gd name="f402" fmla="val 1111390"/>
              <a:gd name="f403" fmla="val 303663"/>
              <a:gd name="f404" fmla="val 4685407"/>
              <a:gd name="f405" fmla="val 4770408"/>
              <a:gd name="f406" fmla="val 4810333"/>
              <a:gd name="f407" fmla="val 31801"/>
              <a:gd name="f408" fmla="val 4876282"/>
              <a:gd name="f409" fmla="val 76585"/>
              <a:gd name="f410" fmla="val 4951954"/>
              <a:gd name="f411" fmla="val 113661"/>
              <a:gd name="f412" fmla="val 5034638"/>
              <a:gd name="f413" fmla="val 141089"/>
              <a:gd name="f414" fmla="val 5039118"/>
              <a:gd name="f415" fmla="val 98355"/>
              <a:gd name="f416" fmla="val 5040613"/>
              <a:gd name="f417" fmla="val 57376"/>
              <a:gd name="f418" fmla="val 5039361"/>
              <a:gd name="f419" fmla="val 18254"/>
              <a:gd name="f420" fmla="val 5037438"/>
              <a:gd name="f421" fmla="val 5107568"/>
              <a:gd name="f422" fmla="val 5114876"/>
              <a:gd name="f423" fmla="val 38763"/>
              <a:gd name="f424" fmla="val 5131015"/>
              <a:gd name="f425" fmla="val 116852"/>
              <a:gd name="f426" fmla="val 5149658"/>
              <a:gd name="f427" fmla="val 204078"/>
              <a:gd name="f428" fmla="val 5127595"/>
              <a:gd name="f429" fmla="val 236940"/>
              <a:gd name="f430" fmla="val 5104066"/>
              <a:gd name="f431" fmla="val 253053"/>
              <a:gd name="f432" fmla="val 5080177"/>
              <a:gd name="f433" fmla="val 235939"/>
              <a:gd name="f434" fmla="val 5061109"/>
              <a:gd name="f435" fmla="val 225505"/>
              <a:gd name="f436" fmla="val 4948205"/>
              <a:gd name="f437" fmla="val 164036"/>
              <a:gd name="f438" fmla="val 4831175"/>
              <a:gd name="f439" fmla="val 107673"/>
              <a:gd name="f440" fmla="val 4727085"/>
              <a:gd name="f441" fmla="val 33775"/>
              <a:gd name="f442" fmla="val 4003152"/>
              <a:gd name="f443" fmla="val 4132176"/>
              <a:gd name="f444" fmla="val 4123986"/>
              <a:gd name="f445" fmla="val 63465"/>
              <a:gd name="f446" fmla="val 4116445"/>
              <a:gd name="f447" fmla="val 121909"/>
              <a:gd name="f448" fmla="val 4114343"/>
              <a:gd name="f449" fmla="val 181241"/>
              <a:gd name="f450" fmla="val 4104583"/>
              <a:gd name="f451" fmla="val 239130"/>
              <a:gd name="f452" fmla="val 4096291"/>
              <a:gd name="f453" fmla="val 289362"/>
              <a:gd name="f454" fmla="val 4114806"/>
              <a:gd name="f455" fmla="val 320238"/>
              <a:gd name="f456" fmla="val 4153843"/>
              <a:gd name="f457" fmla="val 350960"/>
              <a:gd name="f458" fmla="val 4231988"/>
              <a:gd name="f459" fmla="val 411761"/>
              <a:gd name="f460" fmla="val 4309231"/>
              <a:gd name="f461" fmla="val 462707"/>
              <a:gd name="f462" fmla="val 4411323"/>
              <a:gd name="f463" fmla="val 488238"/>
              <a:gd name="f464" fmla="val 4669771"/>
              <a:gd name="f465" fmla="val 552400"/>
              <a:gd name="f466" fmla="val 4834954"/>
              <a:gd name="f467" fmla="val 712670"/>
              <a:gd name="f468" fmla="val 4864485"/>
              <a:gd name="f469" fmla="val 991020"/>
              <a:gd name="f470" fmla="val 4872093"/>
              <a:gd name="f471" fmla="val 1063071"/>
              <a:gd name="f472" fmla="val 4919109"/>
              <a:gd name="f473" fmla="val 1168486"/>
              <a:gd name="f474" fmla="val 4905378"/>
              <a:gd name="f475" fmla="val 1217830"/>
              <a:gd name="f476" fmla="val 4862796"/>
              <a:gd name="f477" fmla="val 1259957"/>
              <a:gd name="f478" fmla="val 4723238"/>
              <a:gd name="f479" fmla="val 1170674"/>
              <a:gd name="f480" fmla="val 4640632"/>
              <a:gd name="f481" fmla="val 1136420"/>
              <a:gd name="f482" fmla="val 4517477"/>
              <a:gd name="f483" fmla="val 1085606"/>
              <a:gd name="f484" fmla="val 4422352"/>
              <a:gd name="f485" fmla="val 1000920"/>
              <a:gd name="f486" fmla="val 4377015"/>
              <a:gd name="f487" fmla="val 870623"/>
              <a:gd name="f488" fmla="val 4350652"/>
              <a:gd name="f489" fmla="val 794353"/>
              <a:gd name="f490" fmla="val 4311848"/>
              <a:gd name="f491" fmla="val 718748"/>
              <a:gd name="f492" fmla="val 4304571"/>
              <a:gd name="f493" fmla="val 640549"/>
              <a:gd name="f494" fmla="val 4296254"/>
              <a:gd name="f495" fmla="val 553781"/>
              <a:gd name="f496" fmla="val 4253045"/>
              <a:gd name="f497" fmla="val 501149"/>
              <a:gd name="f498" fmla="val 4193118"/>
              <a:gd name="f499" fmla="val 452646"/>
              <a:gd name="f500" fmla="val 4167929"/>
              <a:gd name="f501" fmla="val 432468"/>
              <a:gd name="f502" fmla="val 4140395"/>
              <a:gd name="f503" fmla="val 415952"/>
              <a:gd name="f504" fmla="val 4094850"/>
              <a:gd name="f505" fmla="val 385207"/>
              <a:gd name="f506" fmla="val 4091977"/>
              <a:gd name="f507" fmla="val 497501"/>
              <a:gd name="f508" fmla="val 4085233"/>
              <a:gd name="f509" fmla="val 591171"/>
              <a:gd name="f510" fmla="val 4089643"/>
              <a:gd name="f511" fmla="val 684043"/>
              <a:gd name="f512" fmla="val 4091196"/>
              <a:gd name="f513" fmla="val 712189"/>
              <a:gd name="f514" fmla="val 4119287"/>
              <a:gd name="f515" fmla="val 741779"/>
              <a:gd name="f516" fmla="val 4140489"/>
              <a:gd name="f517" fmla="val 765775"/>
              <a:gd name="f518" fmla="val 4286309"/>
              <a:gd name="f519" fmla="val 930549"/>
              <a:gd name="f520" fmla="val 4318661"/>
              <a:gd name="f521" fmla="val 1133697"/>
              <a:gd name="f522" fmla="val 4328143"/>
              <a:gd name="f523" fmla="val 1340660"/>
              <a:gd name="f524" fmla="val 4334062"/>
              <a:gd name="f525" fmla="val 1468181"/>
              <a:gd name="f526" fmla="val 4280576"/>
              <a:gd name="f527" fmla="val 1585001"/>
              <a:gd name="f528" fmla="val 4211174"/>
              <a:gd name="f529" fmla="val 1692363"/>
              <a:gd name="f530" fmla="val 4173738"/>
              <a:gd name="f531" fmla="val 1750318"/>
              <a:gd name="f532" fmla="val 4136658"/>
              <a:gd name="f533" fmla="val 1807983"/>
              <a:gd name="f534" fmla="val 4096384"/>
              <a:gd name="f535" fmla="val 1871176"/>
              <a:gd name="f536" fmla="val 4093808"/>
              <a:gd name="f537" fmla="val 1870909"/>
              <a:gd name="f538" fmla="val 4078517"/>
              <a:gd name="f539" fmla="val 1873883"/>
              <a:gd name="f540" fmla="val 4073915"/>
              <a:gd name="f541" fmla="val 1868200"/>
              <a:gd name="f542" fmla="val 3975404"/>
              <a:gd name="f543" fmla="val 1745092"/>
              <a:gd name="f544" fmla="val 3876742"/>
              <a:gd name="f545" fmla="val 1620340"/>
              <a:gd name="f546" fmla="val 3830235"/>
              <a:gd name="f547" fmla="val 1467468"/>
              <a:gd name="f548" fmla="val 3765307"/>
              <a:gd name="f549" fmla="val 1255419"/>
              <a:gd name="f550" fmla="val 3782431"/>
              <a:gd name="f551" fmla="val 1049255"/>
              <a:gd name="f552" fmla="val 3928554"/>
              <a:gd name="f553" fmla="val 872709"/>
              <a:gd name="f554" fmla="val 4054117"/>
              <a:gd name="f555" fmla="val 721044"/>
              <a:gd name="f556" fmla="val 4039186"/>
              <a:gd name="f557" fmla="val 543779"/>
              <a:gd name="f558" fmla="val 4041572"/>
              <a:gd name="f559" fmla="val 368957"/>
              <a:gd name="f560" fmla="val 4041882"/>
              <a:gd name="f561" fmla="val 341654"/>
              <a:gd name="f562" fmla="val 4002857"/>
              <a:gd name="f563" fmla="val 313862"/>
              <a:gd name="f564" fmla="val 3976315"/>
              <a:gd name="f565" fmla="val 278901"/>
              <a:gd name="f566" fmla="val 3999514"/>
              <a:gd name="f567" fmla="val 268935"/>
              <a:gd name="f568" fmla="val 4020644"/>
              <a:gd name="f569" fmla="val 260059"/>
              <a:gd name="f570" fmla="val 4052764"/>
              <a:gd name="f571" fmla="val 245809"/>
              <a:gd name="f572" fmla="val 4059291"/>
              <a:gd name="f573" fmla="val 184658"/>
              <a:gd name="f574" fmla="val 4067206"/>
              <a:gd name="f575" fmla="val 113561"/>
              <a:gd name="f576" fmla="val 4077058"/>
              <a:gd name="f577" fmla="val 27371"/>
              <a:gd name="f578" fmla="val 3993827"/>
              <a:gd name="f579" fmla="val 63016"/>
              <a:gd name="f580" fmla="val 3954978"/>
              <a:gd name="f581" fmla="val 125053"/>
              <a:gd name="f582" fmla="val 3902474"/>
              <a:gd name="f583" fmla="val 171686"/>
              <a:gd name="f584" fmla="val 3842063"/>
              <a:gd name="f585" fmla="val 225311"/>
              <a:gd name="f586" fmla="val 3836398"/>
              <a:gd name="f587" fmla="val 287528"/>
              <a:gd name="f588" fmla="val 3839430"/>
              <a:gd name="f589" fmla="val 359757"/>
              <a:gd name="f590" fmla="val 3851062"/>
              <a:gd name="f591" fmla="val 616730"/>
              <a:gd name="f592" fmla="val 3707776"/>
              <a:gd name="f593" fmla="val 788039"/>
              <a:gd name="f594" fmla="val 3511342"/>
              <a:gd name="f595" fmla="val 923585"/>
              <a:gd name="f596" fmla="val 3465283"/>
              <a:gd name="f597" fmla="val 955591"/>
              <a:gd name="f598" fmla="val 3401736"/>
              <a:gd name="f599" fmla="val 962357"/>
              <a:gd name="f600" fmla="val 3345310"/>
              <a:gd name="f601" fmla="val 978648"/>
              <a:gd name="f602" fmla="val 3288240"/>
              <a:gd name="f603" fmla="val 994870"/>
              <a:gd name="f604" fmla="val 3262562"/>
              <a:gd name="f605" fmla="val 960974"/>
              <a:gd name="f606" fmla="val 3251411"/>
              <a:gd name="f607" fmla="val 912962"/>
              <a:gd name="f608" fmla="val 3234431"/>
              <a:gd name="f609" fmla="val 840266"/>
              <a:gd name="f610" fmla="val 3259676"/>
              <a:gd name="f611" fmla="val 774543"/>
              <a:gd name="f612" fmla="val 3294880"/>
              <a:gd name="f613" fmla="val 713104"/>
              <a:gd name="f614" fmla="val 3383739"/>
              <a:gd name="f615" fmla="val 557641"/>
              <a:gd name="f616" fmla="val 3496940"/>
              <a:gd name="f617" fmla="val 424222"/>
              <a:gd name="f618" fmla="val 3641287"/>
              <a:gd name="f619" fmla="val 316153"/>
              <a:gd name="f620" fmla="val 3722690"/>
              <a:gd name="f621" fmla="val 254938"/>
              <a:gd name="f622" fmla="val 3796466"/>
              <a:gd name="f623" fmla="val 182847"/>
              <a:gd name="f624" fmla="val 3873337"/>
              <a:gd name="f625" fmla="val 115305"/>
              <a:gd name="f626" fmla="val 3900980"/>
              <a:gd name="f627" fmla="val 91156"/>
              <a:gd name="f628" fmla="val 3924089"/>
              <a:gd name="f629" fmla="val 60682"/>
              <a:gd name="f630" fmla="val 3954827"/>
              <a:gd name="f631" fmla="val 41083"/>
              <a:gd name="f632" fmla="val 3231589"/>
              <a:gd name="f633" fmla="val 3312011"/>
              <a:gd name="f634" fmla="val 3310368"/>
              <a:gd name="f635" fmla="val 16057"/>
              <a:gd name="f636" fmla="val 3325242"/>
              <a:gd name="f637" fmla="val 15847"/>
              <a:gd name="f638" fmla="val 3340695"/>
              <a:gd name="f639" fmla="val 14192"/>
              <a:gd name="f640" fmla="val 3356599"/>
              <a:gd name="f641" fmla="val 11189"/>
              <a:gd name="f642" fmla="val 3398860"/>
              <a:gd name="f643" fmla="val 3521426"/>
              <a:gd name="f644" fmla="val 3450288"/>
              <a:gd name="f645" fmla="val 40946"/>
              <a:gd name="f646" fmla="val 3387281"/>
              <a:gd name="f647" fmla="val 73151"/>
              <a:gd name="f648" fmla="val 3245717"/>
              <a:gd name="f649" fmla="val 130745"/>
              <a:gd name="f650" fmla="val 3224898"/>
              <a:gd name="f651" fmla="val 112320"/>
              <a:gd name="f652" fmla="val 3217386"/>
              <a:gd name="f653" fmla="val 103408"/>
              <a:gd name="f654" fmla="val 3217289"/>
              <a:gd name="f655" fmla="val 77060"/>
              <a:gd name="f656" fmla="val 3223079"/>
              <a:gd name="f657" fmla="val 40542"/>
              <a:gd name="f658" fmla="val 2713325"/>
              <a:gd name="f659" fmla="val 2801116"/>
              <a:gd name="f660" fmla="val 2771239"/>
              <a:gd name="f661" fmla="val 53358"/>
              <a:gd name="f662" fmla="val 2734532"/>
              <a:gd name="f663" fmla="val 127500"/>
              <a:gd name="f664" fmla="val 2701305"/>
              <a:gd name="f665" fmla="val 203767"/>
              <a:gd name="f666" fmla="val 2671323"/>
              <a:gd name="f667" fmla="val 281854"/>
              <a:gd name="f668" fmla="val 2637809"/>
              <a:gd name="f669" fmla="val 370152"/>
              <a:gd name="f670" fmla="val 2589485"/>
              <a:gd name="f671" fmla="val 456917"/>
              <a:gd name="f672" fmla="val 2609018"/>
              <a:gd name="f673" fmla="val 557536"/>
              <a:gd name="f674" fmla="val 2609317"/>
              <a:gd name="f675" fmla="val 560821"/>
              <a:gd name="f676" fmla="val 2608193"/>
              <a:gd name="f677" fmla="val 565261"/>
              <a:gd name="f678" fmla="val 2606274"/>
              <a:gd name="f679" fmla="val 567991"/>
              <a:gd name="f680" fmla="val 2516682"/>
              <a:gd name="f681" fmla="val 702877"/>
              <a:gd name="f682" fmla="val 2589179"/>
              <a:gd name="f683" fmla="val 813532"/>
              <a:gd name="f684" fmla="val 2661306"/>
              <a:gd name="f685" fmla="val 921545"/>
              <a:gd name="f686" fmla="val 2683985"/>
              <a:gd name="f687" fmla="val 956107"/>
              <a:gd name="f688" fmla="val 2721146"/>
              <a:gd name="f689" fmla="val 983055"/>
              <a:gd name="f690" fmla="val 2755651"/>
              <a:gd name="f691" fmla="val 1007451"/>
              <a:gd name="f692" fmla="val 2785348"/>
              <a:gd name="f693" fmla="val 1028096"/>
              <a:gd name="f694" fmla="val 2819609"/>
              <a:gd name="f695" fmla="val 1045633"/>
              <a:gd name="f696" fmla="val 2854694"/>
              <a:gd name="f697" fmla="val 1055446"/>
              <a:gd name="f698" fmla="val 3017803"/>
              <a:gd name="f699" fmla="val 1100958"/>
              <a:gd name="f700" fmla="val 3079430"/>
              <a:gd name="f701" fmla="val 1228060"/>
              <a:gd name="f702" fmla="val 3129406"/>
              <a:gd name="f703" fmla="val 1372830"/>
              <a:gd name="f704" fmla="val 3189306"/>
              <a:gd name="f705" fmla="val 1546613"/>
              <a:gd name="f706" fmla="val 3179580"/>
              <a:gd name="f707" fmla="val 1875569"/>
              <a:gd name="f708" fmla="val 3143254"/>
              <a:gd name="f709" fmla="val 1892637"/>
              <a:gd name="f710" fmla="val 2972655"/>
              <a:gd name="f711" fmla="val 1917289"/>
              <a:gd name="f712" fmla="val 2701922"/>
              <a:gd name="f713" fmla="val 1626674"/>
              <a:gd name="f714" fmla="val 2672087"/>
              <a:gd name="f715" fmla="val 1393850"/>
              <a:gd name="f716" fmla="val 2657724"/>
              <a:gd name="f717" fmla="val 1281400"/>
              <a:gd name="f718" fmla="val 2654295"/>
              <a:gd name="f719" fmla="val 1167153"/>
              <a:gd name="f720" fmla="val 2645908"/>
              <a:gd name="f721" fmla="val 1047511"/>
              <a:gd name="f722" fmla="val 2627207"/>
              <a:gd name="f723" fmla="val 1039719"/>
              <a:gd name="f724" fmla="val 2601987"/>
              <a:gd name="f725" fmla="val 1028974"/>
              <a:gd name="f726" fmla="val 2570535"/>
              <a:gd name="f727" fmla="val 1015633"/>
              <a:gd name="f728" fmla="val 2585724"/>
              <a:gd name="f729" fmla="val 989219"/>
              <a:gd name="f730" fmla="val 2597362"/>
              <a:gd name="f731" fmla="val 968621"/>
              <a:gd name="f732" fmla="val 2610208"/>
              <a:gd name="f733" fmla="val 945870"/>
              <a:gd name="f734" fmla="val 2591281"/>
              <a:gd name="f735" fmla="val 918855"/>
              <a:gd name="f736" fmla="val 2572287"/>
              <a:gd name="f737" fmla="val 892485"/>
              <a:gd name="f738" fmla="val 2538036"/>
              <a:gd name="f739" fmla="val 844360"/>
              <a:gd name="f740" fmla="val 2514095"/>
              <a:gd name="f741" fmla="val 1028992"/>
              <a:gd name="f742" fmla="val 2431526"/>
              <a:gd name="f743" fmla="val 1183478"/>
              <a:gd name="f744" fmla="val 2512867"/>
              <a:gd name="f745" fmla="val 1354598"/>
              <a:gd name="f746" fmla="val 2572125"/>
              <a:gd name="f747" fmla="val 1479502"/>
              <a:gd name="f748" fmla="val 2561684"/>
              <a:gd name="f749" fmla="val 1610863"/>
              <a:gd name="f750" fmla="val 2518702"/>
              <a:gd name="f751" fmla="val 1742111"/>
              <a:gd name="f752" fmla="val 2469933"/>
              <a:gd name="f753" fmla="val 1890983"/>
              <a:gd name="f754" fmla="val 2406097"/>
              <a:gd name="f755" fmla="val 2028534"/>
              <a:gd name="f756" fmla="val 2275616"/>
              <a:gd name="f757" fmla="val 2134783"/>
              <a:gd name="f758" fmla="val 2256225"/>
              <a:gd name="f759" fmla="val 2148722"/>
              <a:gd name="f760" fmla="val 2245263"/>
              <a:gd name="f761" fmla="val 2111142"/>
              <a:gd name="f762" fmla="val 2241266"/>
              <a:gd name="f763" fmla="val 2096736"/>
              <a:gd name="f764" fmla="val 2179626"/>
              <a:gd name="f765" fmla="val 1884376"/>
              <a:gd name="f766" fmla="val 2162240"/>
              <a:gd name="f767" fmla="val 1669110"/>
              <a:gd name="f768" fmla="val 2231827"/>
              <a:gd name="f769" fmla="val 1456335"/>
              <a:gd name="f770" fmla="val 2253633"/>
              <a:gd name="f771" fmla="val 1389279"/>
              <a:gd name="f772" fmla="val 2309962"/>
              <a:gd name="f773" fmla="val 1334256"/>
              <a:gd name="f774" fmla="val 2348810"/>
              <a:gd name="f775" fmla="val 1272217"/>
              <a:gd name="f776" fmla="val 2373883"/>
              <a:gd name="f777" fmla="val 1232508"/>
              <a:gd name="f778" fmla="val 2406038"/>
              <a:gd name="f779" fmla="val 1193533"/>
              <a:gd name="f780" fmla="val 2416218"/>
              <a:gd name="f781" fmla="val 1150005"/>
              <a:gd name="f782" fmla="val 2450271"/>
              <a:gd name="f783" fmla="val 1004817"/>
              <a:gd name="f784" fmla="val 2476378"/>
              <a:gd name="f785" fmla="val 857831"/>
              <a:gd name="f786" fmla="val 2493456"/>
              <a:gd name="f787" fmla="val 706982"/>
              <a:gd name="f788" fmla="val 2411430"/>
              <a:gd name="f789" fmla="val 789284"/>
              <a:gd name="f790" fmla="val 2314735"/>
              <a:gd name="f791" fmla="val 853472"/>
              <a:gd name="f792" fmla="val 2313690"/>
              <a:gd name="f793" fmla="val 991337"/>
              <a:gd name="f794" fmla="val 2311990"/>
              <a:gd name="f795" fmla="val 1208533"/>
              <a:gd name="f796" fmla="val 2147439"/>
              <a:gd name="f797" fmla="val 1341195"/>
              <a:gd name="f798" fmla="val 1985609"/>
              <a:gd name="f799" fmla="val 1408731"/>
              <a:gd name="f800" fmla="val 1934853"/>
              <a:gd name="f801" fmla="val 1429839"/>
              <a:gd name="f802" fmla="val 1817778"/>
              <a:gd name="f803" fmla="val 1346461"/>
              <a:gd name="f804" fmla="val 1918730"/>
              <a:gd name="f805" fmla="val 1208846"/>
              <a:gd name="f806" fmla="val 1993345"/>
              <a:gd name="f807" fmla="val 1083149"/>
              <a:gd name="f808" fmla="val 2096531"/>
              <a:gd name="f809" fmla="val 982536"/>
              <a:gd name="f810" fmla="val 2213019"/>
              <a:gd name="f811" fmla="val 897616"/>
              <a:gd name="f812" fmla="val 2338343"/>
              <a:gd name="f813" fmla="val 806128"/>
              <a:gd name="f814" fmla="val 2409619"/>
              <a:gd name="f815" fmla="val 669020"/>
              <a:gd name="f816" fmla="val 2517219"/>
              <a:gd name="f817" fmla="val 563658"/>
              <a:gd name="f818" fmla="val 2529540"/>
              <a:gd name="f819" fmla="val 551917"/>
              <a:gd name="f820" fmla="val 2533383"/>
              <a:gd name="f821" fmla="val 531163"/>
              <a:gd name="f822" fmla="val 2539459"/>
              <a:gd name="f823" fmla="val 513894"/>
              <a:gd name="f824" fmla="val 2594147"/>
              <a:gd name="f825" fmla="val 361404"/>
              <a:gd name="f826" fmla="val 2648124"/>
              <a:gd name="f827" fmla="val 209492"/>
              <a:gd name="f828" fmla="val 2702456"/>
              <a:gd name="f829" fmla="val 57291"/>
              <a:gd name="f830" fmla="val 2707084"/>
              <a:gd name="f831" fmla="val 44428"/>
              <a:gd name="f832" fmla="val 2711390"/>
              <a:gd name="f833" fmla="val 31532"/>
              <a:gd name="f834" fmla="val 2713671"/>
              <a:gd name="f835" fmla="val 17409"/>
              <a:gd name="f836" fmla="val 2615215"/>
              <a:gd name="f837" fmla="val 2683886"/>
              <a:gd name="f838" fmla="val 2615765"/>
              <a:gd name="f839" fmla="val 70449"/>
              <a:gd name="f840" fmla="val 2443506"/>
              <a:gd name="f841" fmla="val 272276"/>
              <a:gd name="f842" fmla="val 2268590"/>
              <a:gd name="f843" fmla="val 471551"/>
              <a:gd name="f844" fmla="val 2101714"/>
              <a:gd name="f845" fmla="val 677840"/>
              <a:gd name="f846" fmla="val 1945364"/>
              <a:gd name="f847" fmla="val 870900"/>
              <a:gd name="f848" fmla="val 1795836"/>
              <a:gd name="f849" fmla="val 1070198"/>
              <a:gd name="f850" fmla="val 1647883"/>
              <a:gd name="f851" fmla="val 1269985"/>
              <a:gd name="f852" fmla="val 1540599"/>
              <a:gd name="f853" fmla="val 1415080"/>
              <a:gd name="f854" fmla="val 1501415"/>
              <a:gd name="f855" fmla="val 1580889"/>
              <a:gd name="f856" fmla="val 1520717"/>
              <a:gd name="f857" fmla="val 1759907"/>
              <a:gd name="f858" fmla="val 1523326"/>
              <a:gd name="f859" fmla="val 1784258"/>
              <a:gd name="f860" fmla="val 1527823"/>
              <a:gd name="f861" fmla="val 1815311"/>
              <a:gd name="f862" fmla="val 1543766"/>
              <a:gd name="f863" fmla="val 1830628"/>
              <a:gd name="f864" fmla="val 1658106"/>
              <a:gd name="f865" fmla="val 1942683"/>
              <a:gd name="f866" fmla="val 1640044"/>
              <a:gd name="f867" fmla="val 2081390"/>
              <a:gd name="f868" fmla="val 1614449"/>
              <a:gd name="f869" fmla="val 2214437"/>
              <a:gd name="f870" fmla="val 1596540"/>
              <a:gd name="f871" fmla="val 2305976"/>
              <a:gd name="f872" fmla="val 1553273"/>
              <a:gd name="f873" fmla="val 2470386"/>
              <a:gd name="f874" fmla="val 1518347"/>
              <a:gd name="f875" fmla="val 2480439"/>
              <a:gd name="f876" fmla="val 1419917"/>
              <a:gd name="f877" fmla="val 2441945"/>
              <a:gd name="f878" fmla="val 1340337"/>
              <a:gd name="f879" fmla="val 2330558"/>
              <a:gd name="f880" fmla="val 1333958"/>
              <a:gd name="f881" fmla="val 2228696"/>
              <a:gd name="f882" fmla="val 1327047"/>
              <a:gd name="f883" fmla="val 2119620"/>
              <a:gd name="f884" fmla="val 1351988"/>
              <a:gd name="f885" fmla="val 2017093"/>
              <a:gd name="f886" fmla="val 1393891"/>
              <a:gd name="f887" fmla="val 1917299"/>
              <a:gd name="f888" fmla="val 1435587"/>
              <a:gd name="f889" fmla="val 1819435"/>
              <a:gd name="f890" fmla="val 1480215"/>
              <a:gd name="f891" fmla="val 1721549"/>
              <a:gd name="f892" fmla="val 1444276"/>
              <a:gd name="f893" fmla="val 1597756"/>
              <a:gd name="f894" fmla="val 1426211"/>
              <a:gd name="f895" fmla="val 1620618"/>
              <a:gd name="f896" fmla="val 1409833"/>
              <a:gd name="f897" fmla="val 1636820"/>
              <a:gd name="f898" fmla="val 1398976"/>
              <a:gd name="f899" fmla="val 1656198"/>
              <a:gd name="f900" fmla="val 1307990"/>
              <a:gd name="f901" fmla="val 1816321"/>
              <a:gd name="f902" fmla="val 1221595"/>
              <a:gd name="f903" fmla="val 1979197"/>
              <a:gd name="f904" fmla="val 1126020"/>
              <a:gd name="f905" fmla="val 2136568"/>
              <a:gd name="f906" fmla="val 1084909"/>
              <a:gd name="f907" fmla="val 2204555"/>
              <a:gd name="f908" fmla="val 1102743"/>
              <a:gd name="f909" fmla="val 2260093"/>
              <a:gd name="f910" fmla="val 1129825"/>
              <a:gd name="f911" fmla="val 2320491"/>
              <a:gd name="f912" fmla="val 1132714"/>
              <a:gd name="f913" fmla="val 2326973"/>
              <a:gd name="f914" fmla="val 1139384"/>
              <a:gd name="f915" fmla="val 2331569"/>
              <a:gd name="f916" fmla="val 1143273"/>
              <a:gd name="f917" fmla="val 2337828"/>
              <a:gd name="f918" fmla="val 1331962"/>
              <a:gd name="f919" fmla="val 2640780"/>
              <a:gd name="f920" fmla="val 1296787"/>
              <a:gd name="f921" fmla="val 2906252"/>
              <a:gd name="f922" fmla="val 1156978"/>
              <a:gd name="f923" fmla="val 3218822"/>
              <a:gd name="f924" fmla="val 1147627"/>
              <a:gd name="f925" fmla="val 3239331"/>
              <a:gd name="f926" fmla="val 1135596"/>
              <a:gd name="f927" fmla="val 3284945"/>
              <a:gd name="f928" fmla="val 1116365"/>
              <a:gd name="f929" fmla="val 3269939"/>
              <a:gd name="f930" fmla="val 984182"/>
              <a:gd name="f931" fmla="val 3132933"/>
              <a:gd name="f932" fmla="val 898820"/>
              <a:gd name="f933" fmla="val 2975065"/>
              <a:gd name="f934" fmla="val 883236"/>
              <a:gd name="f935" fmla="val 2779510"/>
              <a:gd name="f936" fmla="val 858965"/>
              <a:gd name="f937" fmla="val 2887963"/>
              <a:gd name="f938" fmla="val 842858"/>
              <a:gd name="f939" fmla="val 2999213"/>
              <a:gd name="f940" fmla="val 808845"/>
              <a:gd name="f941" fmla="val 3104380"/>
              <a:gd name="f942" fmla="val 744139"/>
              <a:gd name="f943" fmla="val 3304970"/>
              <a:gd name="f944" fmla="val 661597"/>
              <a:gd name="f945" fmla="val 3498832"/>
              <a:gd name="f946" fmla="val 488550"/>
              <a:gd name="f947" fmla="val 3634846"/>
              <a:gd name="f948" fmla="val 446643"/>
              <a:gd name="f949" fmla="val 3667606"/>
              <a:gd name="f950" fmla="val 346628"/>
              <a:gd name="f951" fmla="val 3741539"/>
              <a:gd name="f952" fmla="val 328509"/>
              <a:gd name="f953" fmla="val 3719164"/>
              <a:gd name="f954" fmla="val 308952"/>
              <a:gd name="f955" fmla="val 3695012"/>
              <a:gd name="f956" fmla="val 315042"/>
              <a:gd name="f957" fmla="val 3631863"/>
              <a:gd name="f958" fmla="val 318672"/>
              <a:gd name="f959" fmla="val 3594817"/>
              <a:gd name="f960" fmla="val 329065"/>
              <a:gd name="f961" fmla="val 3485254"/>
              <a:gd name="f962" fmla="val 343678"/>
              <a:gd name="f963" fmla="val 3375801"/>
              <a:gd name="f964" fmla="val 358291"/>
              <a:gd name="f965" fmla="val 3266349"/>
              <a:gd name="f966" fmla="val 375072"/>
              <a:gd name="f967" fmla="val 3145733"/>
              <a:gd name="f968" fmla="val 425539"/>
              <a:gd name="f969" fmla="val 3041943"/>
              <a:gd name="f970" fmla="val 517362"/>
              <a:gd name="f971" fmla="val 2959353"/>
              <a:gd name="f972" fmla="val 591164"/>
              <a:gd name="f973" fmla="val 2893121"/>
              <a:gd name="f974" fmla="val 664171"/>
              <a:gd name="f975" fmla="val 2825180"/>
              <a:gd name="f976" fmla="val 735958"/>
              <a:gd name="f977" fmla="val 2756462"/>
              <a:gd name="f978" fmla="val 752980"/>
              <a:gd name="f979" fmla="val 2740327"/>
              <a:gd name="f980" fmla="val 764113"/>
              <a:gd name="f981" fmla="val 2718374"/>
              <a:gd name="f982" fmla="val 772369"/>
              <a:gd name="f983" fmla="val 2692870"/>
              <a:gd name="f984" fmla="val 587814"/>
              <a:gd name="f985" fmla="val 2829971"/>
              <a:gd name="f986" fmla="val 370516"/>
              <a:gd name="f987" fmla="val 2871268"/>
              <a:gd name="f988" fmla="val 156545"/>
              <a:gd name="f989" fmla="val 2921045"/>
              <a:gd name="f990" fmla="val 135273"/>
              <a:gd name="f991" fmla="val 2925922"/>
              <a:gd name="f992" fmla="val 71447"/>
              <a:gd name="f993" fmla="val 2922918"/>
              <a:gd name="f994" fmla="val 15585"/>
              <a:gd name="f995" fmla="val 2908337"/>
              <a:gd name="f996" fmla="val 2902697"/>
              <a:gd name="f997" fmla="val 2765873"/>
              <a:gd name="f998" fmla="val 29795"/>
              <a:gd name="f999" fmla="val 2717847"/>
              <a:gd name="f1000" fmla="val 40849"/>
              <a:gd name="f1001" fmla="val 2702583"/>
              <a:gd name="f1002" fmla="val 51469"/>
              <a:gd name="f1003" fmla="val 2690198"/>
              <a:gd name="f1004" fmla="val 59962"/>
              <a:gd name="f1005" fmla="val 2682291"/>
              <a:gd name="f1006" fmla="val 228768"/>
              <a:gd name="f1007" fmla="val 2525013"/>
              <a:gd name="f1008" fmla="val 418389"/>
              <a:gd name="f1009" fmla="val 2401453"/>
              <a:gd name="f1010" fmla="val 645405"/>
              <a:gd name="f1011" fmla="val 2342287"/>
              <a:gd name="f1012" fmla="val 879032"/>
              <a:gd name="f1013" fmla="val 2306584"/>
              <a:gd name="f1014" fmla="val 1032240"/>
              <a:gd name="f1015" fmla="val 2213098"/>
              <a:gd name="f1016" fmla="val 1059274"/>
              <a:gd name="f1017" fmla="val 2164156"/>
              <a:gd name="f1018" fmla="val 1151084"/>
              <a:gd name="f1019" fmla="val 1996307"/>
              <a:gd name="f1020" fmla="val 1239879"/>
              <a:gd name="f1021" fmla="val 1826195"/>
              <a:gd name="f1022" fmla="val 1341155"/>
              <a:gd name="f1023" fmla="val 1664208"/>
              <a:gd name="f1024" fmla="val 1477441"/>
              <a:gd name="f1025" fmla="val 1445642"/>
              <a:gd name="f1026" fmla="val 1624124"/>
              <a:gd name="f1027" fmla="val 1233359"/>
              <a:gd name="f1028" fmla="val 1766505"/>
              <a:gd name="f1029" fmla="val 1018678"/>
              <a:gd name="f1030" fmla="val 1778156"/>
              <a:gd name="f1031" fmla="val 1001010"/>
              <a:gd name="f1032" fmla="val 1791027"/>
              <a:gd name="f1033" fmla="val 984119"/>
              <a:gd name="f1034" fmla="val 1793256"/>
              <a:gd name="f1035" fmla="val 954087"/>
              <a:gd name="f1036" fmla="val 1736220"/>
              <a:gd name="f1037" fmla="val 994393"/>
              <a:gd name="f1038" fmla="val 1675663"/>
              <a:gd name="f1039" fmla="val 1031081"/>
              <a:gd name="f1040" fmla="val 1622366"/>
              <a:gd name="f1041" fmla="val 1076005"/>
              <a:gd name="f1042" fmla="val 1442738"/>
              <a:gd name="f1043" fmla="val 1227933"/>
              <a:gd name="f1044" fmla="val 1264479"/>
              <a:gd name="f1045" fmla="val 1382281"/>
              <a:gd name="f1046" fmla="val 1088015"/>
              <a:gd name="f1047" fmla="val 1538117"/>
              <a:gd name="f1048" fmla="val 1067855"/>
              <a:gd name="f1049" fmla="val 1556206"/>
              <a:gd name="f1050" fmla="val 1060774"/>
              <a:gd name="f1051" fmla="val 1588991"/>
              <a:gd name="f1052" fmla="val 1047011"/>
              <a:gd name="f1053" fmla="val 1614249"/>
              <a:gd name="f1054" fmla="val 939107"/>
              <a:gd name="f1055" fmla="val 1813950"/>
              <a:gd name="f1056" fmla="val 771972"/>
              <a:gd name="f1057" fmla="val 1928122"/>
              <a:gd name="f1058" fmla="val 545270"/>
              <a:gd name="f1059" fmla="val 1944692"/>
              <a:gd name="f1060" fmla="val 441606"/>
              <a:gd name="f1061" fmla="val 1952189"/>
              <a:gd name="f1062" fmla="val 416671"/>
              <a:gd name="f1063" fmla="val 1908283"/>
              <a:gd name="f1064" fmla="val 470627"/>
              <a:gd name="f1065" fmla="val 1817545"/>
              <a:gd name="f1066" fmla="val 562706"/>
              <a:gd name="f1067" fmla="val 1662415"/>
              <a:gd name="f1068" fmla="val 679164"/>
              <a:gd name="f1069" fmla="val 1538119"/>
              <a:gd name="f1070" fmla="val 879648"/>
              <a:gd name="f1071" fmla="val 1544544"/>
              <a:gd name="f1072" fmla="val 970485"/>
              <a:gd name="f1073" fmla="val 1547433"/>
              <a:gd name="f1074" fmla="val 1036974"/>
              <a:gd name="f1075" fmla="val 1510057"/>
              <a:gd name="f1076" fmla="val 1100842"/>
              <a:gd name="f1077" fmla="val 1445401"/>
              <a:gd name="f1078" fmla="val 1210992"/>
              <a:gd name="f1079" fmla="val 1334445"/>
              <a:gd name="f1080" fmla="val 1329909"/>
              <a:gd name="f1081" fmla="val 1232856"/>
              <a:gd name="f1082" fmla="val 1437652"/>
              <a:gd name="f1083" fmla="val 1110911"/>
              <a:gd name="f1084" fmla="val 1361289"/>
              <a:gd name="f1085" fmla="val 1130996"/>
              <a:gd name="f1086" fmla="val 1284490"/>
              <a:gd name="f1087" fmla="val 1149082"/>
              <a:gd name="f1088" fmla="val 1208853"/>
              <a:gd name="f1089" fmla="val 1171520"/>
              <a:gd name="f1090" fmla="val 1106003"/>
              <a:gd name="f1091" fmla="val 1201880"/>
              <a:gd name="f1092" fmla="val 1005248"/>
              <a:gd name="f1093" fmla="val 1237013"/>
              <a:gd name="f1094" fmla="val 902537"/>
              <a:gd name="f1095" fmla="val 1266085"/>
              <a:gd name="f1096" fmla="val 850537"/>
              <a:gd name="f1097" fmla="val 1280555"/>
              <a:gd name="f1098" fmla="val 815167"/>
              <a:gd name="f1099" fmla="val 1303904"/>
              <a:gd name="f1100" fmla="val 781831"/>
              <a:gd name="f1101" fmla="val 1350894"/>
              <a:gd name="f1102" fmla="val 694187"/>
              <a:gd name="f1103" fmla="val 1473616"/>
              <a:gd name="f1104" fmla="val 568919"/>
              <a:gd name="f1105" fmla="val 1561531"/>
              <a:gd name="f1106" fmla="val 429373"/>
              <a:gd name="f1107" fmla="val 1606317"/>
              <a:gd name="f1108" fmla="val 322179"/>
              <a:gd name="f1109" fmla="val 1640784"/>
              <a:gd name="f1110" fmla="val 200254"/>
              <a:gd name="f1111" fmla="val 1642487"/>
              <a:gd name="f1112" fmla="val 81275"/>
              <a:gd name="f1113" fmla="val 1598286"/>
              <a:gd name="f1114" fmla="val 88037"/>
              <a:gd name="f1115" fmla="val 1574581"/>
              <a:gd name="f1116" fmla="val 87604"/>
              <a:gd name="f1117" fmla="val 1557289"/>
              <a:gd name="f1118" fmla="val 96005"/>
              <a:gd name="f1119" fmla="val 1548721"/>
              <a:gd name="f1120" fmla="val 237899"/>
              <a:gd name="f1121" fmla="val 1402652"/>
              <a:gd name="f1122" fmla="val 389584"/>
              <a:gd name="f1123" fmla="val 1271587"/>
              <a:gd name="f1124" fmla="val 587023"/>
              <a:gd name="f1125" fmla="val 1202853"/>
              <a:gd name="f1126" fmla="val 647862"/>
              <a:gd name="f1127" fmla="val 1181814"/>
              <a:gd name="f1128" fmla="val 704352"/>
              <a:gd name="f1129" fmla="val 1180174"/>
              <a:gd name="f1130" fmla="val 756337"/>
              <a:gd name="f1131" fmla="val 1211585"/>
              <a:gd name="f1132" fmla="val 796419"/>
              <a:gd name="f1133" fmla="val 1235581"/>
              <a:gd name="f1134" fmla="val 829151"/>
              <a:gd name="f1135" fmla="val 1230833"/>
              <a:gd name="f1136" fmla="val 870149"/>
              <a:gd name="f1137" fmla="val 1218805"/>
              <a:gd name="f1138" fmla="val 1110131"/>
              <a:gd name="f1139" fmla="val 1147964"/>
              <a:gd name="f1140" fmla="val 1351782"/>
              <a:gd name="f1141" fmla="val 1082828"/>
              <a:gd name="f1142" fmla="val 1590533"/>
              <a:gd name="f1143" fmla="val 1008282"/>
              <a:gd name="f1144" fmla="val 1647452"/>
              <a:gd name="f1145" fmla="val 990416"/>
              <a:gd name="f1146" fmla="val 1692710"/>
              <a:gd name="f1147" fmla="val 938477"/>
              <a:gd name="f1148" fmla="val 1747291"/>
              <a:gd name="f1149" fmla="val 908980"/>
              <a:gd name="f1150" fmla="val 2010423"/>
              <a:gd name="f1151" fmla="val 767643"/>
              <a:gd name="f1152" fmla="val 2156926"/>
              <a:gd name="f1153" fmla="val 514341"/>
              <a:gd name="f1154" fmla="val 2359623"/>
              <a:gd name="f1155" fmla="val 289630"/>
              <a:gd name="f1156" fmla="val 2236423"/>
              <a:gd name="f1157" fmla="val 294129"/>
              <a:gd name="f1158" fmla="val 2139898"/>
              <a:gd name="f1159" fmla="val 298787"/>
              <a:gd name="f1160" fmla="val 2068468"/>
              <a:gd name="f1161" fmla="val 400733"/>
              <a:gd name="f1162" fmla="val 1952834"/>
              <a:gd name="f1163" fmla="val 566116"/>
              <a:gd name="f1164" fmla="val 1774030"/>
              <a:gd name="f1165" fmla="val 627991"/>
              <a:gd name="f1166" fmla="val 1585301"/>
              <a:gd name="f1167" fmla="val 660856"/>
              <a:gd name="f1168" fmla="val 1502406"/>
              <a:gd name="f1169" fmla="val 675057"/>
              <a:gd name="f1170" fmla="val 1416597"/>
              <a:gd name="f1171" fmla="val 676917"/>
              <a:gd name="f1172" fmla="val 1332281"/>
              <a:gd name="f1173" fmla="val 676980"/>
              <a:gd name="f1174" fmla="val 1303960"/>
              <a:gd name="f1175" fmla="val 676978"/>
              <a:gd name="f1176" fmla="val 1266699"/>
              <a:gd name="f1177" fmla="val 660107"/>
              <a:gd name="f1178" fmla="val 1249799"/>
              <a:gd name="f1179" fmla="val 638509"/>
              <a:gd name="f1180" fmla="val 1239732"/>
              <a:gd name="f1181" fmla="val 626078"/>
              <a:gd name="f1182" fmla="val 1254627"/>
              <a:gd name="f1183" fmla="val 581086"/>
              <a:gd name="f1184" fmla="val 1271498"/>
              <a:gd name="f1185" fmla="val 563307"/>
              <a:gd name="f1186" fmla="val 1315987"/>
              <a:gd name="f1187" fmla="val 515520"/>
              <a:gd name="f1188" fmla="val 1364996"/>
              <a:gd name="f1189" fmla="val 471128"/>
              <a:gd name="f1190" fmla="val 1416744"/>
              <a:gd name="f1191" fmla="val 431576"/>
              <a:gd name="f1192" fmla="val 1631217"/>
              <a:gd name="f1193" fmla="val 267308"/>
              <a:gd name="f1194" fmla="val 1881706"/>
              <a:gd name="f1195" fmla="val 244413"/>
              <a:gd name="f1196" fmla="val 2139805"/>
              <a:gd name="f1197" fmla="val 244759"/>
              <a:gd name="f1198" fmla="val 2215969"/>
              <a:gd name="f1199" fmla="val 244830"/>
              <a:gd name="f1200" fmla="val 2293713"/>
              <a:gd name="f1201" fmla="val 230095"/>
              <a:gd name="f1202" fmla="val 2367937"/>
              <a:gd name="f1203" fmla="val 211741"/>
              <a:gd name="f1204" fmla="val 2408728"/>
              <a:gd name="f1205" fmla="val 201645"/>
              <a:gd name="f1206" fmla="val 2451963"/>
              <a:gd name="f1207" fmla="val 177807"/>
              <a:gd name="f1208" fmla="val 2480293"/>
              <a:gd name="f1209" fmla="val 147221"/>
              <a:gd name="f1210" fmla="val 1279469"/>
              <a:gd name="f1211" fmla="val 1426070"/>
              <a:gd name="f1212" fmla="val 1350504"/>
              <a:gd name="f1213" fmla="val 33583"/>
              <a:gd name="f1214" fmla="val 1327260"/>
              <a:gd name="f1215" fmla="val 98863"/>
              <a:gd name="f1216" fmla="val 1310717"/>
              <a:gd name="f1217" fmla="val 159304"/>
              <a:gd name="f1218" fmla="val 1284284"/>
              <a:gd name="f1219" fmla="val 214818"/>
              <a:gd name="f1220" fmla="val 1183157"/>
              <a:gd name="f1221" fmla="val 427258"/>
              <a:gd name="f1222" fmla="val 1090002"/>
              <a:gd name="f1223" fmla="val 647358"/>
              <a:gd name="f1224" fmla="val 900440"/>
              <a:gd name="f1225" fmla="val 800862"/>
              <a:gd name="f1226" fmla="val 827038"/>
              <a:gd name="f1227" fmla="val 860301"/>
              <a:gd name="f1228" fmla="val 740694"/>
              <a:gd name="f1229" fmla="val 903758"/>
              <a:gd name="f1230" fmla="val 658158"/>
              <a:gd name="f1231" fmla="val 951189"/>
              <a:gd name="f1232" fmla="val 642179"/>
              <a:gd name="f1233" fmla="val 960600"/>
              <a:gd name="f1234" fmla="val 606501"/>
              <a:gd name="f1235" fmla="val 962440"/>
              <a:gd name="f1236" fmla="val 598449"/>
              <a:gd name="f1237" fmla="val 952495"/>
              <a:gd name="f1238" fmla="val 585218"/>
              <a:gd name="f1239" fmla="val 936157"/>
              <a:gd name="f1240" fmla="val 576639"/>
              <a:gd name="f1241" fmla="val 903706"/>
              <a:gd name="f1242" fmla="val 583851"/>
              <a:gd name="f1243" fmla="val 884927"/>
              <a:gd name="f1244" fmla="val 646997"/>
              <a:gd name="f1245" fmla="val 720296"/>
              <a:gd name="f1246" fmla="val 702254"/>
              <a:gd name="f1247" fmla="val 550293"/>
              <a:gd name="f1248" fmla="val 821592"/>
              <a:gd name="f1249" fmla="val 414254"/>
              <a:gd name="f1250" fmla="val 883927"/>
              <a:gd name="f1251" fmla="val 342607"/>
              <a:gd name="f1252" fmla="val 950426"/>
              <a:gd name="f1253" fmla="val 274644"/>
              <a:gd name="f1254" fmla="val 1021039"/>
              <a:gd name="f1255" fmla="val 198645"/>
              <a:gd name="f1256" fmla="val 925878"/>
              <a:gd name="f1257" fmla="val 221015"/>
              <a:gd name="f1258" fmla="val 852512"/>
              <a:gd name="f1259" fmla="val 255727"/>
              <a:gd name="f1260" fmla="val 807695"/>
              <a:gd name="f1261" fmla="val 343180"/>
              <a:gd name="f1262" fmla="val 757627"/>
              <a:gd name="f1263" fmla="val 440178"/>
              <a:gd name="f1264" fmla="val 677425"/>
              <a:gd name="f1265" fmla="val 514533"/>
              <a:gd name="f1266" fmla="val 581023"/>
              <a:gd name="f1267" fmla="val 563784"/>
              <a:gd name="f1268" fmla="val 463285"/>
              <a:gd name="f1269" fmla="val 623842"/>
              <a:gd name="f1270" fmla="val 365880"/>
              <a:gd name="f1271" fmla="val 722125"/>
              <a:gd name="f1272" fmla="val 231835"/>
              <a:gd name="f1273" fmla="val 748932"/>
              <a:gd name="f1274" fmla="val 170601"/>
              <a:gd name="f1275" fmla="val 761470"/>
              <a:gd name="f1276" fmla="val 108423"/>
              <a:gd name="f1277" fmla="val 770657"/>
              <a:gd name="f1278" fmla="val 46357"/>
              <a:gd name="f1279" fmla="val 772696"/>
              <a:gd name="f1280" fmla="val 772842"/>
              <a:gd name="f1281" fmla="val 708052"/>
              <a:gd name="f1282" fmla="val 89067"/>
              <a:gd name="f1283" fmla="val 704930"/>
              <a:gd name="f1284" fmla="val 352860"/>
              <a:gd name="f1285" fmla="val 675038"/>
              <a:gd name="f1286" fmla="val 632363"/>
              <a:gd name="f1287" fmla="val 525002"/>
              <a:gd name="f1288" fmla="val 710775"/>
              <a:gd name="f1289" fmla="val 339334"/>
              <a:gd name="f1290" fmla="val 664377"/>
              <a:gd name="f1291" fmla="val 359265"/>
              <a:gd name="f1292" fmla="val 626200"/>
              <a:gd name="f1293" fmla="val 378419"/>
              <a:gd name="f1294" fmla="val 585997"/>
              <a:gd name="f1295" fmla="val 392158"/>
              <a:gd name="f1296" fmla="val 568074"/>
              <a:gd name="f1297" fmla="val 398439"/>
              <a:gd name="f1298" fmla="val 536629"/>
              <a:gd name="f1299" fmla="val 403320"/>
              <a:gd name="f1300" fmla="val 527576"/>
              <a:gd name="f1301" fmla="val 393598"/>
              <a:gd name="f1302" fmla="val 494376"/>
              <a:gd name="f1303" fmla="val 356971"/>
              <a:gd name="f1304" fmla="val 459131"/>
              <a:gd name="f1305" fmla="val 376102"/>
              <a:gd name="f1306" fmla="val 425698"/>
              <a:gd name="f1307" fmla="val 384358"/>
              <a:gd name="f1308" fmla="val 375905"/>
              <a:gd name="f1309" fmla="val 396453"/>
              <a:gd name="f1310" fmla="val 327713"/>
              <a:gd name="f1311" fmla="val 414896"/>
              <a:gd name="f1312" fmla="val 278288"/>
              <a:gd name="f1313" fmla="val 429633"/>
              <a:gd name="f1314" fmla="val 194259"/>
              <a:gd name="f1315" fmla="val 454455"/>
              <a:gd name="f1316" fmla="val 116406"/>
              <a:gd name="f1317" fmla="val 489273"/>
              <a:gd name="f1318" fmla="val 43518"/>
              <a:gd name="f1319" fmla="val 533227"/>
              <a:gd name="f1320" fmla="val 563132"/>
              <a:gd name="f1321" fmla="val 500322"/>
              <a:gd name="f1322" fmla="val 116366"/>
              <a:gd name="f1323" fmla="val 435129"/>
              <a:gd name="f1324" fmla="val 236099"/>
              <a:gd name="f1325" fmla="val 377351"/>
              <a:gd name="f1326" fmla="val 362902"/>
              <a:gd name="f1327" fmla="val 333769"/>
              <a:gd name="f1328" fmla="val 495997"/>
              <a:gd name="f1329" fmla="val 302145"/>
              <a:gd name="f1330" fmla="val 624522"/>
              <a:gd name="f1331" fmla="val 272163"/>
              <a:gd name="f1332" fmla="val 751940"/>
              <a:gd name="f1333" fmla="val 234257"/>
              <a:gd name="f1334" fmla="val 876112"/>
              <a:gd name="f1335" fmla="val 190158"/>
              <a:gd name="f1336" fmla="val 951230"/>
              <a:gd name="f1337" fmla="val 163437"/>
              <a:gd name="f1338" fmla="val 1018312"/>
              <a:gd name="f1339" fmla="val 114407"/>
              <a:gd name="f1340" fmla="val 1091828"/>
              <a:gd name="f1341" fmla="val 81338"/>
              <a:gd name="f1342" fmla="+- 0 0 -90"/>
              <a:gd name="f1343" fmla="*/ f3 1 5137691"/>
              <a:gd name="f1344" fmla="*/ f4 1 3723310"/>
              <a:gd name="f1345" fmla="val f5"/>
              <a:gd name="f1346" fmla="val f6"/>
              <a:gd name="f1347" fmla="val f7"/>
              <a:gd name="f1348" fmla="*/ f1342 f0 1"/>
              <a:gd name="f1349" fmla="+- f1347 0 f1345"/>
              <a:gd name="f1350" fmla="+- f1346 0 f1345"/>
              <a:gd name="f1351" fmla="*/ f1348 1 f2"/>
              <a:gd name="f1352" fmla="*/ f1350 1 5137691"/>
              <a:gd name="f1353" fmla="*/ f1349 1 3723310"/>
              <a:gd name="f1354" fmla="*/ 659084 f1350 1"/>
              <a:gd name="f1355" fmla="*/ 2921625 f1349 1"/>
              <a:gd name="f1356" fmla="*/ 431178 f1350 1"/>
              <a:gd name="f1357" fmla="*/ 3187332 f1349 1"/>
              <a:gd name="f1358" fmla="*/ 371969 f1350 1"/>
              <a:gd name="f1359" fmla="*/ 3549893 f1349 1"/>
              <a:gd name="f1360" fmla="*/ 393875 f1350 1"/>
              <a:gd name="f1361" fmla="*/ 3555088 f1349 1"/>
              <a:gd name="f1362" fmla="*/ 773656 f1350 1"/>
              <a:gd name="f1363" fmla="*/ 2824142 f1349 1"/>
              <a:gd name="f1364" fmla="*/ 683107 f1350 1"/>
              <a:gd name="f1365" fmla="*/ 3035075 f1349 1"/>
              <a:gd name="f1366" fmla="*/ 523193 f1350 1"/>
              <a:gd name="f1367" fmla="*/ 3444488 f1349 1"/>
              <a:gd name="f1368" fmla="*/ 493950 f1350 1"/>
              <a:gd name="f1369" fmla="*/ 3544616 f1349 1"/>
              <a:gd name="f1370" fmla="*/ 906895 f1350 1"/>
              <a:gd name="f1371" fmla="*/ 2579229 f1349 1"/>
              <a:gd name="f1372" fmla="*/ 896608 f1350 1"/>
              <a:gd name="f1373" fmla="*/ 2696939 f1349 1"/>
              <a:gd name="f1374" fmla="*/ 1003958 f1350 1"/>
              <a:gd name="f1375" fmla="*/ 2517682 f1349 1"/>
              <a:gd name="f1376" fmla="*/ 1054389 f1350 1"/>
              <a:gd name="f1377" fmla="*/ 3079021 f1349 1"/>
              <a:gd name="f1378" fmla="*/ 744142 f1350 1"/>
              <a:gd name="f1379" fmla="*/ 2402290 f1349 1"/>
              <a:gd name="f1380" fmla="*/ 99596 f1350 1"/>
              <a:gd name="f1381" fmla="*/ 2734878 f1349 1"/>
              <a:gd name="f1382" fmla="*/ 1068601 f1350 1"/>
              <a:gd name="f1383" fmla="*/ 2384771 f1349 1"/>
              <a:gd name="f1384" fmla="*/ 1147707 f1350 1"/>
              <a:gd name="f1385" fmla="*/ 3076961 f1349 1"/>
              <a:gd name="f1386" fmla="*/ 934540 f1350 1"/>
              <a:gd name="f1387" fmla="*/ 2375130 f1349 1"/>
              <a:gd name="f1388" fmla="*/ 84219 f1350 1"/>
              <a:gd name="f1389" fmla="*/ 2833186 f1349 1"/>
              <a:gd name="f1390" fmla="*/ 269550 f1350 1"/>
              <a:gd name="f1391" fmla="*/ 2841297 f1349 1"/>
              <a:gd name="f1392" fmla="*/ 695816 f1350 1"/>
              <a:gd name="f1393" fmla="*/ 2669005 f1349 1"/>
              <a:gd name="f1394" fmla="*/ 2466566 f1350 1"/>
              <a:gd name="f1395" fmla="*/ 1413263 f1349 1"/>
              <a:gd name="f1396" fmla="*/ 2384187 f1350 1"/>
              <a:gd name="f1397" fmla="*/ 1907493 f1349 1"/>
              <a:gd name="f1398" fmla="*/ 2384254 f1350 1"/>
              <a:gd name="f1399" fmla="*/ 1364070 f1349 1"/>
              <a:gd name="f1400" fmla="*/ 2286288 f1350 1"/>
              <a:gd name="f1401" fmla="*/ 1925023 f1349 1"/>
              <a:gd name="f1402" fmla="*/ 2728377 f1350 1"/>
              <a:gd name="f1403" fmla="*/ 1165380 f1349 1"/>
              <a:gd name="f1404" fmla="*/ 3003048 f1350 1"/>
              <a:gd name="f1405" fmla="*/ 1736253 f1349 1"/>
              <a:gd name="f1406" fmla="*/ 2948375 f1350 1"/>
              <a:gd name="f1407" fmla="*/ 1498255 f1349 1"/>
              <a:gd name="f1408" fmla="*/ 2914601 f1350 1"/>
              <a:gd name="f1409" fmla="*/ 1460919 f1349 1"/>
              <a:gd name="f1410" fmla="*/ 2852040 f1350 1"/>
              <a:gd name="f1411" fmla="*/ 1382206 f1349 1"/>
              <a:gd name="f1412" fmla="*/ 2806912 f1350 1"/>
              <a:gd name="f1413" fmla="*/ 1118837 f1349 1"/>
              <a:gd name="f1414" fmla="*/ 2783682 f1350 1"/>
              <a:gd name="f1415" fmla="*/ 1138236 f1349 1"/>
              <a:gd name="f1416" fmla="*/ 2889384 f1350 1"/>
              <a:gd name="f1417" fmla="*/ 1270224 f1349 1"/>
              <a:gd name="f1418" fmla="*/ 2994783 f1350 1"/>
              <a:gd name="f1419" fmla="*/ 1447738 f1349 1"/>
              <a:gd name="f1420" fmla="*/ 3056463 f1350 1"/>
              <a:gd name="f1421" fmla="*/ 1668888 f1349 1"/>
              <a:gd name="f1422" fmla="*/ 3083513 f1350 1"/>
              <a:gd name="f1423" fmla="*/ 1738721 f1349 1"/>
              <a:gd name="f1424" fmla="*/ 3025360 f1350 1"/>
              <a:gd name="f1425" fmla="*/ 1292428 f1349 1"/>
              <a:gd name="f1426" fmla="*/ 2211503 f1350 1"/>
              <a:gd name="f1427" fmla="*/ 1091728 f1349 1"/>
              <a:gd name="f1428" fmla="*/ 2023347 f1350 1"/>
              <a:gd name="f1429" fmla="*/ 1305252 f1349 1"/>
              <a:gd name="f1430" fmla="*/ 2041522 f1350 1"/>
              <a:gd name="f1431" fmla="*/ 1324054 f1349 1"/>
              <a:gd name="f1432" fmla="*/ 2168237 f1350 1"/>
              <a:gd name="f1433" fmla="*/ 1042670 f1349 1"/>
              <a:gd name="f1434" fmla="*/ 2005655 f1350 1"/>
              <a:gd name="f1435" fmla="*/ 1233134 f1349 1"/>
              <a:gd name="f1436" fmla="*/ 4080539 f1350 1"/>
              <a:gd name="f1437" fmla="*/ 827257 f1349 1"/>
              <a:gd name="f1438" fmla="*/ 4092849 f1350 1"/>
              <a:gd name="f1439" fmla="*/ 1108381 f1349 1"/>
              <a:gd name="f1440" fmla="*/ 4132014 f1350 1"/>
              <a:gd name="f1441" fmla="*/ 1381869 f1349 1"/>
              <a:gd name="f1442" fmla="*/ 4082492 f1350 1"/>
              <a:gd name="f1443" fmla="*/ 1357873 f1349 1"/>
              <a:gd name="f1444" fmla="*/ 4009383 f1350 1"/>
              <a:gd name="f1445" fmla="*/ 893112 f1349 1"/>
              <a:gd name="f1446" fmla="*/ 4072306 f1350 1"/>
              <a:gd name="f1447" fmla="*/ 1761300 f1349 1"/>
              <a:gd name="f1448" fmla="*/ 4412492 f1350 1"/>
              <a:gd name="f1449" fmla="*/ 559624 f1349 1"/>
              <a:gd name="f1450" fmla="*/ 4617392 f1350 1"/>
              <a:gd name="f1451" fmla="*/ 890611 f1349 1"/>
              <a:gd name="f1452" fmla="*/ 4369105 f1350 1"/>
              <a:gd name="f1453" fmla="*/ 630629 f1349 1"/>
              <a:gd name="f1454" fmla="*/ 4810227 f1350 1"/>
              <a:gd name="f1455" fmla="*/ 1127284 f1349 1"/>
              <a:gd name="f1456" fmla="*/ 3754486 f1350 1"/>
              <a:gd name="f1457" fmla="*/ 313872 f1349 1"/>
              <a:gd name="f1458" fmla="*/ 3673942 f1350 1"/>
              <a:gd name="f1459" fmla="*/ 424963 f1349 1"/>
              <a:gd name="f1460" fmla="*/ 3490493 f1350 1"/>
              <a:gd name="f1461" fmla="*/ 701127 f1349 1"/>
              <a:gd name="f1462" fmla="*/ 3439282 f1350 1"/>
              <a:gd name="f1463" fmla="*/ 732600 f1349 1"/>
              <a:gd name="f1464" fmla="*/ 3421532 f1350 1"/>
              <a:gd name="f1465" fmla="*/ 712866 f1349 1"/>
              <a:gd name="f1466" fmla="*/ 3590235 f1350 1"/>
              <a:gd name="f1467" fmla="*/ 449820 f1349 1"/>
              <a:gd name="f1468" fmla="*/ 3307188 f1350 1"/>
              <a:gd name="f1469" fmla="*/ 911899 f1349 1"/>
              <a:gd name="f1470" fmla="*/ 3393054 f1350 1"/>
              <a:gd name="f1471" fmla="*/ 906465 f1349 1"/>
              <a:gd name="f1472" fmla="*/ 3776927 f1350 1"/>
              <a:gd name="f1473" fmla="*/ 442126 f1349 1"/>
              <a:gd name="f1474" fmla="*/ 1133888 f1350 1"/>
              <a:gd name="f1475" fmla="*/ 214876 f1349 1"/>
              <a:gd name="f1476" fmla="*/ 660639 f1350 1"/>
              <a:gd name="f1477" fmla="*/ 863910 f1349 1"/>
              <a:gd name="f1478" fmla="*/ 1108084 f1350 1"/>
              <a:gd name="f1479" fmla="*/ 398665 f1349 1"/>
              <a:gd name="f1480" fmla="*/ 975613 f1350 1"/>
              <a:gd name="f1481" fmla="*/ 557099 f1349 1"/>
              <a:gd name="f1482" fmla="*/ 811923 f1350 1"/>
              <a:gd name="f1483" fmla="*/ 657310 f1349 1"/>
              <a:gd name="f1484" fmla="*/ 998135 f1350 1"/>
              <a:gd name="f1485" fmla="*/ 440657 f1349 1"/>
              <a:gd name="f1486" fmla="*/ 4685407 f1350 1"/>
              <a:gd name="f1487" fmla="*/ 0 f1349 1"/>
              <a:gd name="f1488" fmla="*/ 4770408 f1350 1"/>
              <a:gd name="f1489" fmla="*/ 4810333 f1350 1"/>
              <a:gd name="f1490" fmla="*/ 31801 f1349 1"/>
              <a:gd name="f1491" fmla="*/ 5034638 f1350 1"/>
              <a:gd name="f1492" fmla="*/ 141089 f1349 1"/>
              <a:gd name="f1493" fmla="*/ 5039361 f1350 1"/>
              <a:gd name="f1494" fmla="*/ 18254 f1349 1"/>
              <a:gd name="f1495" fmla="*/ 5037438 f1350 1"/>
              <a:gd name="f1496" fmla="*/ 5107568 f1350 1"/>
              <a:gd name="f1497" fmla="*/ 5114876 f1350 1"/>
              <a:gd name="f1498" fmla="*/ 38763 f1349 1"/>
              <a:gd name="f1499" fmla="*/ 5127595 f1350 1"/>
              <a:gd name="f1500" fmla="*/ 236940 f1349 1"/>
              <a:gd name="f1501" fmla="*/ 5061109 f1350 1"/>
              <a:gd name="f1502" fmla="*/ 225505 f1349 1"/>
              <a:gd name="f1503" fmla="*/ 4727085 f1350 1"/>
              <a:gd name="f1504" fmla="*/ 33775 f1349 1"/>
              <a:gd name="f1505" fmla="*/ 4003152 f1350 1"/>
              <a:gd name="f1506" fmla="*/ 4132176 f1350 1"/>
              <a:gd name="f1507" fmla="*/ 4123986 f1350 1"/>
              <a:gd name="f1508" fmla="*/ 63465 f1349 1"/>
              <a:gd name="f1509" fmla="*/ 4104583 f1350 1"/>
              <a:gd name="f1510" fmla="*/ 239130 f1349 1"/>
              <a:gd name="f1511" fmla="*/ 4153843 f1350 1"/>
              <a:gd name="f1512" fmla="*/ 350960 f1349 1"/>
              <a:gd name="f1513" fmla="*/ 4411323 f1350 1"/>
              <a:gd name="f1514" fmla="*/ 488238 f1349 1"/>
              <a:gd name="f1515" fmla="*/ 4864485 f1350 1"/>
              <a:gd name="f1516" fmla="*/ 991020 f1349 1"/>
              <a:gd name="f1517" fmla="*/ 4905378 f1350 1"/>
              <a:gd name="f1518" fmla="*/ 1217830 f1349 1"/>
              <a:gd name="f1519" fmla="*/ 4640632 f1350 1"/>
              <a:gd name="f1520" fmla="*/ 1136420 f1349 1"/>
              <a:gd name="f1521" fmla="*/ 4377015 f1350 1"/>
              <a:gd name="f1522" fmla="*/ 870623 f1349 1"/>
              <a:gd name="f1523" fmla="*/ 4304571 f1350 1"/>
              <a:gd name="f1524" fmla="*/ 640549 f1349 1"/>
              <a:gd name="f1525" fmla="*/ 4193118 f1350 1"/>
              <a:gd name="f1526" fmla="*/ 452646 f1349 1"/>
              <a:gd name="f1527" fmla="*/ 4094850 f1350 1"/>
              <a:gd name="f1528" fmla="*/ 385207 f1349 1"/>
              <a:gd name="f1529" fmla="*/ 4089643 f1350 1"/>
              <a:gd name="f1530" fmla="*/ 684043 f1349 1"/>
              <a:gd name="f1531" fmla="*/ 4140489 f1350 1"/>
              <a:gd name="f1532" fmla="*/ 765775 f1349 1"/>
              <a:gd name="f1533" fmla="*/ 4328143 f1350 1"/>
              <a:gd name="f1534" fmla="*/ 1340660 f1349 1"/>
              <a:gd name="f1535" fmla="*/ 4211174 f1350 1"/>
              <a:gd name="f1536" fmla="*/ 1692363 f1349 1"/>
              <a:gd name="f1537" fmla="*/ 4096384 f1350 1"/>
              <a:gd name="f1538" fmla="*/ 1871176 f1349 1"/>
              <a:gd name="f1539" fmla="*/ 4073915 f1350 1"/>
              <a:gd name="f1540" fmla="*/ 1868200 f1349 1"/>
              <a:gd name="f1541" fmla="*/ 3830235 f1350 1"/>
              <a:gd name="f1542" fmla="*/ 1467468 f1349 1"/>
              <a:gd name="f1543" fmla="*/ 3928554 f1350 1"/>
              <a:gd name="f1544" fmla="*/ 872709 f1349 1"/>
              <a:gd name="f1545" fmla="*/ 4041572 f1350 1"/>
              <a:gd name="f1546" fmla="*/ 368957 f1349 1"/>
              <a:gd name="f1547" fmla="*/ 3976315 f1350 1"/>
              <a:gd name="f1548" fmla="*/ 278901 f1349 1"/>
              <a:gd name="f1549" fmla="*/ 4052764 f1350 1"/>
              <a:gd name="f1550" fmla="*/ 245809 f1349 1"/>
              <a:gd name="f1551" fmla="*/ 4077058 f1350 1"/>
              <a:gd name="f1552" fmla="*/ 27371 f1349 1"/>
              <a:gd name="f1553" fmla="*/ 3902474 f1350 1"/>
              <a:gd name="f1554" fmla="*/ 171686 f1349 1"/>
              <a:gd name="f1555" fmla="*/ 3839430 f1350 1"/>
              <a:gd name="f1556" fmla="*/ 359757 f1349 1"/>
              <a:gd name="f1557" fmla="*/ 3511342 f1350 1"/>
              <a:gd name="f1558" fmla="*/ 923585 f1349 1"/>
              <a:gd name="f1559" fmla="*/ 3345310 f1350 1"/>
              <a:gd name="f1560" fmla="*/ 978648 f1349 1"/>
              <a:gd name="f1561" fmla="*/ 3251411 f1350 1"/>
              <a:gd name="f1562" fmla="*/ 912962 f1349 1"/>
              <a:gd name="f1563" fmla="*/ 3294880 f1350 1"/>
              <a:gd name="f1564" fmla="*/ 713104 f1349 1"/>
              <a:gd name="f1565" fmla="*/ 3641287 f1350 1"/>
              <a:gd name="f1566" fmla="*/ 316153 f1349 1"/>
              <a:gd name="f1567" fmla="*/ 3873337 f1350 1"/>
              <a:gd name="f1568" fmla="*/ 115305 f1349 1"/>
              <a:gd name="f1569" fmla="*/ 3954827 f1350 1"/>
              <a:gd name="f1570" fmla="*/ 41083 f1349 1"/>
              <a:gd name="f1571" fmla="*/ 3231589 f1350 1"/>
              <a:gd name="f1572" fmla="*/ 3312011 f1350 1"/>
              <a:gd name="f1573" fmla="*/ 3310368 f1350 1"/>
              <a:gd name="f1574" fmla="*/ 16057 f1349 1"/>
              <a:gd name="f1575" fmla="*/ 3356599 f1350 1"/>
              <a:gd name="f1576" fmla="*/ 11189 f1349 1"/>
              <a:gd name="f1577" fmla="*/ 3398860 f1350 1"/>
              <a:gd name="f1578" fmla="*/ 3521426 f1350 1"/>
              <a:gd name="f1579" fmla="*/ 3450288 f1350 1"/>
              <a:gd name="f1580" fmla="*/ 40946 f1349 1"/>
              <a:gd name="f1581" fmla="*/ 3224898 f1350 1"/>
              <a:gd name="f1582" fmla="*/ 112320 f1349 1"/>
              <a:gd name="f1583" fmla="*/ 3223079 f1350 1"/>
              <a:gd name="f1584" fmla="*/ 40542 f1349 1"/>
              <a:gd name="f1585" fmla="*/ 2713325 f1350 1"/>
              <a:gd name="f1586" fmla="*/ 2801116 f1350 1"/>
              <a:gd name="f1587" fmla="*/ 2771239 f1350 1"/>
              <a:gd name="f1588" fmla="*/ 53358 f1349 1"/>
              <a:gd name="f1589" fmla="*/ 2671323 f1350 1"/>
              <a:gd name="f1590" fmla="*/ 281854 f1349 1"/>
              <a:gd name="f1591" fmla="*/ 2609018 f1350 1"/>
              <a:gd name="f1592" fmla="*/ 557536 f1349 1"/>
              <a:gd name="f1593" fmla="*/ 2606274 f1350 1"/>
              <a:gd name="f1594" fmla="*/ 567991 f1349 1"/>
              <a:gd name="f1595" fmla="*/ 2661306 f1350 1"/>
              <a:gd name="f1596" fmla="*/ 921545 f1349 1"/>
              <a:gd name="f1597" fmla="*/ 2755651 f1350 1"/>
              <a:gd name="f1598" fmla="*/ 1007451 f1349 1"/>
              <a:gd name="f1599" fmla="*/ 2854694 f1350 1"/>
              <a:gd name="f1600" fmla="*/ 1055446 f1349 1"/>
              <a:gd name="f1601" fmla="*/ 3129406 f1350 1"/>
              <a:gd name="f1602" fmla="*/ 1372830 f1349 1"/>
              <a:gd name="f1603" fmla="*/ 3143254 f1350 1"/>
              <a:gd name="f1604" fmla="*/ 1892637 f1349 1"/>
              <a:gd name="f1605" fmla="*/ 2672087 f1350 1"/>
              <a:gd name="f1606" fmla="*/ 1393850 f1349 1"/>
              <a:gd name="f1607" fmla="*/ 2645908 f1350 1"/>
              <a:gd name="f1608" fmla="*/ 1047511 f1349 1"/>
              <a:gd name="f1609" fmla="*/ 2570535 f1350 1"/>
              <a:gd name="f1610" fmla="*/ 1015633 f1349 1"/>
              <a:gd name="f1611" fmla="*/ 2610208 f1350 1"/>
              <a:gd name="f1612" fmla="*/ 945870 f1349 1"/>
              <a:gd name="f1613" fmla="*/ 2538036 f1350 1"/>
              <a:gd name="f1614" fmla="*/ 844360 f1349 1"/>
              <a:gd name="f1615" fmla="*/ 2512867 f1350 1"/>
              <a:gd name="f1616" fmla="*/ 1354598 f1349 1"/>
              <a:gd name="f1617" fmla="*/ 2518702 f1350 1"/>
              <a:gd name="f1618" fmla="*/ 1742111 f1349 1"/>
              <a:gd name="f1619" fmla="*/ 2275616 f1350 1"/>
              <a:gd name="f1620" fmla="*/ 2134783 f1349 1"/>
              <a:gd name="f1621" fmla="*/ 2241266 f1350 1"/>
              <a:gd name="f1622" fmla="*/ 2096736 f1349 1"/>
              <a:gd name="f1623" fmla="*/ 2231827 f1350 1"/>
              <a:gd name="f1624" fmla="*/ 1456335 f1349 1"/>
              <a:gd name="f1625" fmla="*/ 2348810 f1350 1"/>
              <a:gd name="f1626" fmla="*/ 1272217 f1349 1"/>
              <a:gd name="f1627" fmla="*/ 2416218 f1350 1"/>
              <a:gd name="f1628" fmla="*/ 1150005 f1349 1"/>
              <a:gd name="f1629" fmla="*/ 2493456 f1350 1"/>
              <a:gd name="f1630" fmla="*/ 706982 f1349 1"/>
              <a:gd name="f1631" fmla="*/ 2313690 f1350 1"/>
              <a:gd name="f1632" fmla="*/ 991337 f1349 1"/>
              <a:gd name="f1633" fmla="*/ 1985609 f1350 1"/>
              <a:gd name="f1634" fmla="*/ 1408731 f1349 1"/>
              <a:gd name="f1635" fmla="*/ 1918730 f1350 1"/>
              <a:gd name="f1636" fmla="*/ 1208846 f1349 1"/>
              <a:gd name="f1637" fmla="*/ 2213019 f1350 1"/>
              <a:gd name="f1638" fmla="*/ 897616 f1349 1"/>
              <a:gd name="f1639" fmla="*/ 2517219 f1350 1"/>
              <a:gd name="f1640" fmla="*/ 563658 f1349 1"/>
              <a:gd name="f1641" fmla="*/ 2539459 f1350 1"/>
              <a:gd name="f1642" fmla="*/ 513894 f1349 1"/>
              <a:gd name="f1643" fmla="*/ 2702456 f1350 1"/>
              <a:gd name="f1644" fmla="*/ 57291 f1349 1"/>
              <a:gd name="f1645" fmla="*/ 2713671 f1350 1"/>
              <a:gd name="f1646" fmla="*/ 17409 f1349 1"/>
              <a:gd name="f1647" fmla="*/ 2615215 f1350 1"/>
              <a:gd name="f1648" fmla="*/ 2683886 f1350 1"/>
              <a:gd name="f1649" fmla="*/ 2615765 f1350 1"/>
              <a:gd name="f1650" fmla="*/ 70449 f1349 1"/>
              <a:gd name="f1651" fmla="*/ 2101714 f1350 1"/>
              <a:gd name="f1652" fmla="*/ 677840 f1349 1"/>
              <a:gd name="f1653" fmla="*/ 1647883 f1350 1"/>
              <a:gd name="f1654" fmla="*/ 1269985 f1349 1"/>
              <a:gd name="f1655" fmla="*/ 1520717 f1350 1"/>
              <a:gd name="f1656" fmla="*/ 1759907 f1349 1"/>
              <a:gd name="f1657" fmla="*/ 1543766 f1350 1"/>
              <a:gd name="f1658" fmla="*/ 1830628 f1349 1"/>
              <a:gd name="f1659" fmla="*/ 1614449 f1350 1"/>
              <a:gd name="f1660" fmla="*/ 2214437 f1349 1"/>
              <a:gd name="f1661" fmla="*/ 1518347 f1350 1"/>
              <a:gd name="f1662" fmla="*/ 2480439 f1349 1"/>
              <a:gd name="f1663" fmla="*/ 1333958 f1350 1"/>
              <a:gd name="f1664" fmla="*/ 2228696 f1349 1"/>
              <a:gd name="f1665" fmla="*/ 1393891 f1350 1"/>
              <a:gd name="f1666" fmla="*/ 1917299 f1349 1"/>
              <a:gd name="f1667" fmla="*/ 1444276 f1350 1"/>
              <a:gd name="f1668" fmla="*/ 1597756 f1349 1"/>
              <a:gd name="f1669" fmla="*/ 1398976 f1350 1"/>
              <a:gd name="f1670" fmla="*/ 1656198 f1349 1"/>
              <a:gd name="f1671" fmla="*/ 1126020 f1350 1"/>
              <a:gd name="f1672" fmla="*/ 2136568 f1349 1"/>
              <a:gd name="f1673" fmla="*/ 1129825 f1350 1"/>
              <a:gd name="f1674" fmla="*/ 2320491 f1349 1"/>
              <a:gd name="f1675" fmla="*/ 1143273 f1350 1"/>
              <a:gd name="f1676" fmla="*/ 2337828 f1349 1"/>
              <a:gd name="f1677" fmla="*/ 1156978 f1350 1"/>
              <a:gd name="f1678" fmla="*/ 3218822 f1349 1"/>
              <a:gd name="f1679" fmla="*/ 1116365 f1350 1"/>
              <a:gd name="f1680" fmla="*/ 3269939 f1349 1"/>
              <a:gd name="f1681" fmla="*/ 883236 f1350 1"/>
              <a:gd name="f1682" fmla="*/ 2779510 f1349 1"/>
              <a:gd name="f1683" fmla="*/ 808845 f1350 1"/>
              <a:gd name="f1684" fmla="*/ 3104380 f1349 1"/>
              <a:gd name="f1685" fmla="*/ 488550 f1350 1"/>
              <a:gd name="f1686" fmla="*/ 3634846 f1349 1"/>
              <a:gd name="f1687" fmla="*/ 328509 f1350 1"/>
              <a:gd name="f1688" fmla="*/ 3719164 f1349 1"/>
              <a:gd name="f1689" fmla="*/ 318672 f1350 1"/>
              <a:gd name="f1690" fmla="*/ 3594817 f1349 1"/>
              <a:gd name="f1691" fmla="*/ 358291 f1350 1"/>
              <a:gd name="f1692" fmla="*/ 3266349 f1349 1"/>
              <a:gd name="f1693" fmla="*/ 517362 f1350 1"/>
              <a:gd name="f1694" fmla="*/ 2959353 f1349 1"/>
              <a:gd name="f1695" fmla="*/ 735958 f1350 1"/>
              <a:gd name="f1696" fmla="*/ 2756462 f1349 1"/>
              <a:gd name="f1697" fmla="*/ 772369 f1350 1"/>
              <a:gd name="f1698" fmla="*/ 2692870 f1349 1"/>
              <a:gd name="f1699" fmla="*/ 156545 f1350 1"/>
              <a:gd name="f1700" fmla="*/ 2921045 f1349 1"/>
              <a:gd name="f1701" fmla="*/ 15585 f1350 1"/>
              <a:gd name="f1702" fmla="*/ 2908337 f1349 1"/>
              <a:gd name="f1703" fmla="*/ 0 f1350 1"/>
              <a:gd name="f1704" fmla="*/ 2902697 f1349 1"/>
              <a:gd name="f1705" fmla="*/ 2765873 f1349 1"/>
              <a:gd name="f1706" fmla="*/ 29795 f1350 1"/>
              <a:gd name="f1707" fmla="*/ 2717847 f1349 1"/>
              <a:gd name="f1708" fmla="*/ 59962 f1350 1"/>
              <a:gd name="f1709" fmla="*/ 2682291 f1349 1"/>
              <a:gd name="f1710" fmla="*/ 645405 f1350 1"/>
              <a:gd name="f1711" fmla="*/ 2342287 f1349 1"/>
              <a:gd name="f1712" fmla="*/ 1059274 f1350 1"/>
              <a:gd name="f1713" fmla="*/ 2164156 f1349 1"/>
              <a:gd name="f1714" fmla="*/ 1341155 f1350 1"/>
              <a:gd name="f1715" fmla="*/ 1664208 f1349 1"/>
              <a:gd name="f1716" fmla="*/ 1766505 f1350 1"/>
              <a:gd name="f1717" fmla="*/ 1018678 f1349 1"/>
              <a:gd name="f1718" fmla="*/ 1793256 f1350 1"/>
              <a:gd name="f1719" fmla="*/ 954087 f1349 1"/>
              <a:gd name="f1720" fmla="*/ 1622366 f1350 1"/>
              <a:gd name="f1721" fmla="*/ 1076005 f1349 1"/>
              <a:gd name="f1722" fmla="*/ 1088015 f1350 1"/>
              <a:gd name="f1723" fmla="*/ 1538117 f1349 1"/>
              <a:gd name="f1724" fmla="*/ 1047011 f1350 1"/>
              <a:gd name="f1725" fmla="*/ 1614249 f1349 1"/>
              <a:gd name="f1726" fmla="*/ 545270 f1350 1"/>
              <a:gd name="f1727" fmla="*/ 1944692 f1349 1"/>
              <a:gd name="f1728" fmla="*/ 470627 f1350 1"/>
              <a:gd name="f1729" fmla="*/ 1817545 f1349 1"/>
              <a:gd name="f1730" fmla="*/ 879648 f1350 1"/>
              <a:gd name="f1731" fmla="*/ 1544544 f1349 1"/>
              <a:gd name="f1732" fmla="*/ 1100842 f1350 1"/>
              <a:gd name="f1733" fmla="*/ 1445401 f1349 1"/>
              <a:gd name="f1734" fmla="*/ 1437652 f1350 1"/>
              <a:gd name="f1735" fmla="*/ 1110911 f1349 1"/>
              <a:gd name="f1736" fmla="*/ 1208853 f1350 1"/>
              <a:gd name="f1737" fmla="*/ 1171520 f1349 1"/>
              <a:gd name="f1738" fmla="*/ 902537 f1350 1"/>
              <a:gd name="f1739" fmla="*/ 1266085 f1349 1"/>
              <a:gd name="f1740" fmla="*/ 781831 f1350 1"/>
              <a:gd name="f1741" fmla="*/ 1350894 f1349 1"/>
              <a:gd name="f1742" fmla="*/ 429373 f1350 1"/>
              <a:gd name="f1743" fmla="*/ 1606317 f1349 1"/>
              <a:gd name="f1744" fmla="*/ 81275 f1350 1"/>
              <a:gd name="f1745" fmla="*/ 1598286 f1349 1"/>
              <a:gd name="f1746" fmla="*/ 96005 f1350 1"/>
              <a:gd name="f1747" fmla="*/ 1548721 f1349 1"/>
              <a:gd name="f1748" fmla="*/ 587023 f1350 1"/>
              <a:gd name="f1749" fmla="*/ 1202853 f1349 1"/>
              <a:gd name="f1750" fmla="*/ 756337 f1350 1"/>
              <a:gd name="f1751" fmla="*/ 1211585 f1349 1"/>
              <a:gd name="f1752" fmla="*/ 870149 f1350 1"/>
              <a:gd name="f1753" fmla="*/ 1218805 f1349 1"/>
              <a:gd name="f1754" fmla="*/ 1590533 f1350 1"/>
              <a:gd name="f1755" fmla="*/ 1008282 f1349 1"/>
              <a:gd name="f1756" fmla="*/ 1747291 f1350 1"/>
              <a:gd name="f1757" fmla="*/ 908980 f1349 1"/>
              <a:gd name="f1758" fmla="*/ 2359623 f1350 1"/>
              <a:gd name="f1759" fmla="*/ 289630 f1349 1"/>
              <a:gd name="f1760" fmla="*/ 2068468 f1350 1"/>
              <a:gd name="f1761" fmla="*/ 400733 f1349 1"/>
              <a:gd name="f1762" fmla="*/ 1585301 f1350 1"/>
              <a:gd name="f1763" fmla="*/ 660856 f1349 1"/>
              <a:gd name="f1764" fmla="*/ 1332281 f1350 1"/>
              <a:gd name="f1765" fmla="*/ 676980 f1349 1"/>
              <a:gd name="f1766" fmla="*/ 1249799 f1350 1"/>
              <a:gd name="f1767" fmla="*/ 638509 f1349 1"/>
              <a:gd name="f1768" fmla="*/ 1271498 f1350 1"/>
              <a:gd name="f1769" fmla="*/ 563307 f1349 1"/>
              <a:gd name="f1770" fmla="*/ 1416744 f1350 1"/>
              <a:gd name="f1771" fmla="*/ 431576 f1349 1"/>
              <a:gd name="f1772" fmla="*/ 2139805 f1350 1"/>
              <a:gd name="f1773" fmla="*/ 244759 f1349 1"/>
              <a:gd name="f1774" fmla="*/ 2367937 f1350 1"/>
              <a:gd name="f1775" fmla="*/ 211741 f1349 1"/>
              <a:gd name="f1776" fmla="*/ 2480293 f1350 1"/>
              <a:gd name="f1777" fmla="*/ 147221 f1349 1"/>
              <a:gd name="f1778" fmla="*/ 1279469 f1350 1"/>
              <a:gd name="f1779" fmla="*/ 1426070 f1350 1"/>
              <a:gd name="f1780" fmla="*/ 1350504 f1350 1"/>
              <a:gd name="f1781" fmla="*/ 33583 f1349 1"/>
              <a:gd name="f1782" fmla="*/ 1284284 f1350 1"/>
              <a:gd name="f1783" fmla="*/ 214818 f1349 1"/>
              <a:gd name="f1784" fmla="*/ 900440 f1350 1"/>
              <a:gd name="f1785" fmla="*/ 800862 f1349 1"/>
              <a:gd name="f1786" fmla="*/ 658158 f1350 1"/>
              <a:gd name="f1787" fmla="*/ 951189 f1349 1"/>
              <a:gd name="f1788" fmla="*/ 598449 f1350 1"/>
              <a:gd name="f1789" fmla="*/ 952495 f1349 1"/>
              <a:gd name="f1790" fmla="*/ 583851 f1350 1"/>
              <a:gd name="f1791" fmla="*/ 884927 f1349 1"/>
              <a:gd name="f1792" fmla="*/ 821592 f1350 1"/>
              <a:gd name="f1793" fmla="*/ 414254 f1349 1"/>
              <a:gd name="f1794" fmla="*/ 1021039 f1350 1"/>
              <a:gd name="f1795" fmla="*/ 198645 f1349 1"/>
              <a:gd name="f1796" fmla="*/ 807695 f1350 1"/>
              <a:gd name="f1797" fmla="*/ 343180 f1349 1"/>
              <a:gd name="f1798" fmla="*/ 581023 f1350 1"/>
              <a:gd name="f1799" fmla="*/ 563784 f1349 1"/>
              <a:gd name="f1800" fmla="*/ 231835 f1350 1"/>
              <a:gd name="f1801" fmla="*/ 748932 f1349 1"/>
              <a:gd name="f1802" fmla="*/ 46357 f1350 1"/>
              <a:gd name="f1803" fmla="*/ 772696 f1349 1"/>
              <a:gd name="f1804" fmla="*/ 772842 f1349 1"/>
              <a:gd name="f1805" fmla="*/ 708052 f1349 1"/>
              <a:gd name="f1806" fmla="*/ 89067 f1350 1"/>
              <a:gd name="f1807" fmla="*/ 704930 f1349 1"/>
              <a:gd name="f1808" fmla="*/ 710775 f1350 1"/>
              <a:gd name="f1809" fmla="*/ 339334 f1349 1"/>
              <a:gd name="f1810" fmla="*/ 585997 f1350 1"/>
              <a:gd name="f1811" fmla="*/ 392158 f1349 1"/>
              <a:gd name="f1812" fmla="*/ 527576 f1350 1"/>
              <a:gd name="f1813" fmla="*/ 393598 f1349 1"/>
              <a:gd name="f1814" fmla="*/ 425698 f1350 1"/>
              <a:gd name="f1815" fmla="*/ 384358 f1349 1"/>
              <a:gd name="f1816" fmla="*/ 278288 f1350 1"/>
              <a:gd name="f1817" fmla="*/ 429633 f1349 1"/>
              <a:gd name="f1818" fmla="*/ 43518 f1350 1"/>
              <a:gd name="f1819" fmla="*/ 533227 f1349 1"/>
              <a:gd name="f1820" fmla="*/ 563132 f1349 1"/>
              <a:gd name="f1821" fmla="*/ 500322 f1349 1"/>
              <a:gd name="f1822" fmla="*/ 116366 f1350 1"/>
              <a:gd name="f1823" fmla="*/ 435129 f1349 1"/>
              <a:gd name="f1824" fmla="*/ 495997 f1350 1"/>
              <a:gd name="f1825" fmla="*/ 302145 f1349 1"/>
              <a:gd name="f1826" fmla="*/ 876112 f1350 1"/>
              <a:gd name="f1827" fmla="*/ 190158 f1349 1"/>
              <a:gd name="f1828" fmla="*/ 1091828 f1350 1"/>
              <a:gd name="f1829" fmla="*/ 81338 f1349 1"/>
              <a:gd name="f1830" fmla="+- f1351 0 f1"/>
              <a:gd name="f1831" fmla="*/ f1354 1 5137691"/>
              <a:gd name="f1832" fmla="*/ f1355 1 3723310"/>
              <a:gd name="f1833" fmla="*/ f1356 1 5137691"/>
              <a:gd name="f1834" fmla="*/ f1357 1 3723310"/>
              <a:gd name="f1835" fmla="*/ f1358 1 5137691"/>
              <a:gd name="f1836" fmla="*/ f1359 1 3723310"/>
              <a:gd name="f1837" fmla="*/ f1360 1 5137691"/>
              <a:gd name="f1838" fmla="*/ f1361 1 3723310"/>
              <a:gd name="f1839" fmla="*/ f1362 1 5137691"/>
              <a:gd name="f1840" fmla="*/ f1363 1 3723310"/>
              <a:gd name="f1841" fmla="*/ f1364 1 5137691"/>
              <a:gd name="f1842" fmla="*/ f1365 1 3723310"/>
              <a:gd name="f1843" fmla="*/ f1366 1 5137691"/>
              <a:gd name="f1844" fmla="*/ f1367 1 3723310"/>
              <a:gd name="f1845" fmla="*/ f1368 1 5137691"/>
              <a:gd name="f1846" fmla="*/ f1369 1 3723310"/>
              <a:gd name="f1847" fmla="*/ f1370 1 5137691"/>
              <a:gd name="f1848" fmla="*/ f1371 1 3723310"/>
              <a:gd name="f1849" fmla="*/ f1372 1 5137691"/>
              <a:gd name="f1850" fmla="*/ f1373 1 3723310"/>
              <a:gd name="f1851" fmla="*/ f1374 1 5137691"/>
              <a:gd name="f1852" fmla="*/ f1375 1 3723310"/>
              <a:gd name="f1853" fmla="*/ f1376 1 5137691"/>
              <a:gd name="f1854" fmla="*/ f1377 1 3723310"/>
              <a:gd name="f1855" fmla="*/ f1378 1 5137691"/>
              <a:gd name="f1856" fmla="*/ f1379 1 3723310"/>
              <a:gd name="f1857" fmla="*/ f1380 1 5137691"/>
              <a:gd name="f1858" fmla="*/ f1381 1 3723310"/>
              <a:gd name="f1859" fmla="*/ f1382 1 5137691"/>
              <a:gd name="f1860" fmla="*/ f1383 1 3723310"/>
              <a:gd name="f1861" fmla="*/ f1384 1 5137691"/>
              <a:gd name="f1862" fmla="*/ f1385 1 3723310"/>
              <a:gd name="f1863" fmla="*/ f1386 1 5137691"/>
              <a:gd name="f1864" fmla="*/ f1387 1 3723310"/>
              <a:gd name="f1865" fmla="*/ f1388 1 5137691"/>
              <a:gd name="f1866" fmla="*/ f1389 1 3723310"/>
              <a:gd name="f1867" fmla="*/ f1390 1 5137691"/>
              <a:gd name="f1868" fmla="*/ f1391 1 3723310"/>
              <a:gd name="f1869" fmla="*/ f1392 1 5137691"/>
              <a:gd name="f1870" fmla="*/ f1393 1 3723310"/>
              <a:gd name="f1871" fmla="*/ f1394 1 5137691"/>
              <a:gd name="f1872" fmla="*/ f1395 1 3723310"/>
              <a:gd name="f1873" fmla="*/ f1396 1 5137691"/>
              <a:gd name="f1874" fmla="*/ f1397 1 3723310"/>
              <a:gd name="f1875" fmla="*/ f1398 1 5137691"/>
              <a:gd name="f1876" fmla="*/ f1399 1 3723310"/>
              <a:gd name="f1877" fmla="*/ f1400 1 5137691"/>
              <a:gd name="f1878" fmla="*/ f1401 1 3723310"/>
              <a:gd name="f1879" fmla="*/ f1402 1 5137691"/>
              <a:gd name="f1880" fmla="*/ f1403 1 3723310"/>
              <a:gd name="f1881" fmla="*/ f1404 1 5137691"/>
              <a:gd name="f1882" fmla="*/ f1405 1 3723310"/>
              <a:gd name="f1883" fmla="*/ f1406 1 5137691"/>
              <a:gd name="f1884" fmla="*/ f1407 1 3723310"/>
              <a:gd name="f1885" fmla="*/ f1408 1 5137691"/>
              <a:gd name="f1886" fmla="*/ f1409 1 3723310"/>
              <a:gd name="f1887" fmla="*/ f1410 1 5137691"/>
              <a:gd name="f1888" fmla="*/ f1411 1 3723310"/>
              <a:gd name="f1889" fmla="*/ f1412 1 5137691"/>
              <a:gd name="f1890" fmla="*/ f1413 1 3723310"/>
              <a:gd name="f1891" fmla="*/ f1414 1 5137691"/>
              <a:gd name="f1892" fmla="*/ f1415 1 3723310"/>
              <a:gd name="f1893" fmla="*/ f1416 1 5137691"/>
              <a:gd name="f1894" fmla="*/ f1417 1 3723310"/>
              <a:gd name="f1895" fmla="*/ f1418 1 5137691"/>
              <a:gd name="f1896" fmla="*/ f1419 1 3723310"/>
              <a:gd name="f1897" fmla="*/ f1420 1 5137691"/>
              <a:gd name="f1898" fmla="*/ f1421 1 3723310"/>
              <a:gd name="f1899" fmla="*/ f1422 1 5137691"/>
              <a:gd name="f1900" fmla="*/ f1423 1 3723310"/>
              <a:gd name="f1901" fmla="*/ f1424 1 5137691"/>
              <a:gd name="f1902" fmla="*/ f1425 1 3723310"/>
              <a:gd name="f1903" fmla="*/ f1426 1 5137691"/>
              <a:gd name="f1904" fmla="*/ f1427 1 3723310"/>
              <a:gd name="f1905" fmla="*/ f1428 1 5137691"/>
              <a:gd name="f1906" fmla="*/ f1429 1 3723310"/>
              <a:gd name="f1907" fmla="*/ f1430 1 5137691"/>
              <a:gd name="f1908" fmla="*/ f1431 1 3723310"/>
              <a:gd name="f1909" fmla="*/ f1432 1 5137691"/>
              <a:gd name="f1910" fmla="*/ f1433 1 3723310"/>
              <a:gd name="f1911" fmla="*/ f1434 1 5137691"/>
              <a:gd name="f1912" fmla="*/ f1435 1 3723310"/>
              <a:gd name="f1913" fmla="*/ f1436 1 5137691"/>
              <a:gd name="f1914" fmla="*/ f1437 1 3723310"/>
              <a:gd name="f1915" fmla="*/ f1438 1 5137691"/>
              <a:gd name="f1916" fmla="*/ f1439 1 3723310"/>
              <a:gd name="f1917" fmla="*/ f1440 1 5137691"/>
              <a:gd name="f1918" fmla="*/ f1441 1 3723310"/>
              <a:gd name="f1919" fmla="*/ f1442 1 5137691"/>
              <a:gd name="f1920" fmla="*/ f1443 1 3723310"/>
              <a:gd name="f1921" fmla="*/ f1444 1 5137691"/>
              <a:gd name="f1922" fmla="*/ f1445 1 3723310"/>
              <a:gd name="f1923" fmla="*/ f1446 1 5137691"/>
              <a:gd name="f1924" fmla="*/ f1447 1 3723310"/>
              <a:gd name="f1925" fmla="*/ f1448 1 5137691"/>
              <a:gd name="f1926" fmla="*/ f1449 1 3723310"/>
              <a:gd name="f1927" fmla="*/ f1450 1 5137691"/>
              <a:gd name="f1928" fmla="*/ f1451 1 3723310"/>
              <a:gd name="f1929" fmla="*/ f1452 1 5137691"/>
              <a:gd name="f1930" fmla="*/ f1453 1 3723310"/>
              <a:gd name="f1931" fmla="*/ f1454 1 5137691"/>
              <a:gd name="f1932" fmla="*/ f1455 1 3723310"/>
              <a:gd name="f1933" fmla="*/ f1456 1 5137691"/>
              <a:gd name="f1934" fmla="*/ f1457 1 3723310"/>
              <a:gd name="f1935" fmla="*/ f1458 1 5137691"/>
              <a:gd name="f1936" fmla="*/ f1459 1 3723310"/>
              <a:gd name="f1937" fmla="*/ f1460 1 5137691"/>
              <a:gd name="f1938" fmla="*/ f1461 1 3723310"/>
              <a:gd name="f1939" fmla="*/ f1462 1 5137691"/>
              <a:gd name="f1940" fmla="*/ f1463 1 3723310"/>
              <a:gd name="f1941" fmla="*/ f1464 1 5137691"/>
              <a:gd name="f1942" fmla="*/ f1465 1 3723310"/>
              <a:gd name="f1943" fmla="*/ f1466 1 5137691"/>
              <a:gd name="f1944" fmla="*/ f1467 1 3723310"/>
              <a:gd name="f1945" fmla="*/ f1468 1 5137691"/>
              <a:gd name="f1946" fmla="*/ f1469 1 3723310"/>
              <a:gd name="f1947" fmla="*/ f1470 1 5137691"/>
              <a:gd name="f1948" fmla="*/ f1471 1 3723310"/>
              <a:gd name="f1949" fmla="*/ f1472 1 5137691"/>
              <a:gd name="f1950" fmla="*/ f1473 1 3723310"/>
              <a:gd name="f1951" fmla="*/ f1474 1 5137691"/>
              <a:gd name="f1952" fmla="*/ f1475 1 3723310"/>
              <a:gd name="f1953" fmla="*/ f1476 1 5137691"/>
              <a:gd name="f1954" fmla="*/ f1477 1 3723310"/>
              <a:gd name="f1955" fmla="*/ f1478 1 5137691"/>
              <a:gd name="f1956" fmla="*/ f1479 1 3723310"/>
              <a:gd name="f1957" fmla="*/ f1480 1 5137691"/>
              <a:gd name="f1958" fmla="*/ f1481 1 3723310"/>
              <a:gd name="f1959" fmla="*/ f1482 1 5137691"/>
              <a:gd name="f1960" fmla="*/ f1483 1 3723310"/>
              <a:gd name="f1961" fmla="*/ f1484 1 5137691"/>
              <a:gd name="f1962" fmla="*/ f1485 1 3723310"/>
              <a:gd name="f1963" fmla="*/ f1486 1 5137691"/>
              <a:gd name="f1964" fmla="*/ f1487 1 3723310"/>
              <a:gd name="f1965" fmla="*/ f1488 1 5137691"/>
              <a:gd name="f1966" fmla="*/ f1489 1 5137691"/>
              <a:gd name="f1967" fmla="*/ f1490 1 3723310"/>
              <a:gd name="f1968" fmla="*/ f1491 1 5137691"/>
              <a:gd name="f1969" fmla="*/ f1492 1 3723310"/>
              <a:gd name="f1970" fmla="*/ f1493 1 5137691"/>
              <a:gd name="f1971" fmla="*/ f1494 1 3723310"/>
              <a:gd name="f1972" fmla="*/ f1495 1 5137691"/>
              <a:gd name="f1973" fmla="*/ f1496 1 5137691"/>
              <a:gd name="f1974" fmla="*/ f1497 1 5137691"/>
              <a:gd name="f1975" fmla="*/ f1498 1 3723310"/>
              <a:gd name="f1976" fmla="*/ f1499 1 5137691"/>
              <a:gd name="f1977" fmla="*/ f1500 1 3723310"/>
              <a:gd name="f1978" fmla="*/ f1501 1 5137691"/>
              <a:gd name="f1979" fmla="*/ f1502 1 3723310"/>
              <a:gd name="f1980" fmla="*/ f1503 1 5137691"/>
              <a:gd name="f1981" fmla="*/ f1504 1 3723310"/>
              <a:gd name="f1982" fmla="*/ f1505 1 5137691"/>
              <a:gd name="f1983" fmla="*/ f1506 1 5137691"/>
              <a:gd name="f1984" fmla="*/ f1507 1 5137691"/>
              <a:gd name="f1985" fmla="*/ f1508 1 3723310"/>
              <a:gd name="f1986" fmla="*/ f1509 1 5137691"/>
              <a:gd name="f1987" fmla="*/ f1510 1 3723310"/>
              <a:gd name="f1988" fmla="*/ f1511 1 5137691"/>
              <a:gd name="f1989" fmla="*/ f1512 1 3723310"/>
              <a:gd name="f1990" fmla="*/ f1513 1 5137691"/>
              <a:gd name="f1991" fmla="*/ f1514 1 3723310"/>
              <a:gd name="f1992" fmla="*/ f1515 1 5137691"/>
              <a:gd name="f1993" fmla="*/ f1516 1 3723310"/>
              <a:gd name="f1994" fmla="*/ f1517 1 5137691"/>
              <a:gd name="f1995" fmla="*/ f1518 1 3723310"/>
              <a:gd name="f1996" fmla="*/ f1519 1 5137691"/>
              <a:gd name="f1997" fmla="*/ f1520 1 3723310"/>
              <a:gd name="f1998" fmla="*/ f1521 1 5137691"/>
              <a:gd name="f1999" fmla="*/ f1522 1 3723310"/>
              <a:gd name="f2000" fmla="*/ f1523 1 5137691"/>
              <a:gd name="f2001" fmla="*/ f1524 1 3723310"/>
              <a:gd name="f2002" fmla="*/ f1525 1 5137691"/>
              <a:gd name="f2003" fmla="*/ f1526 1 3723310"/>
              <a:gd name="f2004" fmla="*/ f1527 1 5137691"/>
              <a:gd name="f2005" fmla="*/ f1528 1 3723310"/>
              <a:gd name="f2006" fmla="*/ f1529 1 5137691"/>
              <a:gd name="f2007" fmla="*/ f1530 1 3723310"/>
              <a:gd name="f2008" fmla="*/ f1531 1 5137691"/>
              <a:gd name="f2009" fmla="*/ f1532 1 3723310"/>
              <a:gd name="f2010" fmla="*/ f1533 1 5137691"/>
              <a:gd name="f2011" fmla="*/ f1534 1 3723310"/>
              <a:gd name="f2012" fmla="*/ f1535 1 5137691"/>
              <a:gd name="f2013" fmla="*/ f1536 1 3723310"/>
              <a:gd name="f2014" fmla="*/ f1537 1 5137691"/>
              <a:gd name="f2015" fmla="*/ f1538 1 3723310"/>
              <a:gd name="f2016" fmla="*/ f1539 1 5137691"/>
              <a:gd name="f2017" fmla="*/ f1540 1 3723310"/>
              <a:gd name="f2018" fmla="*/ f1541 1 5137691"/>
              <a:gd name="f2019" fmla="*/ f1542 1 3723310"/>
              <a:gd name="f2020" fmla="*/ f1543 1 5137691"/>
              <a:gd name="f2021" fmla="*/ f1544 1 3723310"/>
              <a:gd name="f2022" fmla="*/ f1545 1 5137691"/>
              <a:gd name="f2023" fmla="*/ f1546 1 3723310"/>
              <a:gd name="f2024" fmla="*/ f1547 1 5137691"/>
              <a:gd name="f2025" fmla="*/ f1548 1 3723310"/>
              <a:gd name="f2026" fmla="*/ f1549 1 5137691"/>
              <a:gd name="f2027" fmla="*/ f1550 1 3723310"/>
              <a:gd name="f2028" fmla="*/ f1551 1 5137691"/>
              <a:gd name="f2029" fmla="*/ f1552 1 3723310"/>
              <a:gd name="f2030" fmla="*/ f1553 1 5137691"/>
              <a:gd name="f2031" fmla="*/ f1554 1 3723310"/>
              <a:gd name="f2032" fmla="*/ f1555 1 5137691"/>
              <a:gd name="f2033" fmla="*/ f1556 1 3723310"/>
              <a:gd name="f2034" fmla="*/ f1557 1 5137691"/>
              <a:gd name="f2035" fmla="*/ f1558 1 3723310"/>
              <a:gd name="f2036" fmla="*/ f1559 1 5137691"/>
              <a:gd name="f2037" fmla="*/ f1560 1 3723310"/>
              <a:gd name="f2038" fmla="*/ f1561 1 5137691"/>
              <a:gd name="f2039" fmla="*/ f1562 1 3723310"/>
              <a:gd name="f2040" fmla="*/ f1563 1 5137691"/>
              <a:gd name="f2041" fmla="*/ f1564 1 3723310"/>
              <a:gd name="f2042" fmla="*/ f1565 1 5137691"/>
              <a:gd name="f2043" fmla="*/ f1566 1 3723310"/>
              <a:gd name="f2044" fmla="*/ f1567 1 5137691"/>
              <a:gd name="f2045" fmla="*/ f1568 1 3723310"/>
              <a:gd name="f2046" fmla="*/ f1569 1 5137691"/>
              <a:gd name="f2047" fmla="*/ f1570 1 3723310"/>
              <a:gd name="f2048" fmla="*/ f1571 1 5137691"/>
              <a:gd name="f2049" fmla="*/ f1572 1 5137691"/>
              <a:gd name="f2050" fmla="*/ f1573 1 5137691"/>
              <a:gd name="f2051" fmla="*/ f1574 1 3723310"/>
              <a:gd name="f2052" fmla="*/ f1575 1 5137691"/>
              <a:gd name="f2053" fmla="*/ f1576 1 3723310"/>
              <a:gd name="f2054" fmla="*/ f1577 1 5137691"/>
              <a:gd name="f2055" fmla="*/ f1578 1 5137691"/>
              <a:gd name="f2056" fmla="*/ f1579 1 5137691"/>
              <a:gd name="f2057" fmla="*/ f1580 1 3723310"/>
              <a:gd name="f2058" fmla="*/ f1581 1 5137691"/>
              <a:gd name="f2059" fmla="*/ f1582 1 3723310"/>
              <a:gd name="f2060" fmla="*/ f1583 1 5137691"/>
              <a:gd name="f2061" fmla="*/ f1584 1 3723310"/>
              <a:gd name="f2062" fmla="*/ f1585 1 5137691"/>
              <a:gd name="f2063" fmla="*/ f1586 1 5137691"/>
              <a:gd name="f2064" fmla="*/ f1587 1 5137691"/>
              <a:gd name="f2065" fmla="*/ f1588 1 3723310"/>
              <a:gd name="f2066" fmla="*/ f1589 1 5137691"/>
              <a:gd name="f2067" fmla="*/ f1590 1 3723310"/>
              <a:gd name="f2068" fmla="*/ f1591 1 5137691"/>
              <a:gd name="f2069" fmla="*/ f1592 1 3723310"/>
              <a:gd name="f2070" fmla="*/ f1593 1 5137691"/>
              <a:gd name="f2071" fmla="*/ f1594 1 3723310"/>
              <a:gd name="f2072" fmla="*/ f1595 1 5137691"/>
              <a:gd name="f2073" fmla="*/ f1596 1 3723310"/>
              <a:gd name="f2074" fmla="*/ f1597 1 5137691"/>
              <a:gd name="f2075" fmla="*/ f1598 1 3723310"/>
              <a:gd name="f2076" fmla="*/ f1599 1 5137691"/>
              <a:gd name="f2077" fmla="*/ f1600 1 3723310"/>
              <a:gd name="f2078" fmla="*/ f1601 1 5137691"/>
              <a:gd name="f2079" fmla="*/ f1602 1 3723310"/>
              <a:gd name="f2080" fmla="*/ f1603 1 5137691"/>
              <a:gd name="f2081" fmla="*/ f1604 1 3723310"/>
              <a:gd name="f2082" fmla="*/ f1605 1 5137691"/>
              <a:gd name="f2083" fmla="*/ f1606 1 3723310"/>
              <a:gd name="f2084" fmla="*/ f1607 1 5137691"/>
              <a:gd name="f2085" fmla="*/ f1608 1 3723310"/>
              <a:gd name="f2086" fmla="*/ f1609 1 5137691"/>
              <a:gd name="f2087" fmla="*/ f1610 1 3723310"/>
              <a:gd name="f2088" fmla="*/ f1611 1 5137691"/>
              <a:gd name="f2089" fmla="*/ f1612 1 3723310"/>
              <a:gd name="f2090" fmla="*/ f1613 1 5137691"/>
              <a:gd name="f2091" fmla="*/ f1614 1 3723310"/>
              <a:gd name="f2092" fmla="*/ f1615 1 5137691"/>
              <a:gd name="f2093" fmla="*/ f1616 1 3723310"/>
              <a:gd name="f2094" fmla="*/ f1617 1 5137691"/>
              <a:gd name="f2095" fmla="*/ f1618 1 3723310"/>
              <a:gd name="f2096" fmla="*/ f1619 1 5137691"/>
              <a:gd name="f2097" fmla="*/ f1620 1 3723310"/>
              <a:gd name="f2098" fmla="*/ f1621 1 5137691"/>
              <a:gd name="f2099" fmla="*/ f1622 1 3723310"/>
              <a:gd name="f2100" fmla="*/ f1623 1 5137691"/>
              <a:gd name="f2101" fmla="*/ f1624 1 3723310"/>
              <a:gd name="f2102" fmla="*/ f1625 1 5137691"/>
              <a:gd name="f2103" fmla="*/ f1626 1 3723310"/>
              <a:gd name="f2104" fmla="*/ f1627 1 5137691"/>
              <a:gd name="f2105" fmla="*/ f1628 1 3723310"/>
              <a:gd name="f2106" fmla="*/ f1629 1 5137691"/>
              <a:gd name="f2107" fmla="*/ f1630 1 3723310"/>
              <a:gd name="f2108" fmla="*/ f1631 1 5137691"/>
              <a:gd name="f2109" fmla="*/ f1632 1 3723310"/>
              <a:gd name="f2110" fmla="*/ f1633 1 5137691"/>
              <a:gd name="f2111" fmla="*/ f1634 1 3723310"/>
              <a:gd name="f2112" fmla="*/ f1635 1 5137691"/>
              <a:gd name="f2113" fmla="*/ f1636 1 3723310"/>
              <a:gd name="f2114" fmla="*/ f1637 1 5137691"/>
              <a:gd name="f2115" fmla="*/ f1638 1 3723310"/>
              <a:gd name="f2116" fmla="*/ f1639 1 5137691"/>
              <a:gd name="f2117" fmla="*/ f1640 1 3723310"/>
              <a:gd name="f2118" fmla="*/ f1641 1 5137691"/>
              <a:gd name="f2119" fmla="*/ f1642 1 3723310"/>
              <a:gd name="f2120" fmla="*/ f1643 1 5137691"/>
              <a:gd name="f2121" fmla="*/ f1644 1 3723310"/>
              <a:gd name="f2122" fmla="*/ f1645 1 5137691"/>
              <a:gd name="f2123" fmla="*/ f1646 1 3723310"/>
              <a:gd name="f2124" fmla="*/ f1647 1 5137691"/>
              <a:gd name="f2125" fmla="*/ f1648 1 5137691"/>
              <a:gd name="f2126" fmla="*/ f1649 1 5137691"/>
              <a:gd name="f2127" fmla="*/ f1650 1 3723310"/>
              <a:gd name="f2128" fmla="*/ f1651 1 5137691"/>
              <a:gd name="f2129" fmla="*/ f1652 1 3723310"/>
              <a:gd name="f2130" fmla="*/ f1653 1 5137691"/>
              <a:gd name="f2131" fmla="*/ f1654 1 3723310"/>
              <a:gd name="f2132" fmla="*/ f1655 1 5137691"/>
              <a:gd name="f2133" fmla="*/ f1656 1 3723310"/>
              <a:gd name="f2134" fmla="*/ f1657 1 5137691"/>
              <a:gd name="f2135" fmla="*/ f1658 1 3723310"/>
              <a:gd name="f2136" fmla="*/ f1659 1 5137691"/>
              <a:gd name="f2137" fmla="*/ f1660 1 3723310"/>
              <a:gd name="f2138" fmla="*/ f1661 1 5137691"/>
              <a:gd name="f2139" fmla="*/ f1662 1 3723310"/>
              <a:gd name="f2140" fmla="*/ f1663 1 5137691"/>
              <a:gd name="f2141" fmla="*/ f1664 1 3723310"/>
              <a:gd name="f2142" fmla="*/ f1665 1 5137691"/>
              <a:gd name="f2143" fmla="*/ f1666 1 3723310"/>
              <a:gd name="f2144" fmla="*/ f1667 1 5137691"/>
              <a:gd name="f2145" fmla="*/ f1668 1 3723310"/>
              <a:gd name="f2146" fmla="*/ f1669 1 5137691"/>
              <a:gd name="f2147" fmla="*/ f1670 1 3723310"/>
              <a:gd name="f2148" fmla="*/ f1671 1 5137691"/>
              <a:gd name="f2149" fmla="*/ f1672 1 3723310"/>
              <a:gd name="f2150" fmla="*/ f1673 1 5137691"/>
              <a:gd name="f2151" fmla="*/ f1674 1 3723310"/>
              <a:gd name="f2152" fmla="*/ f1675 1 5137691"/>
              <a:gd name="f2153" fmla="*/ f1676 1 3723310"/>
              <a:gd name="f2154" fmla="*/ f1677 1 5137691"/>
              <a:gd name="f2155" fmla="*/ f1678 1 3723310"/>
              <a:gd name="f2156" fmla="*/ f1679 1 5137691"/>
              <a:gd name="f2157" fmla="*/ f1680 1 3723310"/>
              <a:gd name="f2158" fmla="*/ f1681 1 5137691"/>
              <a:gd name="f2159" fmla="*/ f1682 1 3723310"/>
              <a:gd name="f2160" fmla="*/ f1683 1 5137691"/>
              <a:gd name="f2161" fmla="*/ f1684 1 3723310"/>
              <a:gd name="f2162" fmla="*/ f1685 1 5137691"/>
              <a:gd name="f2163" fmla="*/ f1686 1 3723310"/>
              <a:gd name="f2164" fmla="*/ f1687 1 5137691"/>
              <a:gd name="f2165" fmla="*/ f1688 1 3723310"/>
              <a:gd name="f2166" fmla="*/ f1689 1 5137691"/>
              <a:gd name="f2167" fmla="*/ f1690 1 3723310"/>
              <a:gd name="f2168" fmla="*/ f1691 1 5137691"/>
              <a:gd name="f2169" fmla="*/ f1692 1 3723310"/>
              <a:gd name="f2170" fmla="*/ f1693 1 5137691"/>
              <a:gd name="f2171" fmla="*/ f1694 1 3723310"/>
              <a:gd name="f2172" fmla="*/ f1695 1 5137691"/>
              <a:gd name="f2173" fmla="*/ f1696 1 3723310"/>
              <a:gd name="f2174" fmla="*/ f1697 1 5137691"/>
              <a:gd name="f2175" fmla="*/ f1698 1 3723310"/>
              <a:gd name="f2176" fmla="*/ f1699 1 5137691"/>
              <a:gd name="f2177" fmla="*/ f1700 1 3723310"/>
              <a:gd name="f2178" fmla="*/ f1701 1 5137691"/>
              <a:gd name="f2179" fmla="*/ f1702 1 3723310"/>
              <a:gd name="f2180" fmla="*/ f1703 1 5137691"/>
              <a:gd name="f2181" fmla="*/ f1704 1 3723310"/>
              <a:gd name="f2182" fmla="*/ f1705 1 3723310"/>
              <a:gd name="f2183" fmla="*/ f1706 1 5137691"/>
              <a:gd name="f2184" fmla="*/ f1707 1 3723310"/>
              <a:gd name="f2185" fmla="*/ f1708 1 5137691"/>
              <a:gd name="f2186" fmla="*/ f1709 1 3723310"/>
              <a:gd name="f2187" fmla="*/ f1710 1 5137691"/>
              <a:gd name="f2188" fmla="*/ f1711 1 3723310"/>
              <a:gd name="f2189" fmla="*/ f1712 1 5137691"/>
              <a:gd name="f2190" fmla="*/ f1713 1 3723310"/>
              <a:gd name="f2191" fmla="*/ f1714 1 5137691"/>
              <a:gd name="f2192" fmla="*/ f1715 1 3723310"/>
              <a:gd name="f2193" fmla="*/ f1716 1 5137691"/>
              <a:gd name="f2194" fmla="*/ f1717 1 3723310"/>
              <a:gd name="f2195" fmla="*/ f1718 1 5137691"/>
              <a:gd name="f2196" fmla="*/ f1719 1 3723310"/>
              <a:gd name="f2197" fmla="*/ f1720 1 5137691"/>
              <a:gd name="f2198" fmla="*/ f1721 1 3723310"/>
              <a:gd name="f2199" fmla="*/ f1722 1 5137691"/>
              <a:gd name="f2200" fmla="*/ f1723 1 3723310"/>
              <a:gd name="f2201" fmla="*/ f1724 1 5137691"/>
              <a:gd name="f2202" fmla="*/ f1725 1 3723310"/>
              <a:gd name="f2203" fmla="*/ f1726 1 5137691"/>
              <a:gd name="f2204" fmla="*/ f1727 1 3723310"/>
              <a:gd name="f2205" fmla="*/ f1728 1 5137691"/>
              <a:gd name="f2206" fmla="*/ f1729 1 3723310"/>
              <a:gd name="f2207" fmla="*/ f1730 1 5137691"/>
              <a:gd name="f2208" fmla="*/ f1731 1 3723310"/>
              <a:gd name="f2209" fmla="*/ f1732 1 5137691"/>
              <a:gd name="f2210" fmla="*/ f1733 1 3723310"/>
              <a:gd name="f2211" fmla="*/ f1734 1 5137691"/>
              <a:gd name="f2212" fmla="*/ f1735 1 3723310"/>
              <a:gd name="f2213" fmla="*/ f1736 1 5137691"/>
              <a:gd name="f2214" fmla="*/ f1737 1 3723310"/>
              <a:gd name="f2215" fmla="*/ f1738 1 5137691"/>
              <a:gd name="f2216" fmla="*/ f1739 1 3723310"/>
              <a:gd name="f2217" fmla="*/ f1740 1 5137691"/>
              <a:gd name="f2218" fmla="*/ f1741 1 3723310"/>
              <a:gd name="f2219" fmla="*/ f1742 1 5137691"/>
              <a:gd name="f2220" fmla="*/ f1743 1 3723310"/>
              <a:gd name="f2221" fmla="*/ f1744 1 5137691"/>
              <a:gd name="f2222" fmla="*/ f1745 1 3723310"/>
              <a:gd name="f2223" fmla="*/ f1746 1 5137691"/>
              <a:gd name="f2224" fmla="*/ f1747 1 3723310"/>
              <a:gd name="f2225" fmla="*/ f1748 1 5137691"/>
              <a:gd name="f2226" fmla="*/ f1749 1 3723310"/>
              <a:gd name="f2227" fmla="*/ f1750 1 5137691"/>
              <a:gd name="f2228" fmla="*/ f1751 1 3723310"/>
              <a:gd name="f2229" fmla="*/ f1752 1 5137691"/>
              <a:gd name="f2230" fmla="*/ f1753 1 3723310"/>
              <a:gd name="f2231" fmla="*/ f1754 1 5137691"/>
              <a:gd name="f2232" fmla="*/ f1755 1 3723310"/>
              <a:gd name="f2233" fmla="*/ f1756 1 5137691"/>
              <a:gd name="f2234" fmla="*/ f1757 1 3723310"/>
              <a:gd name="f2235" fmla="*/ f1758 1 5137691"/>
              <a:gd name="f2236" fmla="*/ f1759 1 3723310"/>
              <a:gd name="f2237" fmla="*/ f1760 1 5137691"/>
              <a:gd name="f2238" fmla="*/ f1761 1 3723310"/>
              <a:gd name="f2239" fmla="*/ f1762 1 5137691"/>
              <a:gd name="f2240" fmla="*/ f1763 1 3723310"/>
              <a:gd name="f2241" fmla="*/ f1764 1 5137691"/>
              <a:gd name="f2242" fmla="*/ f1765 1 3723310"/>
              <a:gd name="f2243" fmla="*/ f1766 1 5137691"/>
              <a:gd name="f2244" fmla="*/ f1767 1 3723310"/>
              <a:gd name="f2245" fmla="*/ f1768 1 5137691"/>
              <a:gd name="f2246" fmla="*/ f1769 1 3723310"/>
              <a:gd name="f2247" fmla="*/ f1770 1 5137691"/>
              <a:gd name="f2248" fmla="*/ f1771 1 3723310"/>
              <a:gd name="f2249" fmla="*/ f1772 1 5137691"/>
              <a:gd name="f2250" fmla="*/ f1773 1 3723310"/>
              <a:gd name="f2251" fmla="*/ f1774 1 5137691"/>
              <a:gd name="f2252" fmla="*/ f1775 1 3723310"/>
              <a:gd name="f2253" fmla="*/ f1776 1 5137691"/>
              <a:gd name="f2254" fmla="*/ f1777 1 3723310"/>
              <a:gd name="f2255" fmla="*/ f1778 1 5137691"/>
              <a:gd name="f2256" fmla="*/ f1779 1 5137691"/>
              <a:gd name="f2257" fmla="*/ f1780 1 5137691"/>
              <a:gd name="f2258" fmla="*/ f1781 1 3723310"/>
              <a:gd name="f2259" fmla="*/ f1782 1 5137691"/>
              <a:gd name="f2260" fmla="*/ f1783 1 3723310"/>
              <a:gd name="f2261" fmla="*/ f1784 1 5137691"/>
              <a:gd name="f2262" fmla="*/ f1785 1 3723310"/>
              <a:gd name="f2263" fmla="*/ f1786 1 5137691"/>
              <a:gd name="f2264" fmla="*/ f1787 1 3723310"/>
              <a:gd name="f2265" fmla="*/ f1788 1 5137691"/>
              <a:gd name="f2266" fmla="*/ f1789 1 3723310"/>
              <a:gd name="f2267" fmla="*/ f1790 1 5137691"/>
              <a:gd name="f2268" fmla="*/ f1791 1 3723310"/>
              <a:gd name="f2269" fmla="*/ f1792 1 5137691"/>
              <a:gd name="f2270" fmla="*/ f1793 1 3723310"/>
              <a:gd name="f2271" fmla="*/ f1794 1 5137691"/>
              <a:gd name="f2272" fmla="*/ f1795 1 3723310"/>
              <a:gd name="f2273" fmla="*/ f1796 1 5137691"/>
              <a:gd name="f2274" fmla="*/ f1797 1 3723310"/>
              <a:gd name="f2275" fmla="*/ f1798 1 5137691"/>
              <a:gd name="f2276" fmla="*/ f1799 1 3723310"/>
              <a:gd name="f2277" fmla="*/ f1800 1 5137691"/>
              <a:gd name="f2278" fmla="*/ f1801 1 3723310"/>
              <a:gd name="f2279" fmla="*/ f1802 1 5137691"/>
              <a:gd name="f2280" fmla="*/ f1803 1 3723310"/>
              <a:gd name="f2281" fmla="*/ f1804 1 3723310"/>
              <a:gd name="f2282" fmla="*/ f1805 1 3723310"/>
              <a:gd name="f2283" fmla="*/ f1806 1 5137691"/>
              <a:gd name="f2284" fmla="*/ f1807 1 3723310"/>
              <a:gd name="f2285" fmla="*/ f1808 1 5137691"/>
              <a:gd name="f2286" fmla="*/ f1809 1 3723310"/>
              <a:gd name="f2287" fmla="*/ f1810 1 5137691"/>
              <a:gd name="f2288" fmla="*/ f1811 1 3723310"/>
              <a:gd name="f2289" fmla="*/ f1812 1 5137691"/>
              <a:gd name="f2290" fmla="*/ f1813 1 3723310"/>
              <a:gd name="f2291" fmla="*/ f1814 1 5137691"/>
              <a:gd name="f2292" fmla="*/ f1815 1 3723310"/>
              <a:gd name="f2293" fmla="*/ f1816 1 5137691"/>
              <a:gd name="f2294" fmla="*/ f1817 1 3723310"/>
              <a:gd name="f2295" fmla="*/ f1818 1 5137691"/>
              <a:gd name="f2296" fmla="*/ f1819 1 3723310"/>
              <a:gd name="f2297" fmla="*/ f1820 1 3723310"/>
              <a:gd name="f2298" fmla="*/ f1821 1 3723310"/>
              <a:gd name="f2299" fmla="*/ f1822 1 5137691"/>
              <a:gd name="f2300" fmla="*/ f1823 1 3723310"/>
              <a:gd name="f2301" fmla="*/ f1824 1 5137691"/>
              <a:gd name="f2302" fmla="*/ f1825 1 3723310"/>
              <a:gd name="f2303" fmla="*/ f1826 1 5137691"/>
              <a:gd name="f2304" fmla="*/ f1827 1 3723310"/>
              <a:gd name="f2305" fmla="*/ f1828 1 5137691"/>
              <a:gd name="f2306" fmla="*/ f1829 1 3723310"/>
              <a:gd name="f2307" fmla="*/ f1345 1 f1352"/>
              <a:gd name="f2308" fmla="*/ f1346 1 f1352"/>
              <a:gd name="f2309" fmla="*/ f1345 1 f1353"/>
              <a:gd name="f2310" fmla="*/ f1347 1 f1353"/>
              <a:gd name="f2311" fmla="*/ f1831 1 f1352"/>
              <a:gd name="f2312" fmla="*/ f1832 1 f1353"/>
              <a:gd name="f2313" fmla="*/ f1833 1 f1352"/>
              <a:gd name="f2314" fmla="*/ f1834 1 f1353"/>
              <a:gd name="f2315" fmla="*/ f1835 1 f1352"/>
              <a:gd name="f2316" fmla="*/ f1836 1 f1353"/>
              <a:gd name="f2317" fmla="*/ f1837 1 f1352"/>
              <a:gd name="f2318" fmla="*/ f1838 1 f1353"/>
              <a:gd name="f2319" fmla="*/ f1839 1 f1352"/>
              <a:gd name="f2320" fmla="*/ f1840 1 f1353"/>
              <a:gd name="f2321" fmla="*/ f1841 1 f1352"/>
              <a:gd name="f2322" fmla="*/ f1842 1 f1353"/>
              <a:gd name="f2323" fmla="*/ f1843 1 f1352"/>
              <a:gd name="f2324" fmla="*/ f1844 1 f1353"/>
              <a:gd name="f2325" fmla="*/ f1845 1 f1352"/>
              <a:gd name="f2326" fmla="*/ f1846 1 f1353"/>
              <a:gd name="f2327" fmla="*/ f1847 1 f1352"/>
              <a:gd name="f2328" fmla="*/ f1848 1 f1353"/>
              <a:gd name="f2329" fmla="*/ f1849 1 f1352"/>
              <a:gd name="f2330" fmla="*/ f1850 1 f1353"/>
              <a:gd name="f2331" fmla="*/ f1851 1 f1352"/>
              <a:gd name="f2332" fmla="*/ f1852 1 f1353"/>
              <a:gd name="f2333" fmla="*/ f1853 1 f1352"/>
              <a:gd name="f2334" fmla="*/ f1854 1 f1353"/>
              <a:gd name="f2335" fmla="*/ f1855 1 f1352"/>
              <a:gd name="f2336" fmla="*/ f1856 1 f1353"/>
              <a:gd name="f2337" fmla="*/ f1857 1 f1352"/>
              <a:gd name="f2338" fmla="*/ f1858 1 f1353"/>
              <a:gd name="f2339" fmla="*/ f1859 1 f1352"/>
              <a:gd name="f2340" fmla="*/ f1860 1 f1353"/>
              <a:gd name="f2341" fmla="*/ f1861 1 f1352"/>
              <a:gd name="f2342" fmla="*/ f1862 1 f1353"/>
              <a:gd name="f2343" fmla="*/ f1863 1 f1352"/>
              <a:gd name="f2344" fmla="*/ f1864 1 f1353"/>
              <a:gd name="f2345" fmla="*/ f1865 1 f1352"/>
              <a:gd name="f2346" fmla="*/ f1866 1 f1353"/>
              <a:gd name="f2347" fmla="*/ f1867 1 f1352"/>
              <a:gd name="f2348" fmla="*/ f1868 1 f1353"/>
              <a:gd name="f2349" fmla="*/ f1869 1 f1352"/>
              <a:gd name="f2350" fmla="*/ f1870 1 f1353"/>
              <a:gd name="f2351" fmla="*/ f1871 1 f1352"/>
              <a:gd name="f2352" fmla="*/ f1872 1 f1353"/>
              <a:gd name="f2353" fmla="*/ f1873 1 f1352"/>
              <a:gd name="f2354" fmla="*/ f1874 1 f1353"/>
              <a:gd name="f2355" fmla="*/ f1875 1 f1352"/>
              <a:gd name="f2356" fmla="*/ f1876 1 f1353"/>
              <a:gd name="f2357" fmla="*/ f1877 1 f1352"/>
              <a:gd name="f2358" fmla="*/ f1878 1 f1353"/>
              <a:gd name="f2359" fmla="*/ f1879 1 f1352"/>
              <a:gd name="f2360" fmla="*/ f1880 1 f1353"/>
              <a:gd name="f2361" fmla="*/ f1881 1 f1352"/>
              <a:gd name="f2362" fmla="*/ f1882 1 f1353"/>
              <a:gd name="f2363" fmla="*/ f1883 1 f1352"/>
              <a:gd name="f2364" fmla="*/ f1884 1 f1353"/>
              <a:gd name="f2365" fmla="*/ f1885 1 f1352"/>
              <a:gd name="f2366" fmla="*/ f1886 1 f1353"/>
              <a:gd name="f2367" fmla="*/ f1887 1 f1352"/>
              <a:gd name="f2368" fmla="*/ f1888 1 f1353"/>
              <a:gd name="f2369" fmla="*/ f1889 1 f1352"/>
              <a:gd name="f2370" fmla="*/ f1890 1 f1353"/>
              <a:gd name="f2371" fmla="*/ f1891 1 f1352"/>
              <a:gd name="f2372" fmla="*/ f1892 1 f1353"/>
              <a:gd name="f2373" fmla="*/ f1893 1 f1352"/>
              <a:gd name="f2374" fmla="*/ f1894 1 f1353"/>
              <a:gd name="f2375" fmla="*/ f1895 1 f1352"/>
              <a:gd name="f2376" fmla="*/ f1896 1 f1353"/>
              <a:gd name="f2377" fmla="*/ f1897 1 f1352"/>
              <a:gd name="f2378" fmla="*/ f1898 1 f1353"/>
              <a:gd name="f2379" fmla="*/ f1899 1 f1352"/>
              <a:gd name="f2380" fmla="*/ f1900 1 f1353"/>
              <a:gd name="f2381" fmla="*/ f1901 1 f1352"/>
              <a:gd name="f2382" fmla="*/ f1902 1 f1353"/>
              <a:gd name="f2383" fmla="*/ f1903 1 f1352"/>
              <a:gd name="f2384" fmla="*/ f1904 1 f1353"/>
              <a:gd name="f2385" fmla="*/ f1905 1 f1352"/>
              <a:gd name="f2386" fmla="*/ f1906 1 f1353"/>
              <a:gd name="f2387" fmla="*/ f1907 1 f1352"/>
              <a:gd name="f2388" fmla="*/ f1908 1 f1353"/>
              <a:gd name="f2389" fmla="*/ f1909 1 f1352"/>
              <a:gd name="f2390" fmla="*/ f1910 1 f1353"/>
              <a:gd name="f2391" fmla="*/ f1911 1 f1352"/>
              <a:gd name="f2392" fmla="*/ f1912 1 f1353"/>
              <a:gd name="f2393" fmla="*/ f1913 1 f1352"/>
              <a:gd name="f2394" fmla="*/ f1914 1 f1353"/>
              <a:gd name="f2395" fmla="*/ f1915 1 f1352"/>
              <a:gd name="f2396" fmla="*/ f1916 1 f1353"/>
              <a:gd name="f2397" fmla="*/ f1917 1 f1352"/>
              <a:gd name="f2398" fmla="*/ f1918 1 f1353"/>
              <a:gd name="f2399" fmla="*/ f1919 1 f1352"/>
              <a:gd name="f2400" fmla="*/ f1920 1 f1353"/>
              <a:gd name="f2401" fmla="*/ f1921 1 f1352"/>
              <a:gd name="f2402" fmla="*/ f1922 1 f1353"/>
              <a:gd name="f2403" fmla="*/ f1923 1 f1352"/>
              <a:gd name="f2404" fmla="*/ f1924 1 f1353"/>
              <a:gd name="f2405" fmla="*/ f1925 1 f1352"/>
              <a:gd name="f2406" fmla="*/ f1926 1 f1353"/>
              <a:gd name="f2407" fmla="*/ f1927 1 f1352"/>
              <a:gd name="f2408" fmla="*/ f1928 1 f1353"/>
              <a:gd name="f2409" fmla="*/ f1929 1 f1352"/>
              <a:gd name="f2410" fmla="*/ f1930 1 f1353"/>
              <a:gd name="f2411" fmla="*/ f1931 1 f1352"/>
              <a:gd name="f2412" fmla="*/ f1932 1 f1353"/>
              <a:gd name="f2413" fmla="*/ f1933 1 f1352"/>
              <a:gd name="f2414" fmla="*/ f1934 1 f1353"/>
              <a:gd name="f2415" fmla="*/ f1935 1 f1352"/>
              <a:gd name="f2416" fmla="*/ f1936 1 f1353"/>
              <a:gd name="f2417" fmla="*/ f1937 1 f1352"/>
              <a:gd name="f2418" fmla="*/ f1938 1 f1353"/>
              <a:gd name="f2419" fmla="*/ f1939 1 f1352"/>
              <a:gd name="f2420" fmla="*/ f1940 1 f1353"/>
              <a:gd name="f2421" fmla="*/ f1941 1 f1352"/>
              <a:gd name="f2422" fmla="*/ f1942 1 f1353"/>
              <a:gd name="f2423" fmla="*/ f1943 1 f1352"/>
              <a:gd name="f2424" fmla="*/ f1944 1 f1353"/>
              <a:gd name="f2425" fmla="*/ f1945 1 f1352"/>
              <a:gd name="f2426" fmla="*/ f1946 1 f1353"/>
              <a:gd name="f2427" fmla="*/ f1947 1 f1352"/>
              <a:gd name="f2428" fmla="*/ f1948 1 f1353"/>
              <a:gd name="f2429" fmla="*/ f1949 1 f1352"/>
              <a:gd name="f2430" fmla="*/ f1950 1 f1353"/>
              <a:gd name="f2431" fmla="*/ f1951 1 f1352"/>
              <a:gd name="f2432" fmla="*/ f1952 1 f1353"/>
              <a:gd name="f2433" fmla="*/ f1953 1 f1352"/>
              <a:gd name="f2434" fmla="*/ f1954 1 f1353"/>
              <a:gd name="f2435" fmla="*/ f1955 1 f1352"/>
              <a:gd name="f2436" fmla="*/ f1956 1 f1353"/>
              <a:gd name="f2437" fmla="*/ f1957 1 f1352"/>
              <a:gd name="f2438" fmla="*/ f1958 1 f1353"/>
              <a:gd name="f2439" fmla="*/ f1959 1 f1352"/>
              <a:gd name="f2440" fmla="*/ f1960 1 f1353"/>
              <a:gd name="f2441" fmla="*/ f1961 1 f1352"/>
              <a:gd name="f2442" fmla="*/ f1962 1 f1353"/>
              <a:gd name="f2443" fmla="*/ f1963 1 f1352"/>
              <a:gd name="f2444" fmla="*/ f1964 1 f1353"/>
              <a:gd name="f2445" fmla="*/ f1965 1 f1352"/>
              <a:gd name="f2446" fmla="*/ f1966 1 f1352"/>
              <a:gd name="f2447" fmla="*/ f1967 1 f1353"/>
              <a:gd name="f2448" fmla="*/ f1968 1 f1352"/>
              <a:gd name="f2449" fmla="*/ f1969 1 f1353"/>
              <a:gd name="f2450" fmla="*/ f1970 1 f1352"/>
              <a:gd name="f2451" fmla="*/ f1971 1 f1353"/>
              <a:gd name="f2452" fmla="*/ f1972 1 f1352"/>
              <a:gd name="f2453" fmla="*/ f1973 1 f1352"/>
              <a:gd name="f2454" fmla="*/ f1974 1 f1352"/>
              <a:gd name="f2455" fmla="*/ f1975 1 f1353"/>
              <a:gd name="f2456" fmla="*/ f1976 1 f1352"/>
              <a:gd name="f2457" fmla="*/ f1977 1 f1353"/>
              <a:gd name="f2458" fmla="*/ f1978 1 f1352"/>
              <a:gd name="f2459" fmla="*/ f1979 1 f1353"/>
              <a:gd name="f2460" fmla="*/ f1980 1 f1352"/>
              <a:gd name="f2461" fmla="*/ f1981 1 f1353"/>
              <a:gd name="f2462" fmla="*/ f1982 1 f1352"/>
              <a:gd name="f2463" fmla="*/ f1983 1 f1352"/>
              <a:gd name="f2464" fmla="*/ f1984 1 f1352"/>
              <a:gd name="f2465" fmla="*/ f1985 1 f1353"/>
              <a:gd name="f2466" fmla="*/ f1986 1 f1352"/>
              <a:gd name="f2467" fmla="*/ f1987 1 f1353"/>
              <a:gd name="f2468" fmla="*/ f1988 1 f1352"/>
              <a:gd name="f2469" fmla="*/ f1989 1 f1353"/>
              <a:gd name="f2470" fmla="*/ f1990 1 f1352"/>
              <a:gd name="f2471" fmla="*/ f1991 1 f1353"/>
              <a:gd name="f2472" fmla="*/ f1992 1 f1352"/>
              <a:gd name="f2473" fmla="*/ f1993 1 f1353"/>
              <a:gd name="f2474" fmla="*/ f1994 1 f1352"/>
              <a:gd name="f2475" fmla="*/ f1995 1 f1353"/>
              <a:gd name="f2476" fmla="*/ f1996 1 f1352"/>
              <a:gd name="f2477" fmla="*/ f1997 1 f1353"/>
              <a:gd name="f2478" fmla="*/ f1998 1 f1352"/>
              <a:gd name="f2479" fmla="*/ f1999 1 f1353"/>
              <a:gd name="f2480" fmla="*/ f2000 1 f1352"/>
              <a:gd name="f2481" fmla="*/ f2001 1 f1353"/>
              <a:gd name="f2482" fmla="*/ f2002 1 f1352"/>
              <a:gd name="f2483" fmla="*/ f2003 1 f1353"/>
              <a:gd name="f2484" fmla="*/ f2004 1 f1352"/>
              <a:gd name="f2485" fmla="*/ f2005 1 f1353"/>
              <a:gd name="f2486" fmla="*/ f2006 1 f1352"/>
              <a:gd name="f2487" fmla="*/ f2007 1 f1353"/>
              <a:gd name="f2488" fmla="*/ f2008 1 f1352"/>
              <a:gd name="f2489" fmla="*/ f2009 1 f1353"/>
              <a:gd name="f2490" fmla="*/ f2010 1 f1352"/>
              <a:gd name="f2491" fmla="*/ f2011 1 f1353"/>
              <a:gd name="f2492" fmla="*/ f2012 1 f1352"/>
              <a:gd name="f2493" fmla="*/ f2013 1 f1353"/>
              <a:gd name="f2494" fmla="*/ f2014 1 f1352"/>
              <a:gd name="f2495" fmla="*/ f2015 1 f1353"/>
              <a:gd name="f2496" fmla="*/ f2016 1 f1352"/>
              <a:gd name="f2497" fmla="*/ f2017 1 f1353"/>
              <a:gd name="f2498" fmla="*/ f2018 1 f1352"/>
              <a:gd name="f2499" fmla="*/ f2019 1 f1353"/>
              <a:gd name="f2500" fmla="*/ f2020 1 f1352"/>
              <a:gd name="f2501" fmla="*/ f2021 1 f1353"/>
              <a:gd name="f2502" fmla="*/ f2022 1 f1352"/>
              <a:gd name="f2503" fmla="*/ f2023 1 f1353"/>
              <a:gd name="f2504" fmla="*/ f2024 1 f1352"/>
              <a:gd name="f2505" fmla="*/ f2025 1 f1353"/>
              <a:gd name="f2506" fmla="*/ f2026 1 f1352"/>
              <a:gd name="f2507" fmla="*/ f2027 1 f1353"/>
              <a:gd name="f2508" fmla="*/ f2028 1 f1352"/>
              <a:gd name="f2509" fmla="*/ f2029 1 f1353"/>
              <a:gd name="f2510" fmla="*/ f2030 1 f1352"/>
              <a:gd name="f2511" fmla="*/ f2031 1 f1353"/>
              <a:gd name="f2512" fmla="*/ f2032 1 f1352"/>
              <a:gd name="f2513" fmla="*/ f2033 1 f1353"/>
              <a:gd name="f2514" fmla="*/ f2034 1 f1352"/>
              <a:gd name="f2515" fmla="*/ f2035 1 f1353"/>
              <a:gd name="f2516" fmla="*/ f2036 1 f1352"/>
              <a:gd name="f2517" fmla="*/ f2037 1 f1353"/>
              <a:gd name="f2518" fmla="*/ f2038 1 f1352"/>
              <a:gd name="f2519" fmla="*/ f2039 1 f1353"/>
              <a:gd name="f2520" fmla="*/ f2040 1 f1352"/>
              <a:gd name="f2521" fmla="*/ f2041 1 f1353"/>
              <a:gd name="f2522" fmla="*/ f2042 1 f1352"/>
              <a:gd name="f2523" fmla="*/ f2043 1 f1353"/>
              <a:gd name="f2524" fmla="*/ f2044 1 f1352"/>
              <a:gd name="f2525" fmla="*/ f2045 1 f1353"/>
              <a:gd name="f2526" fmla="*/ f2046 1 f1352"/>
              <a:gd name="f2527" fmla="*/ f2047 1 f1353"/>
              <a:gd name="f2528" fmla="*/ f2048 1 f1352"/>
              <a:gd name="f2529" fmla="*/ f2049 1 f1352"/>
              <a:gd name="f2530" fmla="*/ f2050 1 f1352"/>
              <a:gd name="f2531" fmla="*/ f2051 1 f1353"/>
              <a:gd name="f2532" fmla="*/ f2052 1 f1352"/>
              <a:gd name="f2533" fmla="*/ f2053 1 f1353"/>
              <a:gd name="f2534" fmla="*/ f2054 1 f1352"/>
              <a:gd name="f2535" fmla="*/ f2055 1 f1352"/>
              <a:gd name="f2536" fmla="*/ f2056 1 f1352"/>
              <a:gd name="f2537" fmla="*/ f2057 1 f1353"/>
              <a:gd name="f2538" fmla="*/ f2058 1 f1352"/>
              <a:gd name="f2539" fmla="*/ f2059 1 f1353"/>
              <a:gd name="f2540" fmla="*/ f2060 1 f1352"/>
              <a:gd name="f2541" fmla="*/ f2061 1 f1353"/>
              <a:gd name="f2542" fmla="*/ f2062 1 f1352"/>
              <a:gd name="f2543" fmla="*/ f2063 1 f1352"/>
              <a:gd name="f2544" fmla="*/ f2064 1 f1352"/>
              <a:gd name="f2545" fmla="*/ f2065 1 f1353"/>
              <a:gd name="f2546" fmla="*/ f2066 1 f1352"/>
              <a:gd name="f2547" fmla="*/ f2067 1 f1353"/>
              <a:gd name="f2548" fmla="*/ f2068 1 f1352"/>
              <a:gd name="f2549" fmla="*/ f2069 1 f1353"/>
              <a:gd name="f2550" fmla="*/ f2070 1 f1352"/>
              <a:gd name="f2551" fmla="*/ f2071 1 f1353"/>
              <a:gd name="f2552" fmla="*/ f2072 1 f1352"/>
              <a:gd name="f2553" fmla="*/ f2073 1 f1353"/>
              <a:gd name="f2554" fmla="*/ f2074 1 f1352"/>
              <a:gd name="f2555" fmla="*/ f2075 1 f1353"/>
              <a:gd name="f2556" fmla="*/ f2076 1 f1352"/>
              <a:gd name="f2557" fmla="*/ f2077 1 f1353"/>
              <a:gd name="f2558" fmla="*/ f2078 1 f1352"/>
              <a:gd name="f2559" fmla="*/ f2079 1 f1353"/>
              <a:gd name="f2560" fmla="*/ f2080 1 f1352"/>
              <a:gd name="f2561" fmla="*/ f2081 1 f1353"/>
              <a:gd name="f2562" fmla="*/ f2082 1 f1352"/>
              <a:gd name="f2563" fmla="*/ f2083 1 f1353"/>
              <a:gd name="f2564" fmla="*/ f2084 1 f1352"/>
              <a:gd name="f2565" fmla="*/ f2085 1 f1353"/>
              <a:gd name="f2566" fmla="*/ f2086 1 f1352"/>
              <a:gd name="f2567" fmla="*/ f2087 1 f1353"/>
              <a:gd name="f2568" fmla="*/ f2088 1 f1352"/>
              <a:gd name="f2569" fmla="*/ f2089 1 f1353"/>
              <a:gd name="f2570" fmla="*/ f2090 1 f1352"/>
              <a:gd name="f2571" fmla="*/ f2091 1 f1353"/>
              <a:gd name="f2572" fmla="*/ f2092 1 f1352"/>
              <a:gd name="f2573" fmla="*/ f2093 1 f1353"/>
              <a:gd name="f2574" fmla="*/ f2094 1 f1352"/>
              <a:gd name="f2575" fmla="*/ f2095 1 f1353"/>
              <a:gd name="f2576" fmla="*/ f2096 1 f1352"/>
              <a:gd name="f2577" fmla="*/ f2097 1 f1353"/>
              <a:gd name="f2578" fmla="*/ f2098 1 f1352"/>
              <a:gd name="f2579" fmla="*/ f2099 1 f1353"/>
              <a:gd name="f2580" fmla="*/ f2100 1 f1352"/>
              <a:gd name="f2581" fmla="*/ f2101 1 f1353"/>
              <a:gd name="f2582" fmla="*/ f2102 1 f1352"/>
              <a:gd name="f2583" fmla="*/ f2103 1 f1353"/>
              <a:gd name="f2584" fmla="*/ f2104 1 f1352"/>
              <a:gd name="f2585" fmla="*/ f2105 1 f1353"/>
              <a:gd name="f2586" fmla="*/ f2106 1 f1352"/>
              <a:gd name="f2587" fmla="*/ f2107 1 f1353"/>
              <a:gd name="f2588" fmla="*/ f2108 1 f1352"/>
              <a:gd name="f2589" fmla="*/ f2109 1 f1353"/>
              <a:gd name="f2590" fmla="*/ f2110 1 f1352"/>
              <a:gd name="f2591" fmla="*/ f2111 1 f1353"/>
              <a:gd name="f2592" fmla="*/ f2112 1 f1352"/>
              <a:gd name="f2593" fmla="*/ f2113 1 f1353"/>
              <a:gd name="f2594" fmla="*/ f2114 1 f1352"/>
              <a:gd name="f2595" fmla="*/ f2115 1 f1353"/>
              <a:gd name="f2596" fmla="*/ f2116 1 f1352"/>
              <a:gd name="f2597" fmla="*/ f2117 1 f1353"/>
              <a:gd name="f2598" fmla="*/ f2118 1 f1352"/>
              <a:gd name="f2599" fmla="*/ f2119 1 f1353"/>
              <a:gd name="f2600" fmla="*/ f2120 1 f1352"/>
              <a:gd name="f2601" fmla="*/ f2121 1 f1353"/>
              <a:gd name="f2602" fmla="*/ f2122 1 f1352"/>
              <a:gd name="f2603" fmla="*/ f2123 1 f1353"/>
              <a:gd name="f2604" fmla="*/ f2124 1 f1352"/>
              <a:gd name="f2605" fmla="*/ f2125 1 f1352"/>
              <a:gd name="f2606" fmla="*/ f2126 1 f1352"/>
              <a:gd name="f2607" fmla="*/ f2127 1 f1353"/>
              <a:gd name="f2608" fmla="*/ f2128 1 f1352"/>
              <a:gd name="f2609" fmla="*/ f2129 1 f1353"/>
              <a:gd name="f2610" fmla="*/ f2130 1 f1352"/>
              <a:gd name="f2611" fmla="*/ f2131 1 f1353"/>
              <a:gd name="f2612" fmla="*/ f2132 1 f1352"/>
              <a:gd name="f2613" fmla="*/ f2133 1 f1353"/>
              <a:gd name="f2614" fmla="*/ f2134 1 f1352"/>
              <a:gd name="f2615" fmla="*/ f2135 1 f1353"/>
              <a:gd name="f2616" fmla="*/ f2136 1 f1352"/>
              <a:gd name="f2617" fmla="*/ f2137 1 f1353"/>
              <a:gd name="f2618" fmla="*/ f2138 1 f1352"/>
              <a:gd name="f2619" fmla="*/ f2139 1 f1353"/>
              <a:gd name="f2620" fmla="*/ f2140 1 f1352"/>
              <a:gd name="f2621" fmla="*/ f2141 1 f1353"/>
              <a:gd name="f2622" fmla="*/ f2142 1 f1352"/>
              <a:gd name="f2623" fmla="*/ f2143 1 f1353"/>
              <a:gd name="f2624" fmla="*/ f2144 1 f1352"/>
              <a:gd name="f2625" fmla="*/ f2145 1 f1353"/>
              <a:gd name="f2626" fmla="*/ f2146 1 f1352"/>
              <a:gd name="f2627" fmla="*/ f2147 1 f1353"/>
              <a:gd name="f2628" fmla="*/ f2148 1 f1352"/>
              <a:gd name="f2629" fmla="*/ f2149 1 f1353"/>
              <a:gd name="f2630" fmla="*/ f2150 1 f1352"/>
              <a:gd name="f2631" fmla="*/ f2151 1 f1353"/>
              <a:gd name="f2632" fmla="*/ f2152 1 f1352"/>
              <a:gd name="f2633" fmla="*/ f2153 1 f1353"/>
              <a:gd name="f2634" fmla="*/ f2154 1 f1352"/>
              <a:gd name="f2635" fmla="*/ f2155 1 f1353"/>
              <a:gd name="f2636" fmla="*/ f2156 1 f1352"/>
              <a:gd name="f2637" fmla="*/ f2157 1 f1353"/>
              <a:gd name="f2638" fmla="*/ f2158 1 f1352"/>
              <a:gd name="f2639" fmla="*/ f2159 1 f1353"/>
              <a:gd name="f2640" fmla="*/ f2160 1 f1352"/>
              <a:gd name="f2641" fmla="*/ f2161 1 f1353"/>
              <a:gd name="f2642" fmla="*/ f2162 1 f1352"/>
              <a:gd name="f2643" fmla="*/ f2163 1 f1353"/>
              <a:gd name="f2644" fmla="*/ f2164 1 f1352"/>
              <a:gd name="f2645" fmla="*/ f2165 1 f1353"/>
              <a:gd name="f2646" fmla="*/ f2166 1 f1352"/>
              <a:gd name="f2647" fmla="*/ f2167 1 f1353"/>
              <a:gd name="f2648" fmla="*/ f2168 1 f1352"/>
              <a:gd name="f2649" fmla="*/ f2169 1 f1353"/>
              <a:gd name="f2650" fmla="*/ f2170 1 f1352"/>
              <a:gd name="f2651" fmla="*/ f2171 1 f1353"/>
              <a:gd name="f2652" fmla="*/ f2172 1 f1352"/>
              <a:gd name="f2653" fmla="*/ f2173 1 f1353"/>
              <a:gd name="f2654" fmla="*/ f2174 1 f1352"/>
              <a:gd name="f2655" fmla="*/ f2175 1 f1353"/>
              <a:gd name="f2656" fmla="*/ f2176 1 f1352"/>
              <a:gd name="f2657" fmla="*/ f2177 1 f1353"/>
              <a:gd name="f2658" fmla="*/ f2178 1 f1352"/>
              <a:gd name="f2659" fmla="*/ f2179 1 f1353"/>
              <a:gd name="f2660" fmla="*/ f2180 1 f1352"/>
              <a:gd name="f2661" fmla="*/ f2181 1 f1353"/>
              <a:gd name="f2662" fmla="*/ f2182 1 f1353"/>
              <a:gd name="f2663" fmla="*/ f2183 1 f1352"/>
              <a:gd name="f2664" fmla="*/ f2184 1 f1353"/>
              <a:gd name="f2665" fmla="*/ f2185 1 f1352"/>
              <a:gd name="f2666" fmla="*/ f2186 1 f1353"/>
              <a:gd name="f2667" fmla="*/ f2187 1 f1352"/>
              <a:gd name="f2668" fmla="*/ f2188 1 f1353"/>
              <a:gd name="f2669" fmla="*/ f2189 1 f1352"/>
              <a:gd name="f2670" fmla="*/ f2190 1 f1353"/>
              <a:gd name="f2671" fmla="*/ f2191 1 f1352"/>
              <a:gd name="f2672" fmla="*/ f2192 1 f1353"/>
              <a:gd name="f2673" fmla="*/ f2193 1 f1352"/>
              <a:gd name="f2674" fmla="*/ f2194 1 f1353"/>
              <a:gd name="f2675" fmla="*/ f2195 1 f1352"/>
              <a:gd name="f2676" fmla="*/ f2196 1 f1353"/>
              <a:gd name="f2677" fmla="*/ f2197 1 f1352"/>
              <a:gd name="f2678" fmla="*/ f2198 1 f1353"/>
              <a:gd name="f2679" fmla="*/ f2199 1 f1352"/>
              <a:gd name="f2680" fmla="*/ f2200 1 f1353"/>
              <a:gd name="f2681" fmla="*/ f2201 1 f1352"/>
              <a:gd name="f2682" fmla="*/ f2202 1 f1353"/>
              <a:gd name="f2683" fmla="*/ f2203 1 f1352"/>
              <a:gd name="f2684" fmla="*/ f2204 1 f1353"/>
              <a:gd name="f2685" fmla="*/ f2205 1 f1352"/>
              <a:gd name="f2686" fmla="*/ f2206 1 f1353"/>
              <a:gd name="f2687" fmla="*/ f2207 1 f1352"/>
              <a:gd name="f2688" fmla="*/ f2208 1 f1353"/>
              <a:gd name="f2689" fmla="*/ f2209 1 f1352"/>
              <a:gd name="f2690" fmla="*/ f2210 1 f1353"/>
              <a:gd name="f2691" fmla="*/ f2211 1 f1352"/>
              <a:gd name="f2692" fmla="*/ f2212 1 f1353"/>
              <a:gd name="f2693" fmla="*/ f2213 1 f1352"/>
              <a:gd name="f2694" fmla="*/ f2214 1 f1353"/>
              <a:gd name="f2695" fmla="*/ f2215 1 f1352"/>
              <a:gd name="f2696" fmla="*/ f2216 1 f1353"/>
              <a:gd name="f2697" fmla="*/ f2217 1 f1352"/>
              <a:gd name="f2698" fmla="*/ f2218 1 f1353"/>
              <a:gd name="f2699" fmla="*/ f2219 1 f1352"/>
              <a:gd name="f2700" fmla="*/ f2220 1 f1353"/>
              <a:gd name="f2701" fmla="*/ f2221 1 f1352"/>
              <a:gd name="f2702" fmla="*/ f2222 1 f1353"/>
              <a:gd name="f2703" fmla="*/ f2223 1 f1352"/>
              <a:gd name="f2704" fmla="*/ f2224 1 f1353"/>
              <a:gd name="f2705" fmla="*/ f2225 1 f1352"/>
              <a:gd name="f2706" fmla="*/ f2226 1 f1353"/>
              <a:gd name="f2707" fmla="*/ f2227 1 f1352"/>
              <a:gd name="f2708" fmla="*/ f2228 1 f1353"/>
              <a:gd name="f2709" fmla="*/ f2229 1 f1352"/>
              <a:gd name="f2710" fmla="*/ f2230 1 f1353"/>
              <a:gd name="f2711" fmla="*/ f2231 1 f1352"/>
              <a:gd name="f2712" fmla="*/ f2232 1 f1353"/>
              <a:gd name="f2713" fmla="*/ f2233 1 f1352"/>
              <a:gd name="f2714" fmla="*/ f2234 1 f1353"/>
              <a:gd name="f2715" fmla="*/ f2235 1 f1352"/>
              <a:gd name="f2716" fmla="*/ f2236 1 f1353"/>
              <a:gd name="f2717" fmla="*/ f2237 1 f1352"/>
              <a:gd name="f2718" fmla="*/ f2238 1 f1353"/>
              <a:gd name="f2719" fmla="*/ f2239 1 f1352"/>
              <a:gd name="f2720" fmla="*/ f2240 1 f1353"/>
              <a:gd name="f2721" fmla="*/ f2241 1 f1352"/>
              <a:gd name="f2722" fmla="*/ f2242 1 f1353"/>
              <a:gd name="f2723" fmla="*/ f2243 1 f1352"/>
              <a:gd name="f2724" fmla="*/ f2244 1 f1353"/>
              <a:gd name="f2725" fmla="*/ f2245 1 f1352"/>
              <a:gd name="f2726" fmla="*/ f2246 1 f1353"/>
              <a:gd name="f2727" fmla="*/ f2247 1 f1352"/>
              <a:gd name="f2728" fmla="*/ f2248 1 f1353"/>
              <a:gd name="f2729" fmla="*/ f2249 1 f1352"/>
              <a:gd name="f2730" fmla="*/ f2250 1 f1353"/>
              <a:gd name="f2731" fmla="*/ f2251 1 f1352"/>
              <a:gd name="f2732" fmla="*/ f2252 1 f1353"/>
              <a:gd name="f2733" fmla="*/ f2253 1 f1352"/>
              <a:gd name="f2734" fmla="*/ f2254 1 f1353"/>
              <a:gd name="f2735" fmla="*/ f2255 1 f1352"/>
              <a:gd name="f2736" fmla="*/ f2256 1 f1352"/>
              <a:gd name="f2737" fmla="*/ f2257 1 f1352"/>
              <a:gd name="f2738" fmla="*/ f2258 1 f1353"/>
              <a:gd name="f2739" fmla="*/ f2259 1 f1352"/>
              <a:gd name="f2740" fmla="*/ f2260 1 f1353"/>
              <a:gd name="f2741" fmla="*/ f2261 1 f1352"/>
              <a:gd name="f2742" fmla="*/ f2262 1 f1353"/>
              <a:gd name="f2743" fmla="*/ f2263 1 f1352"/>
              <a:gd name="f2744" fmla="*/ f2264 1 f1353"/>
              <a:gd name="f2745" fmla="*/ f2265 1 f1352"/>
              <a:gd name="f2746" fmla="*/ f2266 1 f1353"/>
              <a:gd name="f2747" fmla="*/ f2267 1 f1352"/>
              <a:gd name="f2748" fmla="*/ f2268 1 f1353"/>
              <a:gd name="f2749" fmla="*/ f2269 1 f1352"/>
              <a:gd name="f2750" fmla="*/ f2270 1 f1353"/>
              <a:gd name="f2751" fmla="*/ f2271 1 f1352"/>
              <a:gd name="f2752" fmla="*/ f2272 1 f1353"/>
              <a:gd name="f2753" fmla="*/ f2273 1 f1352"/>
              <a:gd name="f2754" fmla="*/ f2274 1 f1353"/>
              <a:gd name="f2755" fmla="*/ f2275 1 f1352"/>
              <a:gd name="f2756" fmla="*/ f2276 1 f1353"/>
              <a:gd name="f2757" fmla="*/ f2277 1 f1352"/>
              <a:gd name="f2758" fmla="*/ f2278 1 f1353"/>
              <a:gd name="f2759" fmla="*/ f2279 1 f1352"/>
              <a:gd name="f2760" fmla="*/ f2280 1 f1353"/>
              <a:gd name="f2761" fmla="*/ f2281 1 f1353"/>
              <a:gd name="f2762" fmla="*/ f2282 1 f1353"/>
              <a:gd name="f2763" fmla="*/ f2283 1 f1352"/>
              <a:gd name="f2764" fmla="*/ f2284 1 f1353"/>
              <a:gd name="f2765" fmla="*/ f2285 1 f1352"/>
              <a:gd name="f2766" fmla="*/ f2286 1 f1353"/>
              <a:gd name="f2767" fmla="*/ f2287 1 f1352"/>
              <a:gd name="f2768" fmla="*/ f2288 1 f1353"/>
              <a:gd name="f2769" fmla="*/ f2289 1 f1352"/>
              <a:gd name="f2770" fmla="*/ f2290 1 f1353"/>
              <a:gd name="f2771" fmla="*/ f2291 1 f1352"/>
              <a:gd name="f2772" fmla="*/ f2292 1 f1353"/>
              <a:gd name="f2773" fmla="*/ f2293 1 f1352"/>
              <a:gd name="f2774" fmla="*/ f2294 1 f1353"/>
              <a:gd name="f2775" fmla="*/ f2295 1 f1352"/>
              <a:gd name="f2776" fmla="*/ f2296 1 f1353"/>
              <a:gd name="f2777" fmla="*/ f2297 1 f1353"/>
              <a:gd name="f2778" fmla="*/ f2298 1 f1353"/>
              <a:gd name="f2779" fmla="*/ f2299 1 f1352"/>
              <a:gd name="f2780" fmla="*/ f2300 1 f1353"/>
              <a:gd name="f2781" fmla="*/ f2301 1 f1352"/>
              <a:gd name="f2782" fmla="*/ f2302 1 f1353"/>
              <a:gd name="f2783" fmla="*/ f2303 1 f1352"/>
              <a:gd name="f2784" fmla="*/ f2304 1 f1353"/>
              <a:gd name="f2785" fmla="*/ f2305 1 f1352"/>
              <a:gd name="f2786" fmla="*/ f2306 1 f1353"/>
              <a:gd name="f2787" fmla="*/ f2307 f1343 1"/>
              <a:gd name="f2788" fmla="*/ f2308 f1343 1"/>
              <a:gd name="f2789" fmla="*/ f2310 f1344 1"/>
              <a:gd name="f2790" fmla="*/ f2309 f1344 1"/>
              <a:gd name="f2791" fmla="*/ f2311 f1343 1"/>
              <a:gd name="f2792" fmla="*/ f2312 f1344 1"/>
              <a:gd name="f2793" fmla="*/ f2313 f1343 1"/>
              <a:gd name="f2794" fmla="*/ f2314 f1344 1"/>
              <a:gd name="f2795" fmla="*/ f2315 f1343 1"/>
              <a:gd name="f2796" fmla="*/ f2316 f1344 1"/>
              <a:gd name="f2797" fmla="*/ f2317 f1343 1"/>
              <a:gd name="f2798" fmla="*/ f2318 f1344 1"/>
              <a:gd name="f2799" fmla="*/ f2319 f1343 1"/>
              <a:gd name="f2800" fmla="*/ f2320 f1344 1"/>
              <a:gd name="f2801" fmla="*/ f2321 f1343 1"/>
              <a:gd name="f2802" fmla="*/ f2322 f1344 1"/>
              <a:gd name="f2803" fmla="*/ f2323 f1343 1"/>
              <a:gd name="f2804" fmla="*/ f2324 f1344 1"/>
              <a:gd name="f2805" fmla="*/ f2325 f1343 1"/>
              <a:gd name="f2806" fmla="*/ f2326 f1344 1"/>
              <a:gd name="f2807" fmla="*/ f2327 f1343 1"/>
              <a:gd name="f2808" fmla="*/ f2328 f1344 1"/>
              <a:gd name="f2809" fmla="*/ f2329 f1343 1"/>
              <a:gd name="f2810" fmla="*/ f2330 f1344 1"/>
              <a:gd name="f2811" fmla="*/ f2331 f1343 1"/>
              <a:gd name="f2812" fmla="*/ f2332 f1344 1"/>
              <a:gd name="f2813" fmla="*/ f2333 f1343 1"/>
              <a:gd name="f2814" fmla="*/ f2334 f1344 1"/>
              <a:gd name="f2815" fmla="*/ f2335 f1343 1"/>
              <a:gd name="f2816" fmla="*/ f2336 f1344 1"/>
              <a:gd name="f2817" fmla="*/ f2337 f1343 1"/>
              <a:gd name="f2818" fmla="*/ f2338 f1344 1"/>
              <a:gd name="f2819" fmla="*/ f2339 f1343 1"/>
              <a:gd name="f2820" fmla="*/ f2340 f1344 1"/>
              <a:gd name="f2821" fmla="*/ f2341 f1343 1"/>
              <a:gd name="f2822" fmla="*/ f2342 f1344 1"/>
              <a:gd name="f2823" fmla="*/ f2343 f1343 1"/>
              <a:gd name="f2824" fmla="*/ f2344 f1344 1"/>
              <a:gd name="f2825" fmla="*/ f2345 f1343 1"/>
              <a:gd name="f2826" fmla="*/ f2346 f1344 1"/>
              <a:gd name="f2827" fmla="*/ f2347 f1343 1"/>
              <a:gd name="f2828" fmla="*/ f2348 f1344 1"/>
              <a:gd name="f2829" fmla="*/ f2349 f1343 1"/>
              <a:gd name="f2830" fmla="*/ f2350 f1344 1"/>
              <a:gd name="f2831" fmla="*/ f2351 f1343 1"/>
              <a:gd name="f2832" fmla="*/ f2352 f1344 1"/>
              <a:gd name="f2833" fmla="*/ f2353 f1343 1"/>
              <a:gd name="f2834" fmla="*/ f2354 f1344 1"/>
              <a:gd name="f2835" fmla="*/ f2355 f1343 1"/>
              <a:gd name="f2836" fmla="*/ f2356 f1344 1"/>
              <a:gd name="f2837" fmla="*/ f2357 f1343 1"/>
              <a:gd name="f2838" fmla="*/ f2358 f1344 1"/>
              <a:gd name="f2839" fmla="*/ f2359 f1343 1"/>
              <a:gd name="f2840" fmla="*/ f2360 f1344 1"/>
              <a:gd name="f2841" fmla="*/ f2361 f1343 1"/>
              <a:gd name="f2842" fmla="*/ f2362 f1344 1"/>
              <a:gd name="f2843" fmla="*/ f2363 f1343 1"/>
              <a:gd name="f2844" fmla="*/ f2364 f1344 1"/>
              <a:gd name="f2845" fmla="*/ f2365 f1343 1"/>
              <a:gd name="f2846" fmla="*/ f2366 f1344 1"/>
              <a:gd name="f2847" fmla="*/ f2367 f1343 1"/>
              <a:gd name="f2848" fmla="*/ f2368 f1344 1"/>
              <a:gd name="f2849" fmla="*/ f2369 f1343 1"/>
              <a:gd name="f2850" fmla="*/ f2370 f1344 1"/>
              <a:gd name="f2851" fmla="*/ f2371 f1343 1"/>
              <a:gd name="f2852" fmla="*/ f2372 f1344 1"/>
              <a:gd name="f2853" fmla="*/ f2373 f1343 1"/>
              <a:gd name="f2854" fmla="*/ f2374 f1344 1"/>
              <a:gd name="f2855" fmla="*/ f2375 f1343 1"/>
              <a:gd name="f2856" fmla="*/ f2376 f1344 1"/>
              <a:gd name="f2857" fmla="*/ f2377 f1343 1"/>
              <a:gd name="f2858" fmla="*/ f2378 f1344 1"/>
              <a:gd name="f2859" fmla="*/ f2379 f1343 1"/>
              <a:gd name="f2860" fmla="*/ f2380 f1344 1"/>
              <a:gd name="f2861" fmla="*/ f2381 f1343 1"/>
              <a:gd name="f2862" fmla="*/ f2382 f1344 1"/>
              <a:gd name="f2863" fmla="*/ f2383 f1343 1"/>
              <a:gd name="f2864" fmla="*/ f2384 f1344 1"/>
              <a:gd name="f2865" fmla="*/ f2385 f1343 1"/>
              <a:gd name="f2866" fmla="*/ f2386 f1344 1"/>
              <a:gd name="f2867" fmla="*/ f2387 f1343 1"/>
              <a:gd name="f2868" fmla="*/ f2388 f1344 1"/>
              <a:gd name="f2869" fmla="*/ f2389 f1343 1"/>
              <a:gd name="f2870" fmla="*/ f2390 f1344 1"/>
              <a:gd name="f2871" fmla="*/ f2391 f1343 1"/>
              <a:gd name="f2872" fmla="*/ f2392 f1344 1"/>
              <a:gd name="f2873" fmla="*/ f2393 f1343 1"/>
              <a:gd name="f2874" fmla="*/ f2394 f1344 1"/>
              <a:gd name="f2875" fmla="*/ f2395 f1343 1"/>
              <a:gd name="f2876" fmla="*/ f2396 f1344 1"/>
              <a:gd name="f2877" fmla="*/ f2397 f1343 1"/>
              <a:gd name="f2878" fmla="*/ f2398 f1344 1"/>
              <a:gd name="f2879" fmla="*/ f2399 f1343 1"/>
              <a:gd name="f2880" fmla="*/ f2400 f1344 1"/>
              <a:gd name="f2881" fmla="*/ f2401 f1343 1"/>
              <a:gd name="f2882" fmla="*/ f2402 f1344 1"/>
              <a:gd name="f2883" fmla="*/ f2403 f1343 1"/>
              <a:gd name="f2884" fmla="*/ f2404 f1344 1"/>
              <a:gd name="f2885" fmla="*/ f2405 f1343 1"/>
              <a:gd name="f2886" fmla="*/ f2406 f1344 1"/>
              <a:gd name="f2887" fmla="*/ f2407 f1343 1"/>
              <a:gd name="f2888" fmla="*/ f2408 f1344 1"/>
              <a:gd name="f2889" fmla="*/ f2409 f1343 1"/>
              <a:gd name="f2890" fmla="*/ f2410 f1344 1"/>
              <a:gd name="f2891" fmla="*/ f2411 f1343 1"/>
              <a:gd name="f2892" fmla="*/ f2412 f1344 1"/>
              <a:gd name="f2893" fmla="*/ f2413 f1343 1"/>
              <a:gd name="f2894" fmla="*/ f2414 f1344 1"/>
              <a:gd name="f2895" fmla="*/ f2415 f1343 1"/>
              <a:gd name="f2896" fmla="*/ f2416 f1344 1"/>
              <a:gd name="f2897" fmla="*/ f2417 f1343 1"/>
              <a:gd name="f2898" fmla="*/ f2418 f1344 1"/>
              <a:gd name="f2899" fmla="*/ f2419 f1343 1"/>
              <a:gd name="f2900" fmla="*/ f2420 f1344 1"/>
              <a:gd name="f2901" fmla="*/ f2421 f1343 1"/>
              <a:gd name="f2902" fmla="*/ f2422 f1344 1"/>
              <a:gd name="f2903" fmla="*/ f2423 f1343 1"/>
              <a:gd name="f2904" fmla="*/ f2424 f1344 1"/>
              <a:gd name="f2905" fmla="*/ f2425 f1343 1"/>
              <a:gd name="f2906" fmla="*/ f2426 f1344 1"/>
              <a:gd name="f2907" fmla="*/ f2427 f1343 1"/>
              <a:gd name="f2908" fmla="*/ f2428 f1344 1"/>
              <a:gd name="f2909" fmla="*/ f2429 f1343 1"/>
              <a:gd name="f2910" fmla="*/ f2430 f1344 1"/>
              <a:gd name="f2911" fmla="*/ f2431 f1343 1"/>
              <a:gd name="f2912" fmla="*/ f2432 f1344 1"/>
              <a:gd name="f2913" fmla="*/ f2433 f1343 1"/>
              <a:gd name="f2914" fmla="*/ f2434 f1344 1"/>
              <a:gd name="f2915" fmla="*/ f2435 f1343 1"/>
              <a:gd name="f2916" fmla="*/ f2436 f1344 1"/>
              <a:gd name="f2917" fmla="*/ f2437 f1343 1"/>
              <a:gd name="f2918" fmla="*/ f2438 f1344 1"/>
              <a:gd name="f2919" fmla="*/ f2439 f1343 1"/>
              <a:gd name="f2920" fmla="*/ f2440 f1344 1"/>
              <a:gd name="f2921" fmla="*/ f2441 f1343 1"/>
              <a:gd name="f2922" fmla="*/ f2442 f1344 1"/>
              <a:gd name="f2923" fmla="*/ f2443 f1343 1"/>
              <a:gd name="f2924" fmla="*/ f2444 f1344 1"/>
              <a:gd name="f2925" fmla="*/ f2445 f1343 1"/>
              <a:gd name="f2926" fmla="*/ f2446 f1343 1"/>
              <a:gd name="f2927" fmla="*/ f2447 f1344 1"/>
              <a:gd name="f2928" fmla="*/ f2448 f1343 1"/>
              <a:gd name="f2929" fmla="*/ f2449 f1344 1"/>
              <a:gd name="f2930" fmla="*/ f2450 f1343 1"/>
              <a:gd name="f2931" fmla="*/ f2451 f1344 1"/>
              <a:gd name="f2932" fmla="*/ f2452 f1343 1"/>
              <a:gd name="f2933" fmla="*/ f2453 f1343 1"/>
              <a:gd name="f2934" fmla="*/ f2454 f1343 1"/>
              <a:gd name="f2935" fmla="*/ f2455 f1344 1"/>
              <a:gd name="f2936" fmla="*/ f2456 f1343 1"/>
              <a:gd name="f2937" fmla="*/ f2457 f1344 1"/>
              <a:gd name="f2938" fmla="*/ f2458 f1343 1"/>
              <a:gd name="f2939" fmla="*/ f2459 f1344 1"/>
              <a:gd name="f2940" fmla="*/ f2460 f1343 1"/>
              <a:gd name="f2941" fmla="*/ f2461 f1344 1"/>
              <a:gd name="f2942" fmla="*/ f2462 f1343 1"/>
              <a:gd name="f2943" fmla="*/ f2463 f1343 1"/>
              <a:gd name="f2944" fmla="*/ f2464 f1343 1"/>
              <a:gd name="f2945" fmla="*/ f2465 f1344 1"/>
              <a:gd name="f2946" fmla="*/ f2466 f1343 1"/>
              <a:gd name="f2947" fmla="*/ f2467 f1344 1"/>
              <a:gd name="f2948" fmla="*/ f2468 f1343 1"/>
              <a:gd name="f2949" fmla="*/ f2469 f1344 1"/>
              <a:gd name="f2950" fmla="*/ f2470 f1343 1"/>
              <a:gd name="f2951" fmla="*/ f2471 f1344 1"/>
              <a:gd name="f2952" fmla="*/ f2472 f1343 1"/>
              <a:gd name="f2953" fmla="*/ f2473 f1344 1"/>
              <a:gd name="f2954" fmla="*/ f2474 f1343 1"/>
              <a:gd name="f2955" fmla="*/ f2475 f1344 1"/>
              <a:gd name="f2956" fmla="*/ f2476 f1343 1"/>
              <a:gd name="f2957" fmla="*/ f2477 f1344 1"/>
              <a:gd name="f2958" fmla="*/ f2478 f1343 1"/>
              <a:gd name="f2959" fmla="*/ f2479 f1344 1"/>
              <a:gd name="f2960" fmla="*/ f2480 f1343 1"/>
              <a:gd name="f2961" fmla="*/ f2481 f1344 1"/>
              <a:gd name="f2962" fmla="*/ f2482 f1343 1"/>
              <a:gd name="f2963" fmla="*/ f2483 f1344 1"/>
              <a:gd name="f2964" fmla="*/ f2484 f1343 1"/>
              <a:gd name="f2965" fmla="*/ f2485 f1344 1"/>
              <a:gd name="f2966" fmla="*/ f2486 f1343 1"/>
              <a:gd name="f2967" fmla="*/ f2487 f1344 1"/>
              <a:gd name="f2968" fmla="*/ f2488 f1343 1"/>
              <a:gd name="f2969" fmla="*/ f2489 f1344 1"/>
              <a:gd name="f2970" fmla="*/ f2490 f1343 1"/>
              <a:gd name="f2971" fmla="*/ f2491 f1344 1"/>
              <a:gd name="f2972" fmla="*/ f2492 f1343 1"/>
              <a:gd name="f2973" fmla="*/ f2493 f1344 1"/>
              <a:gd name="f2974" fmla="*/ f2494 f1343 1"/>
              <a:gd name="f2975" fmla="*/ f2495 f1344 1"/>
              <a:gd name="f2976" fmla="*/ f2496 f1343 1"/>
              <a:gd name="f2977" fmla="*/ f2497 f1344 1"/>
              <a:gd name="f2978" fmla="*/ f2498 f1343 1"/>
              <a:gd name="f2979" fmla="*/ f2499 f1344 1"/>
              <a:gd name="f2980" fmla="*/ f2500 f1343 1"/>
              <a:gd name="f2981" fmla="*/ f2501 f1344 1"/>
              <a:gd name="f2982" fmla="*/ f2502 f1343 1"/>
              <a:gd name="f2983" fmla="*/ f2503 f1344 1"/>
              <a:gd name="f2984" fmla="*/ f2504 f1343 1"/>
              <a:gd name="f2985" fmla="*/ f2505 f1344 1"/>
              <a:gd name="f2986" fmla="*/ f2506 f1343 1"/>
              <a:gd name="f2987" fmla="*/ f2507 f1344 1"/>
              <a:gd name="f2988" fmla="*/ f2508 f1343 1"/>
              <a:gd name="f2989" fmla="*/ f2509 f1344 1"/>
              <a:gd name="f2990" fmla="*/ f2510 f1343 1"/>
              <a:gd name="f2991" fmla="*/ f2511 f1344 1"/>
              <a:gd name="f2992" fmla="*/ f2512 f1343 1"/>
              <a:gd name="f2993" fmla="*/ f2513 f1344 1"/>
              <a:gd name="f2994" fmla="*/ f2514 f1343 1"/>
              <a:gd name="f2995" fmla="*/ f2515 f1344 1"/>
              <a:gd name="f2996" fmla="*/ f2516 f1343 1"/>
              <a:gd name="f2997" fmla="*/ f2517 f1344 1"/>
              <a:gd name="f2998" fmla="*/ f2518 f1343 1"/>
              <a:gd name="f2999" fmla="*/ f2519 f1344 1"/>
              <a:gd name="f3000" fmla="*/ f2520 f1343 1"/>
              <a:gd name="f3001" fmla="*/ f2521 f1344 1"/>
              <a:gd name="f3002" fmla="*/ f2522 f1343 1"/>
              <a:gd name="f3003" fmla="*/ f2523 f1344 1"/>
              <a:gd name="f3004" fmla="*/ f2524 f1343 1"/>
              <a:gd name="f3005" fmla="*/ f2525 f1344 1"/>
              <a:gd name="f3006" fmla="*/ f2526 f1343 1"/>
              <a:gd name="f3007" fmla="*/ f2527 f1344 1"/>
              <a:gd name="f3008" fmla="*/ f2528 f1343 1"/>
              <a:gd name="f3009" fmla="*/ f2529 f1343 1"/>
              <a:gd name="f3010" fmla="*/ f2530 f1343 1"/>
              <a:gd name="f3011" fmla="*/ f2531 f1344 1"/>
              <a:gd name="f3012" fmla="*/ f2532 f1343 1"/>
              <a:gd name="f3013" fmla="*/ f2533 f1344 1"/>
              <a:gd name="f3014" fmla="*/ f2534 f1343 1"/>
              <a:gd name="f3015" fmla="*/ f2535 f1343 1"/>
              <a:gd name="f3016" fmla="*/ f2536 f1343 1"/>
              <a:gd name="f3017" fmla="*/ f2537 f1344 1"/>
              <a:gd name="f3018" fmla="*/ f2538 f1343 1"/>
              <a:gd name="f3019" fmla="*/ f2539 f1344 1"/>
              <a:gd name="f3020" fmla="*/ f2540 f1343 1"/>
              <a:gd name="f3021" fmla="*/ f2541 f1344 1"/>
              <a:gd name="f3022" fmla="*/ f2542 f1343 1"/>
              <a:gd name="f3023" fmla="*/ f2543 f1343 1"/>
              <a:gd name="f3024" fmla="*/ f2544 f1343 1"/>
              <a:gd name="f3025" fmla="*/ f2545 f1344 1"/>
              <a:gd name="f3026" fmla="*/ f2546 f1343 1"/>
              <a:gd name="f3027" fmla="*/ f2547 f1344 1"/>
              <a:gd name="f3028" fmla="*/ f2548 f1343 1"/>
              <a:gd name="f3029" fmla="*/ f2549 f1344 1"/>
              <a:gd name="f3030" fmla="*/ f2550 f1343 1"/>
              <a:gd name="f3031" fmla="*/ f2551 f1344 1"/>
              <a:gd name="f3032" fmla="*/ f2552 f1343 1"/>
              <a:gd name="f3033" fmla="*/ f2553 f1344 1"/>
              <a:gd name="f3034" fmla="*/ f2554 f1343 1"/>
              <a:gd name="f3035" fmla="*/ f2555 f1344 1"/>
              <a:gd name="f3036" fmla="*/ f2556 f1343 1"/>
              <a:gd name="f3037" fmla="*/ f2557 f1344 1"/>
              <a:gd name="f3038" fmla="*/ f2558 f1343 1"/>
              <a:gd name="f3039" fmla="*/ f2559 f1344 1"/>
              <a:gd name="f3040" fmla="*/ f2560 f1343 1"/>
              <a:gd name="f3041" fmla="*/ f2561 f1344 1"/>
              <a:gd name="f3042" fmla="*/ f2562 f1343 1"/>
              <a:gd name="f3043" fmla="*/ f2563 f1344 1"/>
              <a:gd name="f3044" fmla="*/ f2564 f1343 1"/>
              <a:gd name="f3045" fmla="*/ f2565 f1344 1"/>
              <a:gd name="f3046" fmla="*/ f2566 f1343 1"/>
              <a:gd name="f3047" fmla="*/ f2567 f1344 1"/>
              <a:gd name="f3048" fmla="*/ f2568 f1343 1"/>
              <a:gd name="f3049" fmla="*/ f2569 f1344 1"/>
              <a:gd name="f3050" fmla="*/ f2570 f1343 1"/>
              <a:gd name="f3051" fmla="*/ f2571 f1344 1"/>
              <a:gd name="f3052" fmla="*/ f2572 f1343 1"/>
              <a:gd name="f3053" fmla="*/ f2573 f1344 1"/>
              <a:gd name="f3054" fmla="*/ f2574 f1343 1"/>
              <a:gd name="f3055" fmla="*/ f2575 f1344 1"/>
              <a:gd name="f3056" fmla="*/ f2576 f1343 1"/>
              <a:gd name="f3057" fmla="*/ f2577 f1344 1"/>
              <a:gd name="f3058" fmla="*/ f2578 f1343 1"/>
              <a:gd name="f3059" fmla="*/ f2579 f1344 1"/>
              <a:gd name="f3060" fmla="*/ f2580 f1343 1"/>
              <a:gd name="f3061" fmla="*/ f2581 f1344 1"/>
              <a:gd name="f3062" fmla="*/ f2582 f1343 1"/>
              <a:gd name="f3063" fmla="*/ f2583 f1344 1"/>
              <a:gd name="f3064" fmla="*/ f2584 f1343 1"/>
              <a:gd name="f3065" fmla="*/ f2585 f1344 1"/>
              <a:gd name="f3066" fmla="*/ f2586 f1343 1"/>
              <a:gd name="f3067" fmla="*/ f2587 f1344 1"/>
              <a:gd name="f3068" fmla="*/ f2588 f1343 1"/>
              <a:gd name="f3069" fmla="*/ f2589 f1344 1"/>
              <a:gd name="f3070" fmla="*/ f2590 f1343 1"/>
              <a:gd name="f3071" fmla="*/ f2591 f1344 1"/>
              <a:gd name="f3072" fmla="*/ f2592 f1343 1"/>
              <a:gd name="f3073" fmla="*/ f2593 f1344 1"/>
              <a:gd name="f3074" fmla="*/ f2594 f1343 1"/>
              <a:gd name="f3075" fmla="*/ f2595 f1344 1"/>
              <a:gd name="f3076" fmla="*/ f2596 f1343 1"/>
              <a:gd name="f3077" fmla="*/ f2597 f1344 1"/>
              <a:gd name="f3078" fmla="*/ f2598 f1343 1"/>
              <a:gd name="f3079" fmla="*/ f2599 f1344 1"/>
              <a:gd name="f3080" fmla="*/ f2600 f1343 1"/>
              <a:gd name="f3081" fmla="*/ f2601 f1344 1"/>
              <a:gd name="f3082" fmla="*/ f2602 f1343 1"/>
              <a:gd name="f3083" fmla="*/ f2603 f1344 1"/>
              <a:gd name="f3084" fmla="*/ f2604 f1343 1"/>
              <a:gd name="f3085" fmla="*/ f2605 f1343 1"/>
              <a:gd name="f3086" fmla="*/ f2606 f1343 1"/>
              <a:gd name="f3087" fmla="*/ f2607 f1344 1"/>
              <a:gd name="f3088" fmla="*/ f2608 f1343 1"/>
              <a:gd name="f3089" fmla="*/ f2609 f1344 1"/>
              <a:gd name="f3090" fmla="*/ f2610 f1343 1"/>
              <a:gd name="f3091" fmla="*/ f2611 f1344 1"/>
              <a:gd name="f3092" fmla="*/ f2612 f1343 1"/>
              <a:gd name="f3093" fmla="*/ f2613 f1344 1"/>
              <a:gd name="f3094" fmla="*/ f2614 f1343 1"/>
              <a:gd name="f3095" fmla="*/ f2615 f1344 1"/>
              <a:gd name="f3096" fmla="*/ f2616 f1343 1"/>
              <a:gd name="f3097" fmla="*/ f2617 f1344 1"/>
              <a:gd name="f3098" fmla="*/ f2618 f1343 1"/>
              <a:gd name="f3099" fmla="*/ f2619 f1344 1"/>
              <a:gd name="f3100" fmla="*/ f2620 f1343 1"/>
              <a:gd name="f3101" fmla="*/ f2621 f1344 1"/>
              <a:gd name="f3102" fmla="*/ f2622 f1343 1"/>
              <a:gd name="f3103" fmla="*/ f2623 f1344 1"/>
              <a:gd name="f3104" fmla="*/ f2624 f1343 1"/>
              <a:gd name="f3105" fmla="*/ f2625 f1344 1"/>
              <a:gd name="f3106" fmla="*/ f2626 f1343 1"/>
              <a:gd name="f3107" fmla="*/ f2627 f1344 1"/>
              <a:gd name="f3108" fmla="*/ f2628 f1343 1"/>
              <a:gd name="f3109" fmla="*/ f2629 f1344 1"/>
              <a:gd name="f3110" fmla="*/ f2630 f1343 1"/>
              <a:gd name="f3111" fmla="*/ f2631 f1344 1"/>
              <a:gd name="f3112" fmla="*/ f2632 f1343 1"/>
              <a:gd name="f3113" fmla="*/ f2633 f1344 1"/>
              <a:gd name="f3114" fmla="*/ f2634 f1343 1"/>
              <a:gd name="f3115" fmla="*/ f2635 f1344 1"/>
              <a:gd name="f3116" fmla="*/ f2636 f1343 1"/>
              <a:gd name="f3117" fmla="*/ f2637 f1344 1"/>
              <a:gd name="f3118" fmla="*/ f2638 f1343 1"/>
              <a:gd name="f3119" fmla="*/ f2639 f1344 1"/>
              <a:gd name="f3120" fmla="*/ f2640 f1343 1"/>
              <a:gd name="f3121" fmla="*/ f2641 f1344 1"/>
              <a:gd name="f3122" fmla="*/ f2642 f1343 1"/>
              <a:gd name="f3123" fmla="*/ f2643 f1344 1"/>
              <a:gd name="f3124" fmla="*/ f2644 f1343 1"/>
              <a:gd name="f3125" fmla="*/ f2645 f1344 1"/>
              <a:gd name="f3126" fmla="*/ f2646 f1343 1"/>
              <a:gd name="f3127" fmla="*/ f2647 f1344 1"/>
              <a:gd name="f3128" fmla="*/ f2648 f1343 1"/>
              <a:gd name="f3129" fmla="*/ f2649 f1344 1"/>
              <a:gd name="f3130" fmla="*/ f2650 f1343 1"/>
              <a:gd name="f3131" fmla="*/ f2651 f1344 1"/>
              <a:gd name="f3132" fmla="*/ f2652 f1343 1"/>
              <a:gd name="f3133" fmla="*/ f2653 f1344 1"/>
              <a:gd name="f3134" fmla="*/ f2654 f1343 1"/>
              <a:gd name="f3135" fmla="*/ f2655 f1344 1"/>
              <a:gd name="f3136" fmla="*/ f2656 f1343 1"/>
              <a:gd name="f3137" fmla="*/ f2657 f1344 1"/>
              <a:gd name="f3138" fmla="*/ f2658 f1343 1"/>
              <a:gd name="f3139" fmla="*/ f2659 f1344 1"/>
              <a:gd name="f3140" fmla="*/ f2660 f1343 1"/>
              <a:gd name="f3141" fmla="*/ f2661 f1344 1"/>
              <a:gd name="f3142" fmla="*/ f2662 f1344 1"/>
              <a:gd name="f3143" fmla="*/ f2663 f1343 1"/>
              <a:gd name="f3144" fmla="*/ f2664 f1344 1"/>
              <a:gd name="f3145" fmla="*/ f2665 f1343 1"/>
              <a:gd name="f3146" fmla="*/ f2666 f1344 1"/>
              <a:gd name="f3147" fmla="*/ f2667 f1343 1"/>
              <a:gd name="f3148" fmla="*/ f2668 f1344 1"/>
              <a:gd name="f3149" fmla="*/ f2669 f1343 1"/>
              <a:gd name="f3150" fmla="*/ f2670 f1344 1"/>
              <a:gd name="f3151" fmla="*/ f2671 f1343 1"/>
              <a:gd name="f3152" fmla="*/ f2672 f1344 1"/>
              <a:gd name="f3153" fmla="*/ f2673 f1343 1"/>
              <a:gd name="f3154" fmla="*/ f2674 f1344 1"/>
              <a:gd name="f3155" fmla="*/ f2675 f1343 1"/>
              <a:gd name="f3156" fmla="*/ f2676 f1344 1"/>
              <a:gd name="f3157" fmla="*/ f2677 f1343 1"/>
              <a:gd name="f3158" fmla="*/ f2678 f1344 1"/>
              <a:gd name="f3159" fmla="*/ f2679 f1343 1"/>
              <a:gd name="f3160" fmla="*/ f2680 f1344 1"/>
              <a:gd name="f3161" fmla="*/ f2681 f1343 1"/>
              <a:gd name="f3162" fmla="*/ f2682 f1344 1"/>
              <a:gd name="f3163" fmla="*/ f2683 f1343 1"/>
              <a:gd name="f3164" fmla="*/ f2684 f1344 1"/>
              <a:gd name="f3165" fmla="*/ f2685 f1343 1"/>
              <a:gd name="f3166" fmla="*/ f2686 f1344 1"/>
              <a:gd name="f3167" fmla="*/ f2687 f1343 1"/>
              <a:gd name="f3168" fmla="*/ f2688 f1344 1"/>
              <a:gd name="f3169" fmla="*/ f2689 f1343 1"/>
              <a:gd name="f3170" fmla="*/ f2690 f1344 1"/>
              <a:gd name="f3171" fmla="*/ f2691 f1343 1"/>
              <a:gd name="f3172" fmla="*/ f2692 f1344 1"/>
              <a:gd name="f3173" fmla="*/ f2693 f1343 1"/>
              <a:gd name="f3174" fmla="*/ f2694 f1344 1"/>
              <a:gd name="f3175" fmla="*/ f2695 f1343 1"/>
              <a:gd name="f3176" fmla="*/ f2696 f1344 1"/>
              <a:gd name="f3177" fmla="*/ f2697 f1343 1"/>
              <a:gd name="f3178" fmla="*/ f2698 f1344 1"/>
              <a:gd name="f3179" fmla="*/ f2699 f1343 1"/>
              <a:gd name="f3180" fmla="*/ f2700 f1344 1"/>
              <a:gd name="f3181" fmla="*/ f2701 f1343 1"/>
              <a:gd name="f3182" fmla="*/ f2702 f1344 1"/>
              <a:gd name="f3183" fmla="*/ f2703 f1343 1"/>
              <a:gd name="f3184" fmla="*/ f2704 f1344 1"/>
              <a:gd name="f3185" fmla="*/ f2705 f1343 1"/>
              <a:gd name="f3186" fmla="*/ f2706 f1344 1"/>
              <a:gd name="f3187" fmla="*/ f2707 f1343 1"/>
              <a:gd name="f3188" fmla="*/ f2708 f1344 1"/>
              <a:gd name="f3189" fmla="*/ f2709 f1343 1"/>
              <a:gd name="f3190" fmla="*/ f2710 f1344 1"/>
              <a:gd name="f3191" fmla="*/ f2711 f1343 1"/>
              <a:gd name="f3192" fmla="*/ f2712 f1344 1"/>
              <a:gd name="f3193" fmla="*/ f2713 f1343 1"/>
              <a:gd name="f3194" fmla="*/ f2714 f1344 1"/>
              <a:gd name="f3195" fmla="*/ f2715 f1343 1"/>
              <a:gd name="f3196" fmla="*/ f2716 f1344 1"/>
              <a:gd name="f3197" fmla="*/ f2717 f1343 1"/>
              <a:gd name="f3198" fmla="*/ f2718 f1344 1"/>
              <a:gd name="f3199" fmla="*/ f2719 f1343 1"/>
              <a:gd name="f3200" fmla="*/ f2720 f1344 1"/>
              <a:gd name="f3201" fmla="*/ f2721 f1343 1"/>
              <a:gd name="f3202" fmla="*/ f2722 f1344 1"/>
              <a:gd name="f3203" fmla="*/ f2723 f1343 1"/>
              <a:gd name="f3204" fmla="*/ f2724 f1344 1"/>
              <a:gd name="f3205" fmla="*/ f2725 f1343 1"/>
              <a:gd name="f3206" fmla="*/ f2726 f1344 1"/>
              <a:gd name="f3207" fmla="*/ f2727 f1343 1"/>
              <a:gd name="f3208" fmla="*/ f2728 f1344 1"/>
              <a:gd name="f3209" fmla="*/ f2729 f1343 1"/>
              <a:gd name="f3210" fmla="*/ f2730 f1344 1"/>
              <a:gd name="f3211" fmla="*/ f2731 f1343 1"/>
              <a:gd name="f3212" fmla="*/ f2732 f1344 1"/>
              <a:gd name="f3213" fmla="*/ f2733 f1343 1"/>
              <a:gd name="f3214" fmla="*/ f2734 f1344 1"/>
              <a:gd name="f3215" fmla="*/ f2735 f1343 1"/>
              <a:gd name="f3216" fmla="*/ f2736 f1343 1"/>
              <a:gd name="f3217" fmla="*/ f2737 f1343 1"/>
              <a:gd name="f3218" fmla="*/ f2738 f1344 1"/>
              <a:gd name="f3219" fmla="*/ f2739 f1343 1"/>
              <a:gd name="f3220" fmla="*/ f2740 f1344 1"/>
              <a:gd name="f3221" fmla="*/ f2741 f1343 1"/>
              <a:gd name="f3222" fmla="*/ f2742 f1344 1"/>
              <a:gd name="f3223" fmla="*/ f2743 f1343 1"/>
              <a:gd name="f3224" fmla="*/ f2744 f1344 1"/>
              <a:gd name="f3225" fmla="*/ f2745 f1343 1"/>
              <a:gd name="f3226" fmla="*/ f2746 f1344 1"/>
              <a:gd name="f3227" fmla="*/ f2747 f1343 1"/>
              <a:gd name="f3228" fmla="*/ f2748 f1344 1"/>
              <a:gd name="f3229" fmla="*/ f2749 f1343 1"/>
              <a:gd name="f3230" fmla="*/ f2750 f1344 1"/>
              <a:gd name="f3231" fmla="*/ f2751 f1343 1"/>
              <a:gd name="f3232" fmla="*/ f2752 f1344 1"/>
              <a:gd name="f3233" fmla="*/ f2753 f1343 1"/>
              <a:gd name="f3234" fmla="*/ f2754 f1344 1"/>
              <a:gd name="f3235" fmla="*/ f2755 f1343 1"/>
              <a:gd name="f3236" fmla="*/ f2756 f1344 1"/>
              <a:gd name="f3237" fmla="*/ f2757 f1343 1"/>
              <a:gd name="f3238" fmla="*/ f2758 f1344 1"/>
              <a:gd name="f3239" fmla="*/ f2759 f1343 1"/>
              <a:gd name="f3240" fmla="*/ f2760 f1344 1"/>
              <a:gd name="f3241" fmla="*/ f2761 f1344 1"/>
              <a:gd name="f3242" fmla="*/ f2762 f1344 1"/>
              <a:gd name="f3243" fmla="*/ f2763 f1343 1"/>
              <a:gd name="f3244" fmla="*/ f2764 f1344 1"/>
              <a:gd name="f3245" fmla="*/ f2765 f1343 1"/>
              <a:gd name="f3246" fmla="*/ f2766 f1344 1"/>
              <a:gd name="f3247" fmla="*/ f2767 f1343 1"/>
              <a:gd name="f3248" fmla="*/ f2768 f1344 1"/>
              <a:gd name="f3249" fmla="*/ f2769 f1343 1"/>
              <a:gd name="f3250" fmla="*/ f2770 f1344 1"/>
              <a:gd name="f3251" fmla="*/ f2771 f1343 1"/>
              <a:gd name="f3252" fmla="*/ f2772 f1344 1"/>
              <a:gd name="f3253" fmla="*/ f2773 f1343 1"/>
              <a:gd name="f3254" fmla="*/ f2774 f1344 1"/>
              <a:gd name="f3255" fmla="*/ f2775 f1343 1"/>
              <a:gd name="f3256" fmla="*/ f2776 f1344 1"/>
              <a:gd name="f3257" fmla="*/ f2777 f1344 1"/>
              <a:gd name="f3258" fmla="*/ f2778 f1344 1"/>
              <a:gd name="f3259" fmla="*/ f2779 f1343 1"/>
              <a:gd name="f3260" fmla="*/ f2780 f1344 1"/>
              <a:gd name="f3261" fmla="*/ f2781 f1343 1"/>
              <a:gd name="f3262" fmla="*/ f2782 f1344 1"/>
              <a:gd name="f3263" fmla="*/ f2783 f1343 1"/>
              <a:gd name="f3264" fmla="*/ f2784 f1344 1"/>
              <a:gd name="f3265" fmla="*/ f2785 f1343 1"/>
              <a:gd name="f3266" fmla="*/ f2786 f13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830">
                <a:pos x="f2791" y="f2792"/>
              </a:cxn>
              <a:cxn ang="f1830">
                <a:pos x="f2793" y="f2794"/>
              </a:cxn>
              <a:cxn ang="f1830">
                <a:pos x="f2795" y="f2796"/>
              </a:cxn>
              <a:cxn ang="f1830">
                <a:pos x="f2797" y="f2798"/>
              </a:cxn>
              <a:cxn ang="f1830">
                <a:pos x="f2791" y="f2792"/>
              </a:cxn>
              <a:cxn ang="f1830">
                <a:pos x="f2799" y="f2800"/>
              </a:cxn>
              <a:cxn ang="f1830">
                <a:pos x="f2801" y="f2802"/>
              </a:cxn>
              <a:cxn ang="f1830">
                <a:pos x="f2803" y="f2804"/>
              </a:cxn>
              <a:cxn ang="f1830">
                <a:pos x="f2805" y="f2806"/>
              </a:cxn>
              <a:cxn ang="f1830">
                <a:pos x="f2799" y="f2800"/>
              </a:cxn>
              <a:cxn ang="f1830">
                <a:pos x="f2807" y="f2808"/>
              </a:cxn>
              <a:cxn ang="f1830">
                <a:pos x="f2809" y="f2810"/>
              </a:cxn>
              <a:cxn ang="f1830">
                <a:pos x="f2807" y="f2808"/>
              </a:cxn>
              <a:cxn ang="f1830">
                <a:pos x="f2811" y="f2812"/>
              </a:cxn>
              <a:cxn ang="f1830">
                <a:pos x="f2813" y="f2814"/>
              </a:cxn>
              <a:cxn ang="f1830">
                <a:pos x="f2811" y="f2812"/>
              </a:cxn>
              <a:cxn ang="f1830">
                <a:pos x="f2815" y="f2816"/>
              </a:cxn>
              <a:cxn ang="f1830">
                <a:pos x="f2817" y="f2818"/>
              </a:cxn>
              <a:cxn ang="f1830">
                <a:pos x="f2815" y="f2816"/>
              </a:cxn>
              <a:cxn ang="f1830">
                <a:pos x="f2819" y="f2820"/>
              </a:cxn>
              <a:cxn ang="f1830">
                <a:pos x="f2821" y="f2822"/>
              </a:cxn>
              <a:cxn ang="f1830">
                <a:pos x="f2819" y="f2820"/>
              </a:cxn>
              <a:cxn ang="f1830">
                <a:pos x="f2823" y="f2824"/>
              </a:cxn>
              <a:cxn ang="f1830">
                <a:pos x="f2825" y="f2826"/>
              </a:cxn>
              <a:cxn ang="f1830">
                <a:pos x="f2827" y="f2828"/>
              </a:cxn>
              <a:cxn ang="f1830">
                <a:pos x="f2829" y="f2830"/>
              </a:cxn>
              <a:cxn ang="f1830">
                <a:pos x="f2823" y="f2824"/>
              </a:cxn>
              <a:cxn ang="f1830">
                <a:pos x="f2831" y="f2832"/>
              </a:cxn>
              <a:cxn ang="f1830">
                <a:pos x="f2833" y="f2834"/>
              </a:cxn>
              <a:cxn ang="f1830">
                <a:pos x="f2831" y="f2832"/>
              </a:cxn>
              <a:cxn ang="f1830">
                <a:pos x="f2835" y="f2836"/>
              </a:cxn>
              <a:cxn ang="f1830">
                <a:pos x="f2837" y="f2838"/>
              </a:cxn>
              <a:cxn ang="f1830">
                <a:pos x="f2835" y="f2836"/>
              </a:cxn>
              <a:cxn ang="f1830">
                <a:pos x="f2839" y="f2840"/>
              </a:cxn>
              <a:cxn ang="f1830">
                <a:pos x="f2841" y="f2842"/>
              </a:cxn>
              <a:cxn ang="f1830">
                <a:pos x="f2843" y="f2844"/>
              </a:cxn>
              <a:cxn ang="f1830">
                <a:pos x="f2845" y="f2846"/>
              </a:cxn>
              <a:cxn ang="f1830">
                <a:pos x="f2847" y="f2848"/>
              </a:cxn>
              <a:cxn ang="f1830">
                <a:pos x="f2839" y="f2840"/>
              </a:cxn>
              <a:cxn ang="f1830">
                <a:pos x="f2849" y="f2850"/>
              </a:cxn>
              <a:cxn ang="f1830">
                <a:pos x="f2851" y="f2852"/>
              </a:cxn>
              <a:cxn ang="f1830">
                <a:pos x="f2853" y="f2854"/>
              </a:cxn>
              <a:cxn ang="f1830">
                <a:pos x="f2855" y="f2856"/>
              </a:cxn>
              <a:cxn ang="f1830">
                <a:pos x="f2857" y="f2858"/>
              </a:cxn>
              <a:cxn ang="f1830">
                <a:pos x="f2859" y="f2860"/>
              </a:cxn>
              <a:cxn ang="f1830">
                <a:pos x="f2861" y="f2862"/>
              </a:cxn>
              <a:cxn ang="f1830">
                <a:pos x="f2849" y="f2850"/>
              </a:cxn>
              <a:cxn ang="f1830">
                <a:pos x="f2863" y="f2864"/>
              </a:cxn>
              <a:cxn ang="f1830">
                <a:pos x="f2865" y="f2866"/>
              </a:cxn>
              <a:cxn ang="f1830">
                <a:pos x="f2867" y="f2868"/>
              </a:cxn>
              <a:cxn ang="f1830">
                <a:pos x="f2863" y="f2864"/>
              </a:cxn>
              <a:cxn ang="f1830">
                <a:pos x="f2869" y="f2870"/>
              </a:cxn>
              <a:cxn ang="f1830">
                <a:pos x="f2871" y="f2872"/>
              </a:cxn>
              <a:cxn ang="f1830">
                <a:pos x="f2869" y="f2870"/>
              </a:cxn>
              <a:cxn ang="f1830">
                <a:pos x="f2873" y="f2874"/>
              </a:cxn>
              <a:cxn ang="f1830">
                <a:pos x="f2875" y="f2876"/>
              </a:cxn>
              <a:cxn ang="f1830">
                <a:pos x="f2877" y="f2878"/>
              </a:cxn>
              <a:cxn ang="f1830">
                <a:pos x="f2879" y="f2880"/>
              </a:cxn>
              <a:cxn ang="f1830">
                <a:pos x="f2881" y="f2882"/>
              </a:cxn>
              <a:cxn ang="f1830">
                <a:pos x="f2883" y="f2884"/>
              </a:cxn>
              <a:cxn ang="f1830">
                <a:pos x="f2873" y="f2874"/>
              </a:cxn>
              <a:cxn ang="f1830">
                <a:pos x="f2885" y="f2886"/>
              </a:cxn>
              <a:cxn ang="f1830">
                <a:pos x="f2887" y="f2888"/>
              </a:cxn>
              <a:cxn ang="f1830">
                <a:pos x="f2889" y="f2890"/>
              </a:cxn>
              <a:cxn ang="f1830">
                <a:pos x="f2891" y="f2892"/>
              </a:cxn>
              <a:cxn ang="f1830">
                <a:pos x="f2885" y="f2886"/>
              </a:cxn>
              <a:cxn ang="f1830">
                <a:pos x="f2893" y="f2894"/>
              </a:cxn>
              <a:cxn ang="f1830">
                <a:pos x="f2895" y="f2896"/>
              </a:cxn>
              <a:cxn ang="f1830">
                <a:pos x="f2897" y="f2898"/>
              </a:cxn>
              <a:cxn ang="f1830">
                <a:pos x="f2899" y="f2900"/>
              </a:cxn>
              <a:cxn ang="f1830">
                <a:pos x="f2901" y="f2902"/>
              </a:cxn>
              <a:cxn ang="f1830">
                <a:pos x="f2903" y="f2904"/>
              </a:cxn>
              <a:cxn ang="f1830">
                <a:pos x="f2905" y="f2906"/>
              </a:cxn>
              <a:cxn ang="f1830">
                <a:pos x="f2907" y="f2908"/>
              </a:cxn>
              <a:cxn ang="f1830">
                <a:pos x="f2909" y="f2910"/>
              </a:cxn>
              <a:cxn ang="f1830">
                <a:pos x="f2893" y="f2894"/>
              </a:cxn>
              <a:cxn ang="f1830">
                <a:pos x="f2911" y="f2912"/>
              </a:cxn>
              <a:cxn ang="f1830">
                <a:pos x="f2913" y="f2914"/>
              </a:cxn>
              <a:cxn ang="f1830">
                <a:pos x="f2915" y="f2916"/>
              </a:cxn>
              <a:cxn ang="f1830">
                <a:pos x="f2917" y="f2918"/>
              </a:cxn>
              <a:cxn ang="f1830">
                <a:pos x="f2919" y="f2920"/>
              </a:cxn>
              <a:cxn ang="f1830">
                <a:pos x="f2921" y="f2922"/>
              </a:cxn>
              <a:cxn ang="f1830">
                <a:pos x="f2911" y="f2912"/>
              </a:cxn>
              <a:cxn ang="f1830">
                <a:pos x="f2923" y="f2924"/>
              </a:cxn>
              <a:cxn ang="f1830">
                <a:pos x="f2925" y="f2924"/>
              </a:cxn>
              <a:cxn ang="f1830">
                <a:pos x="f2926" y="f2927"/>
              </a:cxn>
              <a:cxn ang="f1830">
                <a:pos x="f2928" y="f2929"/>
              </a:cxn>
              <a:cxn ang="f1830">
                <a:pos x="f2930" y="f2931"/>
              </a:cxn>
              <a:cxn ang="f1830">
                <a:pos x="f2932" y="f2924"/>
              </a:cxn>
              <a:cxn ang="f1830">
                <a:pos x="f2933" y="f2924"/>
              </a:cxn>
              <a:cxn ang="f1830">
                <a:pos x="f2934" y="f2935"/>
              </a:cxn>
              <a:cxn ang="f1830">
                <a:pos x="f2936" y="f2937"/>
              </a:cxn>
              <a:cxn ang="f1830">
                <a:pos x="f2938" y="f2939"/>
              </a:cxn>
              <a:cxn ang="f1830">
                <a:pos x="f2940" y="f2941"/>
              </a:cxn>
              <a:cxn ang="f1830">
                <a:pos x="f2942" y="f2924"/>
              </a:cxn>
              <a:cxn ang="f1830">
                <a:pos x="f2943" y="f2924"/>
              </a:cxn>
              <a:cxn ang="f1830">
                <a:pos x="f2944" y="f2945"/>
              </a:cxn>
              <a:cxn ang="f1830">
                <a:pos x="f2946" y="f2947"/>
              </a:cxn>
              <a:cxn ang="f1830">
                <a:pos x="f2948" y="f2949"/>
              </a:cxn>
              <a:cxn ang="f1830">
                <a:pos x="f2950" y="f2951"/>
              </a:cxn>
              <a:cxn ang="f1830">
                <a:pos x="f2952" y="f2953"/>
              </a:cxn>
              <a:cxn ang="f1830">
                <a:pos x="f2954" y="f2955"/>
              </a:cxn>
              <a:cxn ang="f1830">
                <a:pos x="f2956" y="f2957"/>
              </a:cxn>
              <a:cxn ang="f1830">
                <a:pos x="f2958" y="f2959"/>
              </a:cxn>
              <a:cxn ang="f1830">
                <a:pos x="f2960" y="f2961"/>
              </a:cxn>
              <a:cxn ang="f1830">
                <a:pos x="f2962" y="f2963"/>
              </a:cxn>
              <a:cxn ang="f1830">
                <a:pos x="f2964" y="f2965"/>
              </a:cxn>
              <a:cxn ang="f1830">
                <a:pos x="f2966" y="f2967"/>
              </a:cxn>
              <a:cxn ang="f1830">
                <a:pos x="f2968" y="f2969"/>
              </a:cxn>
              <a:cxn ang="f1830">
                <a:pos x="f2970" y="f2971"/>
              </a:cxn>
              <a:cxn ang="f1830">
                <a:pos x="f2972" y="f2973"/>
              </a:cxn>
              <a:cxn ang="f1830">
                <a:pos x="f2974" y="f2975"/>
              </a:cxn>
              <a:cxn ang="f1830">
                <a:pos x="f2976" y="f2977"/>
              </a:cxn>
              <a:cxn ang="f1830">
                <a:pos x="f2978" y="f2979"/>
              </a:cxn>
              <a:cxn ang="f1830">
                <a:pos x="f2980" y="f2981"/>
              </a:cxn>
              <a:cxn ang="f1830">
                <a:pos x="f2982" y="f2983"/>
              </a:cxn>
              <a:cxn ang="f1830">
                <a:pos x="f2984" y="f2985"/>
              </a:cxn>
              <a:cxn ang="f1830">
                <a:pos x="f2986" y="f2987"/>
              </a:cxn>
              <a:cxn ang="f1830">
                <a:pos x="f2988" y="f2989"/>
              </a:cxn>
              <a:cxn ang="f1830">
                <a:pos x="f2990" y="f2991"/>
              </a:cxn>
              <a:cxn ang="f1830">
                <a:pos x="f2992" y="f2993"/>
              </a:cxn>
              <a:cxn ang="f1830">
                <a:pos x="f2994" y="f2995"/>
              </a:cxn>
              <a:cxn ang="f1830">
                <a:pos x="f2996" y="f2997"/>
              </a:cxn>
              <a:cxn ang="f1830">
                <a:pos x="f2998" y="f2999"/>
              </a:cxn>
              <a:cxn ang="f1830">
                <a:pos x="f3000" y="f3001"/>
              </a:cxn>
              <a:cxn ang="f1830">
                <a:pos x="f3002" y="f3003"/>
              </a:cxn>
              <a:cxn ang="f1830">
                <a:pos x="f3004" y="f3005"/>
              </a:cxn>
              <a:cxn ang="f1830">
                <a:pos x="f3006" y="f3007"/>
              </a:cxn>
              <a:cxn ang="f1830">
                <a:pos x="f3008" y="f2924"/>
              </a:cxn>
              <a:cxn ang="f1830">
                <a:pos x="f3009" y="f2924"/>
              </a:cxn>
              <a:cxn ang="f1830">
                <a:pos x="f3010" y="f3011"/>
              </a:cxn>
              <a:cxn ang="f1830">
                <a:pos x="f3012" y="f3013"/>
              </a:cxn>
              <a:cxn ang="f1830">
                <a:pos x="f3014" y="f2924"/>
              </a:cxn>
              <a:cxn ang="f1830">
                <a:pos x="f3015" y="f2924"/>
              </a:cxn>
              <a:cxn ang="f1830">
                <a:pos x="f3016" y="f3017"/>
              </a:cxn>
              <a:cxn ang="f1830">
                <a:pos x="f3018" y="f3019"/>
              </a:cxn>
              <a:cxn ang="f1830">
                <a:pos x="f3020" y="f3021"/>
              </a:cxn>
              <a:cxn ang="f1830">
                <a:pos x="f3022" y="f2924"/>
              </a:cxn>
              <a:cxn ang="f1830">
                <a:pos x="f3023" y="f2924"/>
              </a:cxn>
              <a:cxn ang="f1830">
                <a:pos x="f3024" y="f3025"/>
              </a:cxn>
              <a:cxn ang="f1830">
                <a:pos x="f3026" y="f3027"/>
              </a:cxn>
              <a:cxn ang="f1830">
                <a:pos x="f3028" y="f3029"/>
              </a:cxn>
              <a:cxn ang="f1830">
                <a:pos x="f3030" y="f3031"/>
              </a:cxn>
              <a:cxn ang="f1830">
                <a:pos x="f3032" y="f3033"/>
              </a:cxn>
              <a:cxn ang="f1830">
                <a:pos x="f3034" y="f3035"/>
              </a:cxn>
              <a:cxn ang="f1830">
                <a:pos x="f3036" y="f3037"/>
              </a:cxn>
              <a:cxn ang="f1830">
                <a:pos x="f3038" y="f3039"/>
              </a:cxn>
              <a:cxn ang="f1830">
                <a:pos x="f3040" y="f3041"/>
              </a:cxn>
              <a:cxn ang="f1830">
                <a:pos x="f3042" y="f3043"/>
              </a:cxn>
              <a:cxn ang="f1830">
                <a:pos x="f3044" y="f3045"/>
              </a:cxn>
              <a:cxn ang="f1830">
                <a:pos x="f3046" y="f3047"/>
              </a:cxn>
              <a:cxn ang="f1830">
                <a:pos x="f3048" y="f3049"/>
              </a:cxn>
              <a:cxn ang="f1830">
                <a:pos x="f3050" y="f3051"/>
              </a:cxn>
              <a:cxn ang="f1830">
                <a:pos x="f3052" y="f3053"/>
              </a:cxn>
              <a:cxn ang="f1830">
                <a:pos x="f3054" y="f3055"/>
              </a:cxn>
              <a:cxn ang="f1830">
                <a:pos x="f3056" y="f3057"/>
              </a:cxn>
              <a:cxn ang="f1830">
                <a:pos x="f3058" y="f3059"/>
              </a:cxn>
              <a:cxn ang="f1830">
                <a:pos x="f3060" y="f3061"/>
              </a:cxn>
              <a:cxn ang="f1830">
                <a:pos x="f3062" y="f3063"/>
              </a:cxn>
              <a:cxn ang="f1830">
                <a:pos x="f3064" y="f3065"/>
              </a:cxn>
              <a:cxn ang="f1830">
                <a:pos x="f3066" y="f3067"/>
              </a:cxn>
              <a:cxn ang="f1830">
                <a:pos x="f3068" y="f3069"/>
              </a:cxn>
              <a:cxn ang="f1830">
                <a:pos x="f3070" y="f3071"/>
              </a:cxn>
              <a:cxn ang="f1830">
                <a:pos x="f3072" y="f3073"/>
              </a:cxn>
              <a:cxn ang="f1830">
                <a:pos x="f3074" y="f3075"/>
              </a:cxn>
              <a:cxn ang="f1830">
                <a:pos x="f3076" y="f3077"/>
              </a:cxn>
              <a:cxn ang="f1830">
                <a:pos x="f3078" y="f3079"/>
              </a:cxn>
              <a:cxn ang="f1830">
                <a:pos x="f3080" y="f3081"/>
              </a:cxn>
              <a:cxn ang="f1830">
                <a:pos x="f3082" y="f3083"/>
              </a:cxn>
              <a:cxn ang="f1830">
                <a:pos x="f3084" y="f2924"/>
              </a:cxn>
              <a:cxn ang="f1830">
                <a:pos x="f3085" y="f2924"/>
              </a:cxn>
              <a:cxn ang="f1830">
                <a:pos x="f3086" y="f3087"/>
              </a:cxn>
              <a:cxn ang="f1830">
                <a:pos x="f3088" y="f3089"/>
              </a:cxn>
              <a:cxn ang="f1830">
                <a:pos x="f3090" y="f3091"/>
              </a:cxn>
              <a:cxn ang="f1830">
                <a:pos x="f3092" y="f3093"/>
              </a:cxn>
              <a:cxn ang="f1830">
                <a:pos x="f3094" y="f3095"/>
              </a:cxn>
              <a:cxn ang="f1830">
                <a:pos x="f3096" y="f3097"/>
              </a:cxn>
              <a:cxn ang="f1830">
                <a:pos x="f3098" y="f3099"/>
              </a:cxn>
              <a:cxn ang="f1830">
                <a:pos x="f3100" y="f3101"/>
              </a:cxn>
              <a:cxn ang="f1830">
                <a:pos x="f3102" y="f3103"/>
              </a:cxn>
              <a:cxn ang="f1830">
                <a:pos x="f3104" y="f3105"/>
              </a:cxn>
              <a:cxn ang="f1830">
                <a:pos x="f3106" y="f3107"/>
              </a:cxn>
              <a:cxn ang="f1830">
                <a:pos x="f3108" y="f3109"/>
              </a:cxn>
              <a:cxn ang="f1830">
                <a:pos x="f3110" y="f3111"/>
              </a:cxn>
              <a:cxn ang="f1830">
                <a:pos x="f3112" y="f3113"/>
              </a:cxn>
              <a:cxn ang="f1830">
                <a:pos x="f3114" y="f3115"/>
              </a:cxn>
              <a:cxn ang="f1830">
                <a:pos x="f3116" y="f3117"/>
              </a:cxn>
              <a:cxn ang="f1830">
                <a:pos x="f3118" y="f3119"/>
              </a:cxn>
              <a:cxn ang="f1830">
                <a:pos x="f3120" y="f3121"/>
              </a:cxn>
              <a:cxn ang="f1830">
                <a:pos x="f3122" y="f3123"/>
              </a:cxn>
              <a:cxn ang="f1830">
                <a:pos x="f3124" y="f3125"/>
              </a:cxn>
              <a:cxn ang="f1830">
                <a:pos x="f3126" y="f3127"/>
              </a:cxn>
              <a:cxn ang="f1830">
                <a:pos x="f3128" y="f3129"/>
              </a:cxn>
              <a:cxn ang="f1830">
                <a:pos x="f3130" y="f3131"/>
              </a:cxn>
              <a:cxn ang="f1830">
                <a:pos x="f3132" y="f3133"/>
              </a:cxn>
              <a:cxn ang="f1830">
                <a:pos x="f3134" y="f3135"/>
              </a:cxn>
              <a:cxn ang="f1830">
                <a:pos x="f3136" y="f3137"/>
              </a:cxn>
              <a:cxn ang="f1830">
                <a:pos x="f3138" y="f3139"/>
              </a:cxn>
              <a:cxn ang="f1830">
                <a:pos x="f3140" y="f3141"/>
              </a:cxn>
              <a:cxn ang="f1830">
                <a:pos x="f3140" y="f3142"/>
              </a:cxn>
              <a:cxn ang="f1830">
                <a:pos x="f3143" y="f3144"/>
              </a:cxn>
              <a:cxn ang="f1830">
                <a:pos x="f3145" y="f3146"/>
              </a:cxn>
              <a:cxn ang="f1830">
                <a:pos x="f3147" y="f3148"/>
              </a:cxn>
              <a:cxn ang="f1830">
                <a:pos x="f3149" y="f3150"/>
              </a:cxn>
              <a:cxn ang="f1830">
                <a:pos x="f3151" y="f3152"/>
              </a:cxn>
              <a:cxn ang="f1830">
                <a:pos x="f3153" y="f3154"/>
              </a:cxn>
              <a:cxn ang="f1830">
                <a:pos x="f3155" y="f3156"/>
              </a:cxn>
              <a:cxn ang="f1830">
                <a:pos x="f3157" y="f3158"/>
              </a:cxn>
              <a:cxn ang="f1830">
                <a:pos x="f3159" y="f3160"/>
              </a:cxn>
              <a:cxn ang="f1830">
                <a:pos x="f3161" y="f3162"/>
              </a:cxn>
              <a:cxn ang="f1830">
                <a:pos x="f3163" y="f3164"/>
              </a:cxn>
              <a:cxn ang="f1830">
                <a:pos x="f3165" y="f3166"/>
              </a:cxn>
              <a:cxn ang="f1830">
                <a:pos x="f3167" y="f3168"/>
              </a:cxn>
              <a:cxn ang="f1830">
                <a:pos x="f3169" y="f3170"/>
              </a:cxn>
              <a:cxn ang="f1830">
                <a:pos x="f3171" y="f3172"/>
              </a:cxn>
              <a:cxn ang="f1830">
                <a:pos x="f3173" y="f3174"/>
              </a:cxn>
              <a:cxn ang="f1830">
                <a:pos x="f3175" y="f3176"/>
              </a:cxn>
              <a:cxn ang="f1830">
                <a:pos x="f3177" y="f3178"/>
              </a:cxn>
              <a:cxn ang="f1830">
                <a:pos x="f3179" y="f3180"/>
              </a:cxn>
              <a:cxn ang="f1830">
                <a:pos x="f3181" y="f3182"/>
              </a:cxn>
              <a:cxn ang="f1830">
                <a:pos x="f3183" y="f3184"/>
              </a:cxn>
              <a:cxn ang="f1830">
                <a:pos x="f3185" y="f3186"/>
              </a:cxn>
              <a:cxn ang="f1830">
                <a:pos x="f3187" y="f3188"/>
              </a:cxn>
              <a:cxn ang="f1830">
                <a:pos x="f3189" y="f3190"/>
              </a:cxn>
              <a:cxn ang="f1830">
                <a:pos x="f3191" y="f3192"/>
              </a:cxn>
              <a:cxn ang="f1830">
                <a:pos x="f3193" y="f3194"/>
              </a:cxn>
              <a:cxn ang="f1830">
                <a:pos x="f3195" y="f3196"/>
              </a:cxn>
              <a:cxn ang="f1830">
                <a:pos x="f3197" y="f3198"/>
              </a:cxn>
              <a:cxn ang="f1830">
                <a:pos x="f3199" y="f3200"/>
              </a:cxn>
              <a:cxn ang="f1830">
                <a:pos x="f3201" y="f3202"/>
              </a:cxn>
              <a:cxn ang="f1830">
                <a:pos x="f3203" y="f3204"/>
              </a:cxn>
              <a:cxn ang="f1830">
                <a:pos x="f3205" y="f3206"/>
              </a:cxn>
              <a:cxn ang="f1830">
                <a:pos x="f3207" y="f3208"/>
              </a:cxn>
              <a:cxn ang="f1830">
                <a:pos x="f3209" y="f3210"/>
              </a:cxn>
              <a:cxn ang="f1830">
                <a:pos x="f3211" y="f3212"/>
              </a:cxn>
              <a:cxn ang="f1830">
                <a:pos x="f3213" y="f3214"/>
              </a:cxn>
              <a:cxn ang="f1830">
                <a:pos x="f3215" y="f2924"/>
              </a:cxn>
              <a:cxn ang="f1830">
                <a:pos x="f3216" y="f2924"/>
              </a:cxn>
              <a:cxn ang="f1830">
                <a:pos x="f3217" y="f3218"/>
              </a:cxn>
              <a:cxn ang="f1830">
                <a:pos x="f3219" y="f3220"/>
              </a:cxn>
              <a:cxn ang="f1830">
                <a:pos x="f3221" y="f3222"/>
              </a:cxn>
              <a:cxn ang="f1830">
                <a:pos x="f3223" y="f3224"/>
              </a:cxn>
              <a:cxn ang="f1830">
                <a:pos x="f3225" y="f3226"/>
              </a:cxn>
              <a:cxn ang="f1830">
                <a:pos x="f3227" y="f3228"/>
              </a:cxn>
              <a:cxn ang="f1830">
                <a:pos x="f3229" y="f3230"/>
              </a:cxn>
              <a:cxn ang="f1830">
                <a:pos x="f3231" y="f3232"/>
              </a:cxn>
              <a:cxn ang="f1830">
                <a:pos x="f3233" y="f3234"/>
              </a:cxn>
              <a:cxn ang="f1830">
                <a:pos x="f3235" y="f3236"/>
              </a:cxn>
              <a:cxn ang="f1830">
                <a:pos x="f3237" y="f3238"/>
              </a:cxn>
              <a:cxn ang="f1830">
                <a:pos x="f3239" y="f3240"/>
              </a:cxn>
              <a:cxn ang="f1830">
                <a:pos x="f3140" y="f3241"/>
              </a:cxn>
              <a:cxn ang="f1830">
                <a:pos x="f3140" y="f3242"/>
              </a:cxn>
              <a:cxn ang="f1830">
                <a:pos x="f3243" y="f3244"/>
              </a:cxn>
              <a:cxn ang="f1830">
                <a:pos x="f3245" y="f3246"/>
              </a:cxn>
              <a:cxn ang="f1830">
                <a:pos x="f3247" y="f3248"/>
              </a:cxn>
              <a:cxn ang="f1830">
                <a:pos x="f3249" y="f3250"/>
              </a:cxn>
              <a:cxn ang="f1830">
                <a:pos x="f3251" y="f3252"/>
              </a:cxn>
              <a:cxn ang="f1830">
                <a:pos x="f3253" y="f3254"/>
              </a:cxn>
              <a:cxn ang="f1830">
                <a:pos x="f3255" y="f3256"/>
              </a:cxn>
              <a:cxn ang="f1830">
                <a:pos x="f3140" y="f3257"/>
              </a:cxn>
              <a:cxn ang="f1830">
                <a:pos x="f3140" y="f3258"/>
              </a:cxn>
              <a:cxn ang="f1830">
                <a:pos x="f3259" y="f3260"/>
              </a:cxn>
              <a:cxn ang="f1830">
                <a:pos x="f3261" y="f3262"/>
              </a:cxn>
              <a:cxn ang="f1830">
                <a:pos x="f3263" y="f3264"/>
              </a:cxn>
              <a:cxn ang="f1830">
                <a:pos x="f3265" y="f3266"/>
              </a:cxn>
            </a:cxnLst>
            <a:rect l="f2787" t="f2790" r="f2788" b="f2789"/>
            <a:pathLst>
              <a:path w="5137691" h="372331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8" y="f9"/>
                </a:cubicBezTo>
                <a:close/>
                <a:moveTo>
                  <a:pt x="f32" y="f33"/>
                </a:move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32" y="f33"/>
                </a:cubicBezTo>
                <a:close/>
                <a:moveTo>
                  <a:pt x="f56" y="f57"/>
                </a:move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56" y="f57"/>
                </a:cubicBezTo>
                <a:close/>
                <a:moveTo>
                  <a:pt x="f68" y="f69"/>
                </a:move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68" y="f69"/>
                </a:cubicBezTo>
                <a:close/>
                <a:moveTo>
                  <a:pt x="f80" y="f81"/>
                </a:move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80" y="f81"/>
                </a:cubicBezTo>
                <a:close/>
                <a:moveTo>
                  <a:pt x="f92" y="f93"/>
                </a:move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92" y="f93"/>
                </a:cubicBezTo>
                <a:close/>
                <a:moveTo>
                  <a:pt x="f104" y="f105"/>
                </a:move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04" y="f105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cubicBezTo>
                  <a:pt x="f136" y="f137"/>
                  <a:pt x="f138" y="f139"/>
                  <a:pt x="f128" y="f129"/>
                </a:cubicBezTo>
                <a:close/>
                <a:moveTo>
                  <a:pt x="f140" y="f141"/>
                </a:move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40" y="f141"/>
                </a:cubicBezTo>
                <a:close/>
                <a:moveTo>
                  <a:pt x="f152" y="f153"/>
                </a:moveTo>
                <a:cubicBezTo>
                  <a:pt x="f154" y="f155"/>
                  <a:pt x="f156" y="f157"/>
                  <a:pt x="f158" y="f159"/>
                </a:cubicBez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52" y="f153"/>
                </a:cubicBezTo>
                <a:close/>
                <a:moveTo>
                  <a:pt x="f182" y="f183"/>
                </a:move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201"/>
                </a:cubicBezTo>
                <a:cubicBezTo>
                  <a:pt x="f202" y="f203"/>
                  <a:pt x="f204" y="f205"/>
                  <a:pt x="f206" y="f207"/>
                </a:cubicBezTo>
                <a:cubicBezTo>
                  <a:pt x="f208" y="f209"/>
                  <a:pt x="f210" y="f211"/>
                  <a:pt x="f212" y="f213"/>
                </a:cubicBezTo>
                <a:cubicBezTo>
                  <a:pt x="f214" y="f215"/>
                  <a:pt x="f216" y="f217"/>
                  <a:pt x="f218" y="f219"/>
                </a:cubicBezTo>
                <a:cubicBezTo>
                  <a:pt x="f220" y="f221"/>
                  <a:pt x="f222" y="f223"/>
                  <a:pt x="f182" y="f183"/>
                </a:cubicBezTo>
                <a:close/>
                <a:moveTo>
                  <a:pt x="f224" y="f225"/>
                </a:moveTo>
                <a:cubicBezTo>
                  <a:pt x="f226" y="f227"/>
                  <a:pt x="f228" y="f229"/>
                  <a:pt x="f230" y="f231"/>
                </a:cubicBezTo>
                <a:cubicBezTo>
                  <a:pt x="f232" y="f233"/>
                  <a:pt x="f234" y="f235"/>
                  <a:pt x="f236" y="f237"/>
                </a:cubicBezTo>
                <a:cubicBezTo>
                  <a:pt x="f238" y="f239"/>
                  <a:pt x="f240" y="f241"/>
                  <a:pt x="f224" y="f225"/>
                </a:cubicBezTo>
                <a:close/>
                <a:moveTo>
                  <a:pt x="f242" y="f243"/>
                </a:moveTo>
                <a:cubicBezTo>
                  <a:pt x="f244" y="f245"/>
                  <a:pt x="f246" y="f247"/>
                  <a:pt x="f248" y="f249"/>
                </a:cubicBezTo>
                <a:cubicBezTo>
                  <a:pt x="f250" y="f251"/>
                  <a:pt x="f252" y="f253"/>
                  <a:pt x="f242" y="f243"/>
                </a:cubicBezTo>
                <a:close/>
                <a:moveTo>
                  <a:pt x="f254" y="f255"/>
                </a:moveTo>
                <a:cubicBezTo>
                  <a:pt x="f256" y="f257"/>
                  <a:pt x="f258" y="f259"/>
                  <a:pt x="f260" y="f261"/>
                </a:cubicBezTo>
                <a:cubicBezTo>
                  <a:pt x="f262" y="f263"/>
                  <a:pt x="f264" y="f265"/>
                  <a:pt x="f266" y="f267"/>
                </a:cubicBezTo>
                <a:cubicBezTo>
                  <a:pt x="f268" y="f269"/>
                  <a:pt x="f270" y="f271"/>
                  <a:pt x="f272" y="f273"/>
                </a:cubicBez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54" y="f255"/>
                </a:cubicBezTo>
                <a:close/>
                <a:moveTo>
                  <a:pt x="f290" y="f291"/>
                </a:moveTo>
                <a:cubicBezTo>
                  <a:pt x="f292" y="f293"/>
                  <a:pt x="f294" y="f295"/>
                  <a:pt x="f296" y="f297"/>
                </a:cubicBezTo>
                <a:cubicBezTo>
                  <a:pt x="f298" y="f299"/>
                  <a:pt x="f300" y="f301"/>
                  <a:pt x="f302" y="f303"/>
                </a:cubicBezTo>
                <a:cubicBezTo>
                  <a:pt x="f304" y="f305"/>
                  <a:pt x="f306" y="f307"/>
                  <a:pt x="f308" y="f309"/>
                </a:cubicBezTo>
                <a:cubicBezTo>
                  <a:pt x="f310" y="f311"/>
                  <a:pt x="f312" y="f313"/>
                  <a:pt x="f290" y="f291"/>
                </a:cubicBezTo>
                <a:close/>
                <a:moveTo>
                  <a:pt x="f314" y="f315"/>
                </a:moveTo>
                <a:cubicBezTo>
                  <a:pt x="f316" y="f317"/>
                  <a:pt x="f318" y="f319"/>
                  <a:pt x="f320" y="f321"/>
                </a:cubicBezTo>
                <a:cubicBezTo>
                  <a:pt x="f322" y="f323"/>
                  <a:pt x="f324" y="f325"/>
                  <a:pt x="f326" y="f327"/>
                </a:cubicBez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cubicBezTo>
                  <a:pt x="f346" y="f347"/>
                  <a:pt x="f348" y="f349"/>
                  <a:pt x="f350" y="f351"/>
                </a:cubicBezTo>
                <a:cubicBezTo>
                  <a:pt x="f352" y="f353"/>
                  <a:pt x="f354" y="f355"/>
                  <a:pt x="f356" y="f357"/>
                </a:cubicBezTo>
                <a:cubicBezTo>
                  <a:pt x="f358" y="f359"/>
                  <a:pt x="f360" y="f361"/>
                  <a:pt x="f362" y="f363"/>
                </a:cubicBezTo>
                <a:cubicBezTo>
                  <a:pt x="f364" y="f365"/>
                  <a:pt x="f366" y="f367"/>
                  <a:pt x="f314" y="f315"/>
                </a:cubicBezTo>
                <a:close/>
                <a:moveTo>
                  <a:pt x="f368" y="f369"/>
                </a:move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cubicBezTo>
                  <a:pt x="f400" y="f401"/>
                  <a:pt x="f402" y="f403"/>
                  <a:pt x="f368" y="f369"/>
                </a:cubicBezTo>
                <a:close/>
                <a:moveTo>
                  <a:pt x="f404" y="f5"/>
                </a:moveTo>
                <a:lnTo>
                  <a:pt x="f405" y="f5"/>
                </a:lnTo>
                <a:lnTo>
                  <a:pt x="f406" y="f407"/>
                </a:ln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5"/>
                </a:lnTo>
                <a:lnTo>
                  <a:pt x="f421" y="f5"/>
                </a:lnTo>
                <a:lnTo>
                  <a:pt x="f422" y="f423"/>
                </a:lnTo>
                <a:cubicBezTo>
                  <a:pt x="f424" y="f425"/>
                  <a:pt x="f426" y="f427"/>
                  <a:pt x="f428" y="f429"/>
                </a:cubicBezTo>
                <a:cubicBezTo>
                  <a:pt x="f430" y="f431"/>
                  <a:pt x="f432" y="f433"/>
                  <a:pt x="f434" y="f435"/>
                </a:cubicBezTo>
                <a:cubicBezTo>
                  <a:pt x="f436" y="f437"/>
                  <a:pt x="f438" y="f439"/>
                  <a:pt x="f440" y="f441"/>
                </a:cubicBezTo>
                <a:close/>
                <a:moveTo>
                  <a:pt x="f442" y="f5"/>
                </a:moveTo>
                <a:lnTo>
                  <a:pt x="f443" y="f5"/>
                </a:lnTo>
                <a:lnTo>
                  <a:pt x="f444" y="f445"/>
                </a:lnTo>
                <a:cubicBezTo>
                  <a:pt x="f446" y="f447"/>
                  <a:pt x="f448" y="f449"/>
                  <a:pt x="f450" y="f451"/>
                </a:cubicBezTo>
                <a:cubicBezTo>
                  <a:pt x="f452" y="f453"/>
                  <a:pt x="f454" y="f455"/>
                  <a:pt x="f456" y="f457"/>
                </a:cubicBezTo>
                <a:cubicBezTo>
                  <a:pt x="f458" y="f459"/>
                  <a:pt x="f460" y="f461"/>
                  <a:pt x="f462" y="f463"/>
                </a:cubicBezTo>
                <a:cubicBezTo>
                  <a:pt x="f464" y="f465"/>
                  <a:pt x="f466" y="f467"/>
                  <a:pt x="f468" y="f469"/>
                </a:cubicBezTo>
                <a:cubicBezTo>
                  <a:pt x="f470" y="f471"/>
                  <a:pt x="f472" y="f473"/>
                  <a:pt x="f474" y="f475"/>
                </a:cubicBezTo>
                <a:cubicBezTo>
                  <a:pt x="f476" y="f477"/>
                  <a:pt x="f478" y="f479"/>
                  <a:pt x="f480" y="f481"/>
                </a:cubicBezTo>
                <a:cubicBezTo>
                  <a:pt x="f482" y="f483"/>
                  <a:pt x="f484" y="f485"/>
                  <a:pt x="f486" y="f487"/>
                </a:cubicBezTo>
                <a:cubicBezTo>
                  <a:pt x="f488" y="f489"/>
                  <a:pt x="f490" y="f491"/>
                  <a:pt x="f492" y="f493"/>
                </a:cubicBezTo>
                <a:cubicBezTo>
                  <a:pt x="f494" y="f495"/>
                  <a:pt x="f496" y="f497"/>
                  <a:pt x="f498" y="f499"/>
                </a:cubicBezTo>
                <a:cubicBezTo>
                  <a:pt x="f500" y="f501"/>
                  <a:pt x="f502" y="f503"/>
                  <a:pt x="f504" y="f505"/>
                </a:cubicBezTo>
                <a:cubicBezTo>
                  <a:pt x="f506" y="f507"/>
                  <a:pt x="f508" y="f509"/>
                  <a:pt x="f510" y="f511"/>
                </a:cubicBezTo>
                <a:cubicBezTo>
                  <a:pt x="f512" y="f513"/>
                  <a:pt x="f514" y="f515"/>
                  <a:pt x="f516" y="f517"/>
                </a:cubicBezTo>
                <a:cubicBezTo>
                  <a:pt x="f518" y="f519"/>
                  <a:pt x="f520" y="f521"/>
                  <a:pt x="f522" y="f523"/>
                </a:cubicBezTo>
                <a:cubicBezTo>
                  <a:pt x="f524" y="f525"/>
                  <a:pt x="f526" y="f527"/>
                  <a:pt x="f528" y="f529"/>
                </a:cubicBezTo>
                <a:cubicBezTo>
                  <a:pt x="f530" y="f531"/>
                  <a:pt x="f532" y="f533"/>
                  <a:pt x="f534" y="f535"/>
                </a:cubicBezTo>
                <a:cubicBezTo>
                  <a:pt x="f536" y="f537"/>
                  <a:pt x="f538" y="f539"/>
                  <a:pt x="f540" y="f541"/>
                </a:cubicBezTo>
                <a:cubicBezTo>
                  <a:pt x="f542" y="f543"/>
                  <a:pt x="f544" y="f545"/>
                  <a:pt x="f546" y="f547"/>
                </a:cubicBezTo>
                <a:cubicBezTo>
                  <a:pt x="f548" y="f549"/>
                  <a:pt x="f550" y="f551"/>
                  <a:pt x="f552" y="f553"/>
                </a:cubicBezTo>
                <a:cubicBezTo>
                  <a:pt x="f554" y="f555"/>
                  <a:pt x="f556" y="f557"/>
                  <a:pt x="f558" y="f559"/>
                </a:cubicBezTo>
                <a:cubicBezTo>
                  <a:pt x="f560" y="f561"/>
                  <a:pt x="f562" y="f563"/>
                  <a:pt x="f564" y="f565"/>
                </a:cubicBezTo>
                <a:cubicBezTo>
                  <a:pt x="f566" y="f567"/>
                  <a:pt x="f568" y="f569"/>
                  <a:pt x="f570" y="f571"/>
                </a:cubicBezTo>
                <a:cubicBezTo>
                  <a:pt x="f572" y="f573"/>
                  <a:pt x="f574" y="f575"/>
                  <a:pt x="f576" y="f577"/>
                </a:cubicBezTo>
                <a:cubicBezTo>
                  <a:pt x="f578" y="f579"/>
                  <a:pt x="f580" y="f581"/>
                  <a:pt x="f582" y="f583"/>
                </a:cubicBezTo>
                <a:cubicBezTo>
                  <a:pt x="f584" y="f585"/>
                  <a:pt x="f586" y="f587"/>
                  <a:pt x="f588" y="f589"/>
                </a:cubicBezTo>
                <a:cubicBezTo>
                  <a:pt x="f590" y="f591"/>
                  <a:pt x="f592" y="f593"/>
                  <a:pt x="f594" y="f595"/>
                </a:cubicBezTo>
                <a:cubicBezTo>
                  <a:pt x="f596" y="f597"/>
                  <a:pt x="f598" y="f599"/>
                  <a:pt x="f600" y="f601"/>
                </a:cubicBezTo>
                <a:cubicBezTo>
                  <a:pt x="f602" y="f603"/>
                  <a:pt x="f604" y="f605"/>
                  <a:pt x="f606" y="f607"/>
                </a:cubicBezTo>
                <a:cubicBezTo>
                  <a:pt x="f608" y="f609"/>
                  <a:pt x="f610" y="f611"/>
                  <a:pt x="f612" y="f613"/>
                </a:cubicBezTo>
                <a:cubicBezTo>
                  <a:pt x="f614" y="f615"/>
                  <a:pt x="f616" y="f617"/>
                  <a:pt x="f618" y="f619"/>
                </a:cubicBezTo>
                <a:cubicBezTo>
                  <a:pt x="f620" y="f621"/>
                  <a:pt x="f622" y="f623"/>
                  <a:pt x="f624" y="f625"/>
                </a:cubicBezTo>
                <a:cubicBezTo>
                  <a:pt x="f626" y="f627"/>
                  <a:pt x="f628" y="f629"/>
                  <a:pt x="f630" y="f631"/>
                </a:cubicBezTo>
                <a:close/>
                <a:moveTo>
                  <a:pt x="f632" y="f5"/>
                </a:moveTo>
                <a:lnTo>
                  <a:pt x="f633" y="f5"/>
                </a:lnTo>
                <a:lnTo>
                  <a:pt x="f634" y="f635"/>
                </a:lnTo>
                <a:cubicBezTo>
                  <a:pt x="f636" y="f637"/>
                  <a:pt x="f638" y="f639"/>
                  <a:pt x="f640" y="f641"/>
                </a:cubicBezTo>
                <a:lnTo>
                  <a:pt x="f642" y="f5"/>
                </a:lnTo>
                <a:lnTo>
                  <a:pt x="f643" y="f5"/>
                </a:lnTo>
                <a:lnTo>
                  <a:pt x="f644" y="f645"/>
                </a:lnTo>
                <a:cubicBezTo>
                  <a:pt x="f646" y="f647"/>
                  <a:pt x="f648" y="f649"/>
                  <a:pt x="f650" y="f651"/>
                </a:cubicBezTo>
                <a:cubicBezTo>
                  <a:pt x="f652" y="f653"/>
                  <a:pt x="f654" y="f655"/>
                  <a:pt x="f656" y="f657"/>
                </a:cubicBezTo>
                <a:close/>
                <a:moveTo>
                  <a:pt x="f658" y="f5"/>
                </a:moveTo>
                <a:lnTo>
                  <a:pt x="f659" y="f5"/>
                </a:lnTo>
                <a:lnTo>
                  <a:pt x="f660" y="f661"/>
                </a:lnTo>
                <a:cubicBezTo>
                  <a:pt x="f662" y="f663"/>
                  <a:pt x="f664" y="f665"/>
                  <a:pt x="f666" y="f667"/>
                </a:cubicBezTo>
                <a:cubicBezTo>
                  <a:pt x="f668" y="f669"/>
                  <a:pt x="f670" y="f671"/>
                  <a:pt x="f672" y="f673"/>
                </a:cubicBezTo>
                <a:cubicBezTo>
                  <a:pt x="f674" y="f675"/>
                  <a:pt x="f676" y="f677"/>
                  <a:pt x="f678" y="f679"/>
                </a:cubicBezTo>
                <a:cubicBezTo>
                  <a:pt x="f680" y="f681"/>
                  <a:pt x="f682" y="f683"/>
                  <a:pt x="f684" y="f685"/>
                </a:cubicBezTo>
                <a:cubicBezTo>
                  <a:pt x="f686" y="f687"/>
                  <a:pt x="f688" y="f689"/>
                  <a:pt x="f690" y="f691"/>
                </a:cubicBezTo>
                <a:cubicBezTo>
                  <a:pt x="f692" y="f693"/>
                  <a:pt x="f694" y="f695"/>
                  <a:pt x="f696" y="f697"/>
                </a:cubicBezTo>
                <a:cubicBezTo>
                  <a:pt x="f698" y="f699"/>
                  <a:pt x="f700" y="f701"/>
                  <a:pt x="f702" y="f703"/>
                </a:cubicBezTo>
                <a:cubicBezTo>
                  <a:pt x="f704" y="f705"/>
                  <a:pt x="f706" y="f707"/>
                  <a:pt x="f708" y="f709"/>
                </a:cubicBezTo>
                <a:cubicBezTo>
                  <a:pt x="f710" y="f711"/>
                  <a:pt x="f712" y="f713"/>
                  <a:pt x="f714" y="f715"/>
                </a:cubicBezTo>
                <a:cubicBezTo>
                  <a:pt x="f716" y="f717"/>
                  <a:pt x="f718" y="f719"/>
                  <a:pt x="f720" y="f721"/>
                </a:cubicBezTo>
                <a:cubicBezTo>
                  <a:pt x="f722" y="f723"/>
                  <a:pt x="f724" y="f725"/>
                  <a:pt x="f726" y="f727"/>
                </a:cubicBezTo>
                <a:cubicBezTo>
                  <a:pt x="f728" y="f729"/>
                  <a:pt x="f730" y="f731"/>
                  <a:pt x="f732" y="f733"/>
                </a:cubicBezTo>
                <a:cubicBezTo>
                  <a:pt x="f734" y="f735"/>
                  <a:pt x="f736" y="f737"/>
                  <a:pt x="f738" y="f739"/>
                </a:cubicBezTo>
                <a:cubicBezTo>
                  <a:pt x="f740" y="f741"/>
                  <a:pt x="f742" y="f743"/>
                  <a:pt x="f744" y="f745"/>
                </a:cubicBezTo>
                <a:cubicBezTo>
                  <a:pt x="f746" y="f747"/>
                  <a:pt x="f748" y="f749"/>
                  <a:pt x="f750" y="f751"/>
                </a:cubicBezTo>
                <a:cubicBezTo>
                  <a:pt x="f752" y="f753"/>
                  <a:pt x="f754" y="f755"/>
                  <a:pt x="f756" y="f757"/>
                </a:cubicBezTo>
                <a:cubicBezTo>
                  <a:pt x="f758" y="f759"/>
                  <a:pt x="f760" y="f761"/>
                  <a:pt x="f762" y="f763"/>
                </a:cubicBezTo>
                <a:cubicBezTo>
                  <a:pt x="f764" y="f765"/>
                  <a:pt x="f766" y="f767"/>
                  <a:pt x="f768" y="f769"/>
                </a:cubicBezTo>
                <a:cubicBezTo>
                  <a:pt x="f770" y="f771"/>
                  <a:pt x="f772" y="f773"/>
                  <a:pt x="f774" y="f775"/>
                </a:cubicBezTo>
                <a:cubicBezTo>
                  <a:pt x="f776" y="f777"/>
                  <a:pt x="f778" y="f779"/>
                  <a:pt x="f780" y="f781"/>
                </a:cubicBezTo>
                <a:cubicBezTo>
                  <a:pt x="f782" y="f783"/>
                  <a:pt x="f784" y="f785"/>
                  <a:pt x="f786" y="f787"/>
                </a:cubicBezTo>
                <a:cubicBezTo>
                  <a:pt x="f788" y="f789"/>
                  <a:pt x="f790" y="f791"/>
                  <a:pt x="f792" y="f793"/>
                </a:cubicBezTo>
                <a:cubicBezTo>
                  <a:pt x="f794" y="f795"/>
                  <a:pt x="f796" y="f797"/>
                  <a:pt x="f798" y="f799"/>
                </a:cubicBezTo>
                <a:cubicBezTo>
                  <a:pt x="f800" y="f801"/>
                  <a:pt x="f802" y="f803"/>
                  <a:pt x="f804" y="f805"/>
                </a:cubicBezTo>
                <a:cubicBezTo>
                  <a:pt x="f806" y="f807"/>
                  <a:pt x="f808" y="f809"/>
                  <a:pt x="f810" y="f811"/>
                </a:cubicBezTo>
                <a:cubicBezTo>
                  <a:pt x="f812" y="f813"/>
                  <a:pt x="f814" y="f815"/>
                  <a:pt x="f816" y="f817"/>
                </a:cubicBezTo>
                <a:cubicBezTo>
                  <a:pt x="f818" y="f819"/>
                  <a:pt x="f820" y="f821"/>
                  <a:pt x="f822" y="f823"/>
                </a:cubicBezTo>
                <a:cubicBezTo>
                  <a:pt x="f824" y="f825"/>
                  <a:pt x="f826" y="f827"/>
                  <a:pt x="f828" y="f829"/>
                </a:cubicBezTo>
                <a:cubicBezTo>
                  <a:pt x="f830" y="f831"/>
                  <a:pt x="f832" y="f833"/>
                  <a:pt x="f834" y="f835"/>
                </a:cubicBezTo>
                <a:close/>
                <a:moveTo>
                  <a:pt x="f836" y="f5"/>
                </a:moveTo>
                <a:lnTo>
                  <a:pt x="f837" y="f5"/>
                </a:lnTo>
                <a:lnTo>
                  <a:pt x="f838" y="f839"/>
                </a:lnTo>
                <a:cubicBezTo>
                  <a:pt x="f840" y="f841"/>
                  <a:pt x="f842" y="f843"/>
                  <a:pt x="f844" y="f845"/>
                </a:cubicBezTo>
                <a:cubicBezTo>
                  <a:pt x="f846" y="f847"/>
                  <a:pt x="f848" y="f849"/>
                  <a:pt x="f850" y="f851"/>
                </a:cubicBezTo>
                <a:cubicBezTo>
                  <a:pt x="f852" y="f853"/>
                  <a:pt x="f854" y="f855"/>
                  <a:pt x="f856" y="f857"/>
                </a:cubicBezTo>
                <a:cubicBezTo>
                  <a:pt x="f858" y="f859"/>
                  <a:pt x="f860" y="f861"/>
                  <a:pt x="f862" y="f863"/>
                </a:cubicBezTo>
                <a:cubicBezTo>
                  <a:pt x="f864" y="f865"/>
                  <a:pt x="f866" y="f867"/>
                  <a:pt x="f868" y="f869"/>
                </a:cubicBezTo>
                <a:cubicBezTo>
                  <a:pt x="f870" y="f871"/>
                  <a:pt x="f872" y="f873"/>
                  <a:pt x="f874" y="f875"/>
                </a:cubicBezTo>
                <a:cubicBezTo>
                  <a:pt x="f876" y="f877"/>
                  <a:pt x="f878" y="f879"/>
                  <a:pt x="f880" y="f881"/>
                </a:cubicBezTo>
                <a:cubicBezTo>
                  <a:pt x="f882" y="f883"/>
                  <a:pt x="f884" y="f885"/>
                  <a:pt x="f886" y="f887"/>
                </a:cubicBezTo>
                <a:cubicBezTo>
                  <a:pt x="f888" y="f889"/>
                  <a:pt x="f890" y="f891"/>
                  <a:pt x="f892" y="f893"/>
                </a:cubicBezTo>
                <a:cubicBezTo>
                  <a:pt x="f894" y="f895"/>
                  <a:pt x="f896" y="f897"/>
                  <a:pt x="f898" y="f899"/>
                </a:cubicBezTo>
                <a:cubicBezTo>
                  <a:pt x="f900" y="f901"/>
                  <a:pt x="f902" y="f903"/>
                  <a:pt x="f904" y="f905"/>
                </a:cubicBezTo>
                <a:cubicBezTo>
                  <a:pt x="f906" y="f907"/>
                  <a:pt x="f908" y="f909"/>
                  <a:pt x="f910" y="f911"/>
                </a:cubicBezTo>
                <a:cubicBezTo>
                  <a:pt x="f912" y="f913"/>
                  <a:pt x="f914" y="f915"/>
                  <a:pt x="f916" y="f917"/>
                </a:cubicBezTo>
                <a:cubicBezTo>
                  <a:pt x="f918" y="f919"/>
                  <a:pt x="f920" y="f921"/>
                  <a:pt x="f922" y="f923"/>
                </a:cubicBezTo>
                <a:cubicBezTo>
                  <a:pt x="f924" y="f925"/>
                  <a:pt x="f926" y="f927"/>
                  <a:pt x="f928" y="f929"/>
                </a:cubicBezTo>
                <a:cubicBezTo>
                  <a:pt x="f930" y="f931"/>
                  <a:pt x="f932" y="f933"/>
                  <a:pt x="f934" y="f935"/>
                </a:cubicBezTo>
                <a:cubicBezTo>
                  <a:pt x="f936" y="f937"/>
                  <a:pt x="f938" y="f939"/>
                  <a:pt x="f940" y="f941"/>
                </a:cubicBezTo>
                <a:cubicBezTo>
                  <a:pt x="f942" y="f943"/>
                  <a:pt x="f944" y="f945"/>
                  <a:pt x="f946" y="f947"/>
                </a:cubicBezTo>
                <a:cubicBezTo>
                  <a:pt x="f948" y="f949"/>
                  <a:pt x="f950" y="f951"/>
                  <a:pt x="f952" y="f953"/>
                </a:cubicBezTo>
                <a:cubicBezTo>
                  <a:pt x="f954" y="f955"/>
                  <a:pt x="f956" y="f957"/>
                  <a:pt x="f958" y="f959"/>
                </a:cubicBezTo>
                <a:cubicBezTo>
                  <a:pt x="f960" y="f961"/>
                  <a:pt x="f962" y="f963"/>
                  <a:pt x="f964" y="f965"/>
                </a:cubicBezTo>
                <a:cubicBezTo>
                  <a:pt x="f966" y="f967"/>
                  <a:pt x="f968" y="f969"/>
                  <a:pt x="f970" y="f971"/>
                </a:cubicBezTo>
                <a:cubicBezTo>
                  <a:pt x="f972" y="f973"/>
                  <a:pt x="f974" y="f975"/>
                  <a:pt x="f976" y="f977"/>
                </a:cubicBezTo>
                <a:cubicBezTo>
                  <a:pt x="f978" y="f979"/>
                  <a:pt x="f980" y="f981"/>
                  <a:pt x="f982" y="f983"/>
                </a:cubicBezTo>
                <a:cubicBezTo>
                  <a:pt x="f984" y="f985"/>
                  <a:pt x="f986" y="f987"/>
                  <a:pt x="f988" y="f989"/>
                </a:cubicBezTo>
                <a:cubicBezTo>
                  <a:pt x="f990" y="f991"/>
                  <a:pt x="f992" y="f993"/>
                  <a:pt x="f994" y="f995"/>
                </a:cubicBezTo>
                <a:lnTo>
                  <a:pt x="f5" y="f996"/>
                </a:lnTo>
                <a:lnTo>
                  <a:pt x="f5" y="f997"/>
                </a:lnTo>
                <a:lnTo>
                  <a:pt x="f998" y="f999"/>
                </a:lnTo>
                <a:cubicBezTo>
                  <a:pt x="f1000" y="f1001"/>
                  <a:pt x="f1002" y="f1003"/>
                  <a:pt x="f1004" y="f1005"/>
                </a:cubicBezTo>
                <a:cubicBezTo>
                  <a:pt x="f1006" y="f1007"/>
                  <a:pt x="f1008" y="f1009"/>
                  <a:pt x="f1010" y="f1011"/>
                </a:cubicBezTo>
                <a:cubicBezTo>
                  <a:pt x="f1012" y="f1013"/>
                  <a:pt x="f1014" y="f1015"/>
                  <a:pt x="f1016" y="f1017"/>
                </a:cubicBezTo>
                <a:cubicBezTo>
                  <a:pt x="f1018" y="f1019"/>
                  <a:pt x="f1020" y="f1021"/>
                  <a:pt x="f1022" y="f1023"/>
                </a:cubicBezTo>
                <a:cubicBezTo>
                  <a:pt x="f1024" y="f1025"/>
                  <a:pt x="f1026" y="f1027"/>
                  <a:pt x="f1028" y="f1029"/>
                </a:cubicBezTo>
                <a:cubicBezTo>
                  <a:pt x="f1030" y="f1031"/>
                  <a:pt x="f1032" y="f1033"/>
                  <a:pt x="f1034" y="f1035"/>
                </a:cubicBezTo>
                <a:cubicBezTo>
                  <a:pt x="f1036" y="f1037"/>
                  <a:pt x="f1038" y="f1039"/>
                  <a:pt x="f1040" y="f1041"/>
                </a:cubicBezTo>
                <a:cubicBezTo>
                  <a:pt x="f1042" y="f1043"/>
                  <a:pt x="f1044" y="f1045"/>
                  <a:pt x="f1046" y="f1047"/>
                </a:cubicBezTo>
                <a:cubicBezTo>
                  <a:pt x="f1048" y="f1049"/>
                  <a:pt x="f1050" y="f1051"/>
                  <a:pt x="f1052" y="f1053"/>
                </a:cubicBezTo>
                <a:cubicBezTo>
                  <a:pt x="f1054" y="f1055"/>
                  <a:pt x="f1056" y="f1057"/>
                  <a:pt x="f1058" y="f1059"/>
                </a:cubicBezTo>
                <a:cubicBezTo>
                  <a:pt x="f1060" y="f1061"/>
                  <a:pt x="f1062" y="f1063"/>
                  <a:pt x="f1064" y="f1065"/>
                </a:cubicBezTo>
                <a:cubicBezTo>
                  <a:pt x="f1066" y="f1067"/>
                  <a:pt x="f1068" y="f1069"/>
                  <a:pt x="f1070" y="f1071"/>
                </a:cubicBezTo>
                <a:cubicBezTo>
                  <a:pt x="f1072" y="f1073"/>
                  <a:pt x="f1074" y="f1075"/>
                  <a:pt x="f1076" y="f1077"/>
                </a:cubicBezTo>
                <a:cubicBezTo>
                  <a:pt x="f1078" y="f1079"/>
                  <a:pt x="f1080" y="f1081"/>
                  <a:pt x="f1082" y="f1083"/>
                </a:cubicBezTo>
                <a:cubicBezTo>
                  <a:pt x="f1084" y="f1085"/>
                  <a:pt x="f1086" y="f1087"/>
                  <a:pt x="f1088" y="f1089"/>
                </a:cubicBezTo>
                <a:cubicBezTo>
                  <a:pt x="f1090" y="f1091"/>
                  <a:pt x="f1092" y="f1093"/>
                  <a:pt x="f1094" y="f1095"/>
                </a:cubicBezTo>
                <a:cubicBezTo>
                  <a:pt x="f1096" y="f1097"/>
                  <a:pt x="f1098" y="f1099"/>
                  <a:pt x="f1100" y="f1101"/>
                </a:cubicBezTo>
                <a:cubicBezTo>
                  <a:pt x="f1102" y="f1103"/>
                  <a:pt x="f1104" y="f1105"/>
                  <a:pt x="f1106" y="f1107"/>
                </a:cubicBezTo>
                <a:cubicBezTo>
                  <a:pt x="f1108" y="f1109"/>
                  <a:pt x="f1110" y="f1111"/>
                  <a:pt x="f1112" y="f1113"/>
                </a:cubicBezTo>
                <a:cubicBezTo>
                  <a:pt x="f1114" y="f1115"/>
                  <a:pt x="f1116" y="f1117"/>
                  <a:pt x="f1118" y="f1119"/>
                </a:cubicBezTo>
                <a:cubicBezTo>
                  <a:pt x="f1120" y="f1121"/>
                  <a:pt x="f1122" y="f1123"/>
                  <a:pt x="f1124" y="f1125"/>
                </a:cubicBezTo>
                <a:cubicBezTo>
                  <a:pt x="f1126" y="f1127"/>
                  <a:pt x="f1128" y="f1129"/>
                  <a:pt x="f1130" y="f1131"/>
                </a:cubicBezTo>
                <a:cubicBezTo>
                  <a:pt x="f1132" y="f1133"/>
                  <a:pt x="f1134" y="f1135"/>
                  <a:pt x="f1136" y="f1137"/>
                </a:cubicBezTo>
                <a:cubicBezTo>
                  <a:pt x="f1138" y="f1139"/>
                  <a:pt x="f1140" y="f1141"/>
                  <a:pt x="f1142" y="f1143"/>
                </a:cubicBezTo>
                <a:cubicBezTo>
                  <a:pt x="f1144" y="f1145"/>
                  <a:pt x="f1146" y="f1147"/>
                  <a:pt x="f1148" y="f1149"/>
                </a:cubicBezTo>
                <a:cubicBezTo>
                  <a:pt x="f1150" y="f1151"/>
                  <a:pt x="f1152" y="f1153"/>
                  <a:pt x="f1154" y="f1155"/>
                </a:cubicBezTo>
                <a:cubicBezTo>
                  <a:pt x="f1156" y="f1157"/>
                  <a:pt x="f1158" y="f1159"/>
                  <a:pt x="f1160" y="f1161"/>
                </a:cubicBezTo>
                <a:cubicBezTo>
                  <a:pt x="f1162" y="f1163"/>
                  <a:pt x="f1164" y="f1165"/>
                  <a:pt x="f1166" y="f1167"/>
                </a:cubicBezTo>
                <a:cubicBezTo>
                  <a:pt x="f1168" y="f1169"/>
                  <a:pt x="f1170" y="f1171"/>
                  <a:pt x="f1172" y="f1173"/>
                </a:cubicBezTo>
                <a:cubicBezTo>
                  <a:pt x="f1174" y="f1175"/>
                  <a:pt x="f1176" y="f1177"/>
                  <a:pt x="f1178" y="f1179"/>
                </a:cubicBezTo>
                <a:cubicBezTo>
                  <a:pt x="f1180" y="f1181"/>
                  <a:pt x="f1182" y="f1183"/>
                  <a:pt x="f1184" y="f1185"/>
                </a:cubicBezTo>
                <a:cubicBezTo>
                  <a:pt x="f1186" y="f1187"/>
                  <a:pt x="f1188" y="f1189"/>
                  <a:pt x="f1190" y="f1191"/>
                </a:cubicBezTo>
                <a:cubicBezTo>
                  <a:pt x="f1192" y="f1193"/>
                  <a:pt x="f1194" y="f1195"/>
                  <a:pt x="f1196" y="f1197"/>
                </a:cubicBezTo>
                <a:cubicBezTo>
                  <a:pt x="f1198" y="f1199"/>
                  <a:pt x="f1200" y="f1201"/>
                  <a:pt x="f1202" y="f1203"/>
                </a:cubicBezTo>
                <a:cubicBezTo>
                  <a:pt x="f1204" y="f1205"/>
                  <a:pt x="f1206" y="f1207"/>
                  <a:pt x="f1208" y="f1209"/>
                </a:cubicBezTo>
                <a:close/>
                <a:moveTo>
                  <a:pt x="f1210" y="f5"/>
                </a:moveTo>
                <a:lnTo>
                  <a:pt x="f1211" y="f5"/>
                </a:lnTo>
                <a:lnTo>
                  <a:pt x="f1212" y="f1213"/>
                </a:lnTo>
                <a:cubicBezTo>
                  <a:pt x="f1214" y="f1215"/>
                  <a:pt x="f1216" y="f1217"/>
                  <a:pt x="f1218" y="f1219"/>
                </a:cubicBezTo>
                <a:cubicBezTo>
                  <a:pt x="f1220" y="f1221"/>
                  <a:pt x="f1222" y="f1223"/>
                  <a:pt x="f1224" y="f1225"/>
                </a:cubicBezTo>
                <a:cubicBezTo>
                  <a:pt x="f1226" y="f1227"/>
                  <a:pt x="f1228" y="f1229"/>
                  <a:pt x="f1230" y="f1231"/>
                </a:cubicBezTo>
                <a:cubicBezTo>
                  <a:pt x="f1232" y="f1233"/>
                  <a:pt x="f1234" y="f1235"/>
                  <a:pt x="f1236" y="f1237"/>
                </a:cubicBezTo>
                <a:cubicBezTo>
                  <a:pt x="f1238" y="f1239"/>
                  <a:pt x="f1240" y="f1241"/>
                  <a:pt x="f1242" y="f1243"/>
                </a:cubicBezTo>
                <a:cubicBezTo>
                  <a:pt x="f1244" y="f1245"/>
                  <a:pt x="f1246" y="f1247"/>
                  <a:pt x="f1248" y="f1249"/>
                </a:cubicBezTo>
                <a:cubicBezTo>
                  <a:pt x="f1250" y="f1251"/>
                  <a:pt x="f1252" y="f1253"/>
                  <a:pt x="f1254" y="f1255"/>
                </a:cubicBezTo>
                <a:cubicBezTo>
                  <a:pt x="f1256" y="f1257"/>
                  <a:pt x="f1258" y="f1259"/>
                  <a:pt x="f1260" y="f1261"/>
                </a:cubicBezTo>
                <a:cubicBezTo>
                  <a:pt x="f1262" y="f1263"/>
                  <a:pt x="f1264" y="f1265"/>
                  <a:pt x="f1266" y="f1267"/>
                </a:cubicBezTo>
                <a:cubicBezTo>
                  <a:pt x="f1268" y="f1269"/>
                  <a:pt x="f1270" y="f1271"/>
                  <a:pt x="f1272" y="f1273"/>
                </a:cubicBezTo>
                <a:cubicBezTo>
                  <a:pt x="f1274" y="f1275"/>
                  <a:pt x="f1276" y="f1277"/>
                  <a:pt x="f1278" y="f1279"/>
                </a:cubicBezTo>
                <a:lnTo>
                  <a:pt x="f5" y="f1280"/>
                </a:lnTo>
                <a:lnTo>
                  <a:pt x="f5" y="f1281"/>
                </a:lnTo>
                <a:lnTo>
                  <a:pt x="f1282" y="f1283"/>
                </a:lnTo>
                <a:cubicBezTo>
                  <a:pt x="f1284" y="f1285"/>
                  <a:pt x="f1286" y="f1287"/>
                  <a:pt x="f1288" y="f1289"/>
                </a:cubicBezTo>
                <a:cubicBezTo>
                  <a:pt x="f1290" y="f1291"/>
                  <a:pt x="f1292" y="f1293"/>
                  <a:pt x="f1294" y="f1295"/>
                </a:cubicBezTo>
                <a:cubicBezTo>
                  <a:pt x="f1296" y="f1297"/>
                  <a:pt x="f1298" y="f1299"/>
                  <a:pt x="f1300" y="f1301"/>
                </a:cubicBezTo>
                <a:cubicBezTo>
                  <a:pt x="f1302" y="f1303"/>
                  <a:pt x="f1304" y="f1305"/>
                  <a:pt x="f1306" y="f1307"/>
                </a:cubicBezTo>
                <a:cubicBezTo>
                  <a:pt x="f1308" y="f1309"/>
                  <a:pt x="f1310" y="f1311"/>
                  <a:pt x="f1312" y="f1313"/>
                </a:cubicBezTo>
                <a:cubicBezTo>
                  <a:pt x="f1314" y="f1315"/>
                  <a:pt x="f1316" y="f1317"/>
                  <a:pt x="f1318" y="f1319"/>
                </a:cubicBezTo>
                <a:lnTo>
                  <a:pt x="f5" y="f1320"/>
                </a:lnTo>
                <a:lnTo>
                  <a:pt x="f5" y="f1321"/>
                </a:lnTo>
                <a:lnTo>
                  <a:pt x="f1322" y="f1323"/>
                </a:lnTo>
                <a:cubicBezTo>
                  <a:pt x="f1324" y="f1325"/>
                  <a:pt x="f1326" y="f1327"/>
                  <a:pt x="f1328" y="f1329"/>
                </a:cubicBezTo>
                <a:cubicBezTo>
                  <a:pt x="f1330" y="f1331"/>
                  <a:pt x="f1332" y="f1333"/>
                  <a:pt x="f1334" y="f1335"/>
                </a:cubicBezTo>
                <a:cubicBezTo>
                  <a:pt x="f1336" y="f1337"/>
                  <a:pt x="f1338" y="f1339"/>
                  <a:pt x="f1340" y="f1341"/>
                </a:cubicBezTo>
                <a:close/>
              </a:path>
            </a:pathLst>
          </a:custGeom>
          <a:solidFill>
            <a:srgbClr val="543E34">
              <a:alpha val="17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543E34"/>
              </a:solidFill>
              <a:uFillTx/>
              <a:latin typeface="Gill Sans Nova Light"/>
            </a:endParaRPr>
          </a:p>
        </p:txBody>
      </p:sp>
    </p:spTree>
    <p:extLst>
      <p:ext uri="{BB962C8B-B14F-4D97-AF65-F5344CB8AC3E}">
        <p14:creationId xmlns:p14="http://schemas.microsoft.com/office/powerpoint/2010/main" val="211373004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23">
            <a:extLst>
              <a:ext uri="{FF2B5EF4-FFF2-40B4-BE49-F238E27FC236}">
                <a16:creationId xmlns:a16="http://schemas.microsoft.com/office/drawing/2014/main" id="{43167BF5-24A8-E00D-0C91-F1837227EF6B}"/>
              </a:ext>
            </a:extLst>
          </p:cNvPr>
          <p:cNvSpPr/>
          <p:nvPr/>
        </p:nvSpPr>
        <p:spPr>
          <a:xfrm>
            <a:off x="6381058" y="-24131"/>
            <a:ext cx="5371057" cy="689990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371060"/>
              <a:gd name="f7" fmla="val 6899910"/>
              <a:gd name="f8" fmla="val 4892349"/>
              <a:gd name="f9" fmla="val 4873163"/>
              <a:gd name="f10" fmla="val 6753305"/>
              <a:gd name="f11" fmla="val 4753267"/>
              <a:gd name="f12" fmla="val 5217685"/>
              <a:gd name="f13" fmla="val 5929393"/>
              <a:gd name="f14" fmla="val 2564469"/>
              <a:gd name="f15" fmla="val 5029244"/>
              <a:gd name="f16" fmla="val 1516899"/>
              <a:gd name="f17" fmla="val 4044398"/>
              <a:gd name="f18" fmla="val 370782"/>
              <a:gd name="f19" fmla="val 1685778"/>
              <a:gd name="f20" fmla="val 2440015"/>
              <a:gd name="f21" fmla="val 431170"/>
              <a:gd name="f22" fmla="val 909588"/>
              <a:gd name="f23" fmla="val 361992"/>
              <a:gd name="f24" fmla="val 824949"/>
              <a:gd name="f25" fmla="val 151981"/>
              <a:gd name="f26" fmla="val 561750"/>
              <a:gd name="f27" fmla="val 31444"/>
              <a:gd name="f28" fmla="val 147840"/>
              <a:gd name="f29" fmla="val 18423"/>
              <a:gd name="f30" fmla="val 92633"/>
              <a:gd name="f31" fmla="+- 0 0 -90"/>
              <a:gd name="f32" fmla="*/ f3 1 5371060"/>
              <a:gd name="f33" fmla="*/ f4 1 6899910"/>
              <a:gd name="f34" fmla="val f5"/>
              <a:gd name="f35" fmla="val f6"/>
              <a:gd name="f36" fmla="val f7"/>
              <a:gd name="f37" fmla="*/ f31 f0 1"/>
              <a:gd name="f38" fmla="+- f36 0 f34"/>
              <a:gd name="f39" fmla="+- f35 0 f34"/>
              <a:gd name="f40" fmla="*/ f37 1 f2"/>
              <a:gd name="f41" fmla="*/ f39 1 5371060"/>
              <a:gd name="f42" fmla="*/ f38 1 6899910"/>
              <a:gd name="f43" fmla="*/ 4892349 f39 1"/>
              <a:gd name="f44" fmla="*/ 4873163 f39 1"/>
              <a:gd name="f45" fmla="*/ 5029244 f39 1"/>
              <a:gd name="f46" fmla="*/ 431170 f39 1"/>
              <a:gd name="f47" fmla="*/ 31444 f39 1"/>
              <a:gd name="f48" fmla="*/ 0 f39 1"/>
              <a:gd name="f49" fmla="*/ 6899910 f38 1"/>
              <a:gd name="f50" fmla="*/ 6753305 f38 1"/>
              <a:gd name="f51" fmla="*/ 1516899 f38 1"/>
              <a:gd name="f52" fmla="*/ 909588 f38 1"/>
              <a:gd name="f53" fmla="*/ 147840 f38 1"/>
              <a:gd name="f54" fmla="*/ 0 f38 1"/>
              <a:gd name="f55" fmla="+- f40 0 f1"/>
              <a:gd name="f56" fmla="*/ f43 1 5371060"/>
              <a:gd name="f57" fmla="*/ f44 1 5371060"/>
              <a:gd name="f58" fmla="*/ f45 1 5371060"/>
              <a:gd name="f59" fmla="*/ f46 1 5371060"/>
              <a:gd name="f60" fmla="*/ f47 1 5371060"/>
              <a:gd name="f61" fmla="*/ f48 1 5371060"/>
              <a:gd name="f62" fmla="*/ f49 1 6899910"/>
              <a:gd name="f63" fmla="*/ f50 1 6899910"/>
              <a:gd name="f64" fmla="*/ f51 1 6899910"/>
              <a:gd name="f65" fmla="*/ f52 1 6899910"/>
              <a:gd name="f66" fmla="*/ f53 1 6899910"/>
              <a:gd name="f67" fmla="*/ f54 1 6899910"/>
              <a:gd name="f68" fmla="*/ f34 1 f41"/>
              <a:gd name="f69" fmla="*/ f35 1 f41"/>
              <a:gd name="f70" fmla="*/ f34 1 f42"/>
              <a:gd name="f71" fmla="*/ f36 1 f42"/>
              <a:gd name="f72" fmla="*/ f56 1 f41"/>
              <a:gd name="f73" fmla="*/ f62 1 f42"/>
              <a:gd name="f74" fmla="*/ f57 1 f41"/>
              <a:gd name="f75" fmla="*/ f63 1 f42"/>
              <a:gd name="f76" fmla="*/ f58 1 f41"/>
              <a:gd name="f77" fmla="*/ f64 1 f42"/>
              <a:gd name="f78" fmla="*/ f59 1 f41"/>
              <a:gd name="f79" fmla="*/ f65 1 f42"/>
              <a:gd name="f80" fmla="*/ f60 1 f41"/>
              <a:gd name="f81" fmla="*/ f66 1 f42"/>
              <a:gd name="f82" fmla="*/ f61 1 f41"/>
              <a:gd name="f83" fmla="*/ f67 1 f42"/>
              <a:gd name="f84" fmla="*/ f68 f32 1"/>
              <a:gd name="f85" fmla="*/ f69 f32 1"/>
              <a:gd name="f86" fmla="*/ f71 f33 1"/>
              <a:gd name="f87" fmla="*/ f70 f33 1"/>
              <a:gd name="f88" fmla="*/ f72 f32 1"/>
              <a:gd name="f89" fmla="*/ f73 f33 1"/>
              <a:gd name="f90" fmla="*/ f74 f32 1"/>
              <a:gd name="f91" fmla="*/ f75 f33 1"/>
              <a:gd name="f92" fmla="*/ f76 f32 1"/>
              <a:gd name="f93" fmla="*/ f77 f33 1"/>
              <a:gd name="f94" fmla="*/ f78 f32 1"/>
              <a:gd name="f95" fmla="*/ f79 f33 1"/>
              <a:gd name="f96" fmla="*/ f80 f32 1"/>
              <a:gd name="f97" fmla="*/ f81 f33 1"/>
              <a:gd name="f98" fmla="*/ f82 f32 1"/>
              <a:gd name="f99" fmla="*/ f83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5">
                <a:pos x="f88" y="f89"/>
              </a:cxn>
              <a:cxn ang="f55">
                <a:pos x="f90" y="f91"/>
              </a:cxn>
              <a:cxn ang="f55">
                <a:pos x="f92" y="f93"/>
              </a:cxn>
              <a:cxn ang="f55">
                <a:pos x="f94" y="f95"/>
              </a:cxn>
              <a:cxn ang="f55">
                <a:pos x="f96" y="f97"/>
              </a:cxn>
              <a:cxn ang="f55">
                <a:pos x="f98" y="f99"/>
              </a:cxn>
            </a:cxnLst>
            <a:rect l="f84" t="f87" r="f85" b="f86"/>
            <a:pathLst>
              <a:path w="5371060" h="6899910">
                <a:moveTo>
                  <a:pt x="f8" y="f7"/>
                </a:moveTo>
                <a:lnTo>
                  <a:pt x="f9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5" y="f5"/>
                  <a:pt x="f5" y="f5"/>
                </a:cubicBezTo>
              </a:path>
            </a:pathLst>
          </a:custGeom>
          <a:noFill/>
          <a:ln w="60322" cap="flat">
            <a:solidFill>
              <a:srgbClr val="FEF3ED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543E34"/>
              </a:solidFill>
              <a:uFillTx/>
              <a:latin typeface="Gill Sans Nova Ligh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EB8653F-BDA4-B32F-5F04-BBB51AD6F9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/>
              <a:t>click to edit master title style	</a:t>
            </a:r>
          </a:p>
        </p:txBody>
      </p:sp>
      <p:sp>
        <p:nvSpPr>
          <p:cNvPr id="4" name="Picture Placeholder 38">
            <a:extLst>
              <a:ext uri="{FF2B5EF4-FFF2-40B4-BE49-F238E27FC236}">
                <a16:creationId xmlns:a16="http://schemas.microsoft.com/office/drawing/2014/main" id="{7EF5B72A-8C6C-5859-CDF9-A96814AD1476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207008" y="1572768"/>
            <a:ext cx="1307592" cy="1810512"/>
          </a:xfrm>
          <a:solidFill>
            <a:srgbClr val="A09D79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1800">
                <a:solidFill>
                  <a:srgbClr val="FEF3ED"/>
                </a:solidFill>
              </a:defRPr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9">
            <a:extLst>
              <a:ext uri="{FF2B5EF4-FFF2-40B4-BE49-F238E27FC236}">
                <a16:creationId xmlns:a16="http://schemas.microsoft.com/office/drawing/2014/main" id="{35F43F21-5005-6C2A-0A74-D7F38DF989D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986783" y="1572768"/>
            <a:ext cx="1307592" cy="1810512"/>
          </a:xfrm>
          <a:solidFill>
            <a:srgbClr val="A09D79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1800">
                <a:solidFill>
                  <a:srgbClr val="FEF3ED"/>
                </a:solidFill>
              </a:defRPr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40">
            <a:extLst>
              <a:ext uri="{FF2B5EF4-FFF2-40B4-BE49-F238E27FC236}">
                <a16:creationId xmlns:a16="http://schemas.microsoft.com/office/drawing/2014/main" id="{62D7BF0C-7A47-D127-23E9-A5506AD4EE5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766560" y="1572768"/>
            <a:ext cx="1307592" cy="1810512"/>
          </a:xfrm>
          <a:solidFill>
            <a:srgbClr val="A09D79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1800">
                <a:solidFill>
                  <a:srgbClr val="FEF3ED"/>
                </a:solidFill>
              </a:defRPr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7" name="Picture Placeholder 41">
            <a:extLst>
              <a:ext uri="{FF2B5EF4-FFF2-40B4-BE49-F238E27FC236}">
                <a16:creationId xmlns:a16="http://schemas.microsoft.com/office/drawing/2014/main" id="{D838F8A5-20B7-13B1-8BBC-EC485146320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9546336" y="1572768"/>
            <a:ext cx="1307592" cy="1810512"/>
          </a:xfrm>
          <a:solidFill>
            <a:srgbClr val="A09D79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1800">
                <a:solidFill>
                  <a:srgbClr val="FEF3ED"/>
                </a:solidFill>
              </a:defRPr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46">
            <a:extLst>
              <a:ext uri="{FF2B5EF4-FFF2-40B4-BE49-F238E27FC236}">
                <a16:creationId xmlns:a16="http://schemas.microsoft.com/office/drawing/2014/main" id="{A5707561-5C43-C6E8-C614-3ABE161BCCF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33258" y="3392424"/>
            <a:ext cx="2423160" cy="310896"/>
          </a:xfrm>
        </p:spPr>
        <p:txBody>
          <a:bodyPr anchor="b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>
                <a:latin typeface="Gill Sans Nova" pitchFamily="34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6">
            <a:extLst>
              <a:ext uri="{FF2B5EF4-FFF2-40B4-BE49-F238E27FC236}">
                <a16:creationId xmlns:a16="http://schemas.microsoft.com/office/drawing/2014/main" id="{E1A7958F-49F6-11EF-9E19-A060EEC7F42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419764" y="3392424"/>
            <a:ext cx="2423160" cy="310896"/>
          </a:xfrm>
        </p:spPr>
        <p:txBody>
          <a:bodyPr anchor="b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>
                <a:latin typeface="Gill Sans Nova" pitchFamily="34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6">
            <a:extLst>
              <a:ext uri="{FF2B5EF4-FFF2-40B4-BE49-F238E27FC236}">
                <a16:creationId xmlns:a16="http://schemas.microsoft.com/office/drawing/2014/main" id="{45A5E62A-A828-C064-778C-B1516C9839A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206270" y="3392424"/>
            <a:ext cx="2423160" cy="310896"/>
          </a:xfrm>
        </p:spPr>
        <p:txBody>
          <a:bodyPr anchor="b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>
                <a:latin typeface="Gill Sans Nova" pitchFamily="34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6">
            <a:extLst>
              <a:ext uri="{FF2B5EF4-FFF2-40B4-BE49-F238E27FC236}">
                <a16:creationId xmlns:a16="http://schemas.microsoft.com/office/drawing/2014/main" id="{C99ABC6E-793E-3CB2-821D-6EA5C57906D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992776" y="3392424"/>
            <a:ext cx="2423160" cy="310896"/>
          </a:xfrm>
        </p:spPr>
        <p:txBody>
          <a:bodyPr anchor="b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>
                <a:latin typeface="Gill Sans Nova" pitchFamily="34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6">
            <a:extLst>
              <a:ext uri="{FF2B5EF4-FFF2-40B4-BE49-F238E27FC236}">
                <a16:creationId xmlns:a16="http://schemas.microsoft.com/office/drawing/2014/main" id="{572D4D54-F8BE-DAD1-58B2-6BDAD214C83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33258" y="3584448"/>
            <a:ext cx="2423160" cy="310896"/>
          </a:xfrm>
        </p:spPr>
        <p:txBody>
          <a:bodyPr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6">
            <a:extLst>
              <a:ext uri="{FF2B5EF4-FFF2-40B4-BE49-F238E27FC236}">
                <a16:creationId xmlns:a16="http://schemas.microsoft.com/office/drawing/2014/main" id="{2406FC31-6F9C-BDAD-8C58-D18F4DB5C58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419764" y="3584448"/>
            <a:ext cx="2423160" cy="310896"/>
          </a:xfrm>
        </p:spPr>
        <p:txBody>
          <a:bodyPr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6">
            <a:extLst>
              <a:ext uri="{FF2B5EF4-FFF2-40B4-BE49-F238E27FC236}">
                <a16:creationId xmlns:a16="http://schemas.microsoft.com/office/drawing/2014/main" id="{099CBA7F-30E9-219F-34C3-BB618A41C0F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206270" y="3584448"/>
            <a:ext cx="2423160" cy="310896"/>
          </a:xfrm>
        </p:spPr>
        <p:txBody>
          <a:bodyPr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6">
            <a:extLst>
              <a:ext uri="{FF2B5EF4-FFF2-40B4-BE49-F238E27FC236}">
                <a16:creationId xmlns:a16="http://schemas.microsoft.com/office/drawing/2014/main" id="{B7145493-901A-6D80-1967-35820C5E402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992776" y="3584448"/>
            <a:ext cx="2423160" cy="310896"/>
          </a:xfrm>
        </p:spPr>
        <p:txBody>
          <a:bodyPr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38">
            <a:extLst>
              <a:ext uri="{FF2B5EF4-FFF2-40B4-BE49-F238E27FC236}">
                <a16:creationId xmlns:a16="http://schemas.microsoft.com/office/drawing/2014/main" id="{DF5FCB39-39C5-7908-D032-5D39EF314431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207008" y="4242816"/>
            <a:ext cx="1307592" cy="1810512"/>
          </a:xfrm>
          <a:solidFill>
            <a:srgbClr val="A09D79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1800">
                <a:solidFill>
                  <a:srgbClr val="FEF3ED"/>
                </a:solidFill>
              </a:defRPr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7" name="Picture Placeholder 39">
            <a:extLst>
              <a:ext uri="{FF2B5EF4-FFF2-40B4-BE49-F238E27FC236}">
                <a16:creationId xmlns:a16="http://schemas.microsoft.com/office/drawing/2014/main" id="{F355D592-007C-F426-ECDF-98A90528411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986783" y="4242816"/>
            <a:ext cx="1307592" cy="1810512"/>
          </a:xfrm>
          <a:solidFill>
            <a:srgbClr val="A09D79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1800">
                <a:solidFill>
                  <a:srgbClr val="FEF3ED"/>
                </a:solidFill>
              </a:defRPr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8" name="Picture Placeholder 40">
            <a:extLst>
              <a:ext uri="{FF2B5EF4-FFF2-40B4-BE49-F238E27FC236}">
                <a16:creationId xmlns:a16="http://schemas.microsoft.com/office/drawing/2014/main" id="{149E9E74-E577-BFD3-1746-B576655EF746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766560" y="4242816"/>
            <a:ext cx="1307592" cy="1810512"/>
          </a:xfrm>
          <a:solidFill>
            <a:srgbClr val="A09D79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1800">
                <a:solidFill>
                  <a:srgbClr val="FEF3ED"/>
                </a:solidFill>
              </a:defRPr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9" name="Picture Placeholder 41">
            <a:extLst>
              <a:ext uri="{FF2B5EF4-FFF2-40B4-BE49-F238E27FC236}">
                <a16:creationId xmlns:a16="http://schemas.microsoft.com/office/drawing/2014/main" id="{3F5F338B-70F6-FBF6-27D1-649B04F9B417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9546336" y="4242816"/>
            <a:ext cx="1307592" cy="1810512"/>
          </a:xfrm>
          <a:solidFill>
            <a:srgbClr val="A09D79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1800">
                <a:solidFill>
                  <a:srgbClr val="FEF3ED"/>
                </a:solidFill>
              </a:defRPr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20" name="Text Placeholder 46">
            <a:extLst>
              <a:ext uri="{FF2B5EF4-FFF2-40B4-BE49-F238E27FC236}">
                <a16:creationId xmlns:a16="http://schemas.microsoft.com/office/drawing/2014/main" id="{20CD9EAE-29DA-84B4-594E-D1711515215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33258" y="6062472"/>
            <a:ext cx="2423160" cy="310896"/>
          </a:xfrm>
        </p:spPr>
        <p:txBody>
          <a:bodyPr anchor="b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>
                <a:latin typeface="Gill Sans Nova" pitchFamily="34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46">
            <a:extLst>
              <a:ext uri="{FF2B5EF4-FFF2-40B4-BE49-F238E27FC236}">
                <a16:creationId xmlns:a16="http://schemas.microsoft.com/office/drawing/2014/main" id="{1982176A-8D08-9BC0-22DE-8B5666E24B3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419764" y="6062472"/>
            <a:ext cx="2423160" cy="310896"/>
          </a:xfrm>
        </p:spPr>
        <p:txBody>
          <a:bodyPr anchor="b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>
                <a:latin typeface="Gill Sans Nova" pitchFamily="34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6">
            <a:extLst>
              <a:ext uri="{FF2B5EF4-FFF2-40B4-BE49-F238E27FC236}">
                <a16:creationId xmlns:a16="http://schemas.microsoft.com/office/drawing/2014/main" id="{F85C3D7E-F43B-932D-9A17-AF47B45204A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206270" y="6062472"/>
            <a:ext cx="2423160" cy="310896"/>
          </a:xfrm>
        </p:spPr>
        <p:txBody>
          <a:bodyPr anchor="b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>
                <a:latin typeface="Gill Sans Nova" pitchFamily="34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46">
            <a:extLst>
              <a:ext uri="{FF2B5EF4-FFF2-40B4-BE49-F238E27FC236}">
                <a16:creationId xmlns:a16="http://schemas.microsoft.com/office/drawing/2014/main" id="{E36EE1B6-633D-3470-3FA3-ABFDBE61DBD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992776" y="6062472"/>
            <a:ext cx="2423160" cy="310896"/>
          </a:xfrm>
        </p:spPr>
        <p:txBody>
          <a:bodyPr anchor="b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>
                <a:latin typeface="Gill Sans Nova" pitchFamily="34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46">
            <a:extLst>
              <a:ext uri="{FF2B5EF4-FFF2-40B4-BE49-F238E27FC236}">
                <a16:creationId xmlns:a16="http://schemas.microsoft.com/office/drawing/2014/main" id="{147AE509-EFDF-3F61-B5FA-51464D6425C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33258" y="6254496"/>
            <a:ext cx="2423160" cy="310896"/>
          </a:xfrm>
        </p:spPr>
        <p:txBody>
          <a:bodyPr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6">
            <a:extLst>
              <a:ext uri="{FF2B5EF4-FFF2-40B4-BE49-F238E27FC236}">
                <a16:creationId xmlns:a16="http://schemas.microsoft.com/office/drawing/2014/main" id="{F2E6B3FC-FC8F-F4C1-5703-466E91CC0A9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419764" y="6254496"/>
            <a:ext cx="2423160" cy="310896"/>
          </a:xfrm>
        </p:spPr>
        <p:txBody>
          <a:bodyPr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46">
            <a:extLst>
              <a:ext uri="{FF2B5EF4-FFF2-40B4-BE49-F238E27FC236}">
                <a16:creationId xmlns:a16="http://schemas.microsoft.com/office/drawing/2014/main" id="{E84A3AA3-D4FF-B953-DBF0-4CCF42F8881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206270" y="6254496"/>
            <a:ext cx="2423160" cy="310896"/>
          </a:xfrm>
        </p:spPr>
        <p:txBody>
          <a:bodyPr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46">
            <a:extLst>
              <a:ext uri="{FF2B5EF4-FFF2-40B4-BE49-F238E27FC236}">
                <a16:creationId xmlns:a16="http://schemas.microsoft.com/office/drawing/2014/main" id="{971C94D9-97FD-01EC-0332-60732F18299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992776" y="6254496"/>
            <a:ext cx="2423160" cy="310896"/>
          </a:xfrm>
        </p:spPr>
        <p:txBody>
          <a:bodyPr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069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48">
            <a:extLst>
              <a:ext uri="{FF2B5EF4-FFF2-40B4-BE49-F238E27FC236}">
                <a16:creationId xmlns:a16="http://schemas.microsoft.com/office/drawing/2014/main" id="{78EEC904-CC09-A0B9-15DE-A0CCF6DE23F1}"/>
              </a:ext>
            </a:extLst>
          </p:cNvPr>
          <p:cNvSpPr/>
          <p:nvPr/>
        </p:nvSpPr>
        <p:spPr>
          <a:xfrm rot="19259995" flipV="1">
            <a:off x="7523190" y="2771732"/>
            <a:ext cx="2140235" cy="47290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40237"/>
              <a:gd name="f7" fmla="val 472905"/>
              <a:gd name="f8" fmla="val 686401"/>
              <a:gd name="f9" fmla="val 145037"/>
              <a:gd name="f10" fmla="val 1400487"/>
              <a:gd name="f11" fmla="val -7126"/>
              <a:gd name="f12" fmla="val 256"/>
              <a:gd name="f13" fmla="+- 0 0 -90"/>
              <a:gd name="f14" fmla="*/ f3 1 2140237"/>
              <a:gd name="f15" fmla="*/ f4 1 472905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2140237"/>
              <a:gd name="f24" fmla="*/ f20 1 472905"/>
              <a:gd name="f25" fmla="*/ 472905 f20 1"/>
              <a:gd name="f26" fmla="*/ 256 f20 1"/>
              <a:gd name="f27" fmla="*/ 0 f21 1"/>
              <a:gd name="f28" fmla="*/ 2140237 f21 1"/>
              <a:gd name="f29" fmla="+- f22 0 f1"/>
              <a:gd name="f30" fmla="*/ f25 1 472905"/>
              <a:gd name="f31" fmla="*/ f26 1 472905"/>
              <a:gd name="f32" fmla="*/ f27 1 2140237"/>
              <a:gd name="f33" fmla="*/ f28 1 2140237"/>
              <a:gd name="f34" fmla="*/ f16 1 f23"/>
              <a:gd name="f35" fmla="*/ f17 1 f23"/>
              <a:gd name="f36" fmla="*/ f16 1 f24"/>
              <a:gd name="f37" fmla="*/ f18 1 f24"/>
              <a:gd name="f38" fmla="*/ f32 1 f23"/>
              <a:gd name="f39" fmla="*/ f30 1 f24"/>
              <a:gd name="f40" fmla="*/ f33 1 f23"/>
              <a:gd name="f41" fmla="*/ f31 1 f24"/>
              <a:gd name="f42" fmla="*/ f34 f14 1"/>
              <a:gd name="f43" fmla="*/ f35 f14 1"/>
              <a:gd name="f44" fmla="*/ f37 f15 1"/>
              <a:gd name="f45" fmla="*/ f36 f15 1"/>
              <a:gd name="f46" fmla="*/ f38 f14 1"/>
              <a:gd name="f47" fmla="*/ f39 f15 1"/>
              <a:gd name="f48" fmla="*/ f40 f14 1"/>
              <a:gd name="f49" fmla="*/ f41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6" y="f47"/>
              </a:cxn>
              <a:cxn ang="f29">
                <a:pos x="f48" y="f49"/>
              </a:cxn>
            </a:cxnLst>
            <a:rect l="f42" t="f45" r="f43" b="f44"/>
            <a:pathLst>
              <a:path w="2140237" h="472905">
                <a:moveTo>
                  <a:pt x="f5" y="f7"/>
                </a:moveTo>
                <a:cubicBezTo>
                  <a:pt x="f8" y="f9"/>
                  <a:pt x="f10" y="f11"/>
                  <a:pt x="f6" y="f12"/>
                </a:cubicBezTo>
              </a:path>
            </a:pathLst>
          </a:custGeom>
          <a:noFill/>
          <a:ln w="60322" cap="flat">
            <a:solidFill>
              <a:srgbClr val="FEF3ED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543E34"/>
              </a:solidFill>
              <a:uFillTx/>
              <a:latin typeface="Gill Sans Nova Light"/>
            </a:endParaRPr>
          </a:p>
        </p:txBody>
      </p:sp>
      <p:sp>
        <p:nvSpPr>
          <p:cNvPr id="3" name="Freeform: Shape 44">
            <a:extLst>
              <a:ext uri="{FF2B5EF4-FFF2-40B4-BE49-F238E27FC236}">
                <a16:creationId xmlns:a16="http://schemas.microsoft.com/office/drawing/2014/main" id="{A901B9C1-8652-73BD-21CF-29779F74EA19}"/>
              </a:ext>
            </a:extLst>
          </p:cNvPr>
          <p:cNvSpPr/>
          <p:nvPr/>
        </p:nvSpPr>
        <p:spPr>
          <a:xfrm rot="20579986" flipH="1">
            <a:off x="3447607" y="4196045"/>
            <a:ext cx="2006303" cy="45369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06301"/>
              <a:gd name="f7" fmla="val 453702"/>
              <a:gd name="f8" fmla="val 722289"/>
              <a:gd name="f9" fmla="val 7252"/>
              <a:gd name="f10" fmla="val 1387140"/>
              <a:gd name="f11" fmla="val 169081"/>
              <a:gd name="f12" fmla="+- 0 0 -90"/>
              <a:gd name="f13" fmla="*/ f3 1 2006301"/>
              <a:gd name="f14" fmla="*/ f4 1 453702"/>
              <a:gd name="f15" fmla="val f5"/>
              <a:gd name="f16" fmla="val f6"/>
              <a:gd name="f17" fmla="val f7"/>
              <a:gd name="f18" fmla="*/ f12 f0 1"/>
              <a:gd name="f19" fmla="+- f17 0 f15"/>
              <a:gd name="f20" fmla="+- f16 0 f15"/>
              <a:gd name="f21" fmla="*/ f18 1 f2"/>
              <a:gd name="f22" fmla="*/ f20 1 2006301"/>
              <a:gd name="f23" fmla="*/ f19 1 453702"/>
              <a:gd name="f24" fmla="*/ 0 f20 1"/>
              <a:gd name="f25" fmla="*/ 0 f19 1"/>
              <a:gd name="f26" fmla="*/ 2006301 f20 1"/>
              <a:gd name="f27" fmla="*/ 453702 f19 1"/>
              <a:gd name="f28" fmla="+- f21 0 f1"/>
              <a:gd name="f29" fmla="*/ f24 1 2006301"/>
              <a:gd name="f30" fmla="*/ f25 1 453702"/>
              <a:gd name="f31" fmla="*/ f26 1 2006301"/>
              <a:gd name="f32" fmla="*/ f27 1 453702"/>
              <a:gd name="f33" fmla="*/ f15 1 f22"/>
              <a:gd name="f34" fmla="*/ f16 1 f22"/>
              <a:gd name="f35" fmla="*/ f15 1 f23"/>
              <a:gd name="f36" fmla="*/ f17 1 f23"/>
              <a:gd name="f37" fmla="*/ f29 1 f22"/>
              <a:gd name="f38" fmla="*/ f30 1 f23"/>
              <a:gd name="f39" fmla="*/ f31 1 f22"/>
              <a:gd name="f40" fmla="*/ f32 1 f23"/>
              <a:gd name="f41" fmla="*/ f33 f13 1"/>
              <a:gd name="f42" fmla="*/ f34 f13 1"/>
              <a:gd name="f43" fmla="*/ f36 f14 1"/>
              <a:gd name="f44" fmla="*/ f35 f14 1"/>
              <a:gd name="f45" fmla="*/ f37 f13 1"/>
              <a:gd name="f46" fmla="*/ f38 f14 1"/>
              <a:gd name="f47" fmla="*/ f39 f13 1"/>
              <a:gd name="f48" fmla="*/ f40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5" y="f46"/>
              </a:cxn>
              <a:cxn ang="f28">
                <a:pos x="f47" y="f48"/>
              </a:cxn>
            </a:cxnLst>
            <a:rect l="f41" t="f44" r="f42" b="f43"/>
            <a:pathLst>
              <a:path w="2006301" h="453702">
                <a:moveTo>
                  <a:pt x="f5" y="f5"/>
                </a:moveTo>
                <a:cubicBezTo>
                  <a:pt x="f8" y="f9"/>
                  <a:pt x="f10" y="f11"/>
                  <a:pt x="f6" y="f7"/>
                </a:cubicBezTo>
              </a:path>
            </a:pathLst>
          </a:custGeom>
          <a:noFill/>
          <a:ln w="60322" cap="flat">
            <a:solidFill>
              <a:srgbClr val="FEF3ED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543E34"/>
              </a:solidFill>
              <a:uFillTx/>
              <a:latin typeface="Gill Sans Nova Light"/>
            </a:endParaRPr>
          </a:p>
        </p:txBody>
      </p:sp>
      <p:sp>
        <p:nvSpPr>
          <p:cNvPr id="4" name="Freeform: Shape 34">
            <a:extLst>
              <a:ext uri="{FF2B5EF4-FFF2-40B4-BE49-F238E27FC236}">
                <a16:creationId xmlns:a16="http://schemas.microsoft.com/office/drawing/2014/main" id="{2F42A429-A121-2DCF-B8F9-3943FEFF8FC5}"/>
              </a:ext>
            </a:extLst>
          </p:cNvPr>
          <p:cNvSpPr/>
          <p:nvPr/>
        </p:nvSpPr>
        <p:spPr>
          <a:xfrm rot="10560002">
            <a:off x="2793474" y="1387748"/>
            <a:ext cx="6622715" cy="73316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622719"/>
              <a:gd name="f7" fmla="val 733164"/>
              <a:gd name="f8" fmla="val 311933"/>
              <a:gd name="f9" fmla="val 6204229"/>
              <a:gd name="f10" fmla="val 608954"/>
              <a:gd name="f11" fmla="val 5761606"/>
              <a:gd name="f12" fmla="val 671081"/>
              <a:gd name="f13" fmla="val 5302936"/>
              <a:gd name="f14" fmla="val 526698"/>
              <a:gd name="f15" fmla="val 5149610"/>
              <a:gd name="f16" fmla="val 478413"/>
              <a:gd name="f17" fmla="val 5017570"/>
              <a:gd name="f18" fmla="val 397994"/>
              <a:gd name="f19" fmla="val 4881878"/>
              <a:gd name="f20" fmla="val 322285"/>
              <a:gd name="f21" fmla="val 4588627"/>
              <a:gd name="f22" fmla="val 158551"/>
              <a:gd name="f23" fmla="val 4273911"/>
              <a:gd name="f24" fmla="val 38293"/>
              <a:gd name="f25" fmla="val 3916100"/>
              <a:gd name="f26" fmla="val 7249"/>
              <a:gd name="f27" fmla="val 3614873"/>
              <a:gd name="f28" fmla="val -19002"/>
              <a:gd name="f29" fmla="val 3316824"/>
              <a:gd name="f30" fmla="val 27934"/>
              <a:gd name="f31" fmla="val 3020353"/>
              <a:gd name="f32" fmla="val 117596"/>
              <a:gd name="f33" fmla="val 2689282"/>
              <a:gd name="f34" fmla="val 217729"/>
              <a:gd name="f35" fmla="val 2500058"/>
              <a:gd name="f36" fmla="val 300462"/>
              <a:gd name="f37" fmla="val 2301464"/>
              <a:gd name="f38" fmla="val 381520"/>
              <a:gd name="f39" fmla="val 2080764"/>
              <a:gd name="f40" fmla="val 471631"/>
              <a:gd name="f41" fmla="val 771229"/>
              <a:gd name="f42" fmla="val 1006013"/>
              <a:gd name="f43" fmla="val 553686"/>
              <a:gd name="f44" fmla="+- 0 0 -90"/>
              <a:gd name="f45" fmla="*/ f3 1 6622719"/>
              <a:gd name="f46" fmla="*/ f4 1 733164"/>
              <a:gd name="f47" fmla="val f5"/>
              <a:gd name="f48" fmla="val f6"/>
              <a:gd name="f49" fmla="val f7"/>
              <a:gd name="f50" fmla="*/ f44 f0 1"/>
              <a:gd name="f51" fmla="+- f49 0 f47"/>
              <a:gd name="f52" fmla="+- f48 0 f47"/>
              <a:gd name="f53" fmla="*/ f50 1 f2"/>
              <a:gd name="f54" fmla="*/ f52 1 6622719"/>
              <a:gd name="f55" fmla="*/ f51 1 733164"/>
              <a:gd name="f56" fmla="*/ 6622719 f52 1"/>
              <a:gd name="f57" fmla="*/ 311933 f51 1"/>
              <a:gd name="f58" fmla="*/ 5302936 f52 1"/>
              <a:gd name="f59" fmla="*/ 526698 f51 1"/>
              <a:gd name="f60" fmla="*/ 4881878 f52 1"/>
              <a:gd name="f61" fmla="*/ 322285 f51 1"/>
              <a:gd name="f62" fmla="*/ 3916100 f52 1"/>
              <a:gd name="f63" fmla="*/ 7249 f51 1"/>
              <a:gd name="f64" fmla="*/ 3020353 f52 1"/>
              <a:gd name="f65" fmla="*/ 117596 f51 1"/>
              <a:gd name="f66" fmla="*/ 2301464 f52 1"/>
              <a:gd name="f67" fmla="*/ 381520 f51 1"/>
              <a:gd name="f68" fmla="*/ 0 f52 1"/>
              <a:gd name="f69" fmla="*/ 553686 f51 1"/>
              <a:gd name="f70" fmla="+- f53 0 f1"/>
              <a:gd name="f71" fmla="*/ f56 1 6622719"/>
              <a:gd name="f72" fmla="*/ f57 1 733164"/>
              <a:gd name="f73" fmla="*/ f58 1 6622719"/>
              <a:gd name="f74" fmla="*/ f59 1 733164"/>
              <a:gd name="f75" fmla="*/ f60 1 6622719"/>
              <a:gd name="f76" fmla="*/ f61 1 733164"/>
              <a:gd name="f77" fmla="*/ f62 1 6622719"/>
              <a:gd name="f78" fmla="*/ f63 1 733164"/>
              <a:gd name="f79" fmla="*/ f64 1 6622719"/>
              <a:gd name="f80" fmla="*/ f65 1 733164"/>
              <a:gd name="f81" fmla="*/ f66 1 6622719"/>
              <a:gd name="f82" fmla="*/ f67 1 733164"/>
              <a:gd name="f83" fmla="*/ f68 1 6622719"/>
              <a:gd name="f84" fmla="*/ f69 1 733164"/>
              <a:gd name="f85" fmla="*/ f47 1 f54"/>
              <a:gd name="f86" fmla="*/ f48 1 f54"/>
              <a:gd name="f87" fmla="*/ f47 1 f55"/>
              <a:gd name="f88" fmla="*/ f49 1 f55"/>
              <a:gd name="f89" fmla="*/ f71 1 f54"/>
              <a:gd name="f90" fmla="*/ f72 1 f55"/>
              <a:gd name="f91" fmla="*/ f73 1 f54"/>
              <a:gd name="f92" fmla="*/ f74 1 f55"/>
              <a:gd name="f93" fmla="*/ f75 1 f54"/>
              <a:gd name="f94" fmla="*/ f76 1 f55"/>
              <a:gd name="f95" fmla="*/ f77 1 f54"/>
              <a:gd name="f96" fmla="*/ f78 1 f55"/>
              <a:gd name="f97" fmla="*/ f79 1 f54"/>
              <a:gd name="f98" fmla="*/ f80 1 f55"/>
              <a:gd name="f99" fmla="*/ f81 1 f54"/>
              <a:gd name="f100" fmla="*/ f82 1 f55"/>
              <a:gd name="f101" fmla="*/ f83 1 f54"/>
              <a:gd name="f102" fmla="*/ f84 1 f55"/>
              <a:gd name="f103" fmla="*/ f85 f45 1"/>
              <a:gd name="f104" fmla="*/ f86 f45 1"/>
              <a:gd name="f105" fmla="*/ f88 f46 1"/>
              <a:gd name="f106" fmla="*/ f87 f46 1"/>
              <a:gd name="f107" fmla="*/ f89 f45 1"/>
              <a:gd name="f108" fmla="*/ f90 f46 1"/>
              <a:gd name="f109" fmla="*/ f91 f45 1"/>
              <a:gd name="f110" fmla="*/ f92 f46 1"/>
              <a:gd name="f111" fmla="*/ f93 f45 1"/>
              <a:gd name="f112" fmla="*/ f94 f46 1"/>
              <a:gd name="f113" fmla="*/ f95 f45 1"/>
              <a:gd name="f114" fmla="*/ f96 f46 1"/>
              <a:gd name="f115" fmla="*/ f97 f45 1"/>
              <a:gd name="f116" fmla="*/ f98 f46 1"/>
              <a:gd name="f117" fmla="*/ f99 f45 1"/>
              <a:gd name="f118" fmla="*/ f100 f46 1"/>
              <a:gd name="f119" fmla="*/ f101 f45 1"/>
              <a:gd name="f120" fmla="*/ f102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0">
                <a:pos x="f107" y="f108"/>
              </a:cxn>
              <a:cxn ang="f70">
                <a:pos x="f109" y="f110"/>
              </a:cxn>
              <a:cxn ang="f70">
                <a:pos x="f111" y="f112"/>
              </a:cxn>
              <a:cxn ang="f70">
                <a:pos x="f113" y="f114"/>
              </a:cxn>
              <a:cxn ang="f70">
                <a:pos x="f115" y="f116"/>
              </a:cxn>
              <a:cxn ang="f70">
                <a:pos x="f117" y="f118"/>
              </a:cxn>
              <a:cxn ang="f70">
                <a:pos x="f119" y="f120"/>
              </a:cxn>
            </a:cxnLst>
            <a:rect l="f103" t="f106" r="f104" b="f105"/>
            <a:pathLst>
              <a:path w="6622719" h="733164">
                <a:moveTo>
                  <a:pt x="f6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5" y="f43"/>
                </a:cubicBezTo>
              </a:path>
            </a:pathLst>
          </a:custGeom>
          <a:noFill/>
          <a:ln w="60322" cap="flat">
            <a:solidFill>
              <a:srgbClr val="FEF3ED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543E34"/>
              </a:solidFill>
              <a:uFillTx/>
              <a:latin typeface="Gill Sans Nova Light"/>
            </a:endParaRPr>
          </a:p>
        </p:txBody>
      </p:sp>
      <p:sp>
        <p:nvSpPr>
          <p:cNvPr id="5" name="Freeform: Shape 40">
            <a:extLst>
              <a:ext uri="{FF2B5EF4-FFF2-40B4-BE49-F238E27FC236}">
                <a16:creationId xmlns:a16="http://schemas.microsoft.com/office/drawing/2014/main" id="{7A6FC7ED-3583-16B7-2682-6ED83AC744E7}"/>
              </a:ext>
            </a:extLst>
          </p:cNvPr>
          <p:cNvSpPr/>
          <p:nvPr/>
        </p:nvSpPr>
        <p:spPr>
          <a:xfrm rot="10499997" flipH="1">
            <a:off x="3174558" y="5351801"/>
            <a:ext cx="5263844" cy="68604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394376"/>
              <a:gd name="f7" fmla="val 703060"/>
              <a:gd name="f8" fmla="val 526698"/>
              <a:gd name="f9" fmla="val 5241050"/>
              <a:gd name="f10" fmla="val 478413"/>
              <a:gd name="f11" fmla="val 5109010"/>
              <a:gd name="f12" fmla="val 397994"/>
              <a:gd name="f13" fmla="val 4973318"/>
              <a:gd name="f14" fmla="val 322285"/>
              <a:gd name="f15" fmla="val 4680067"/>
              <a:gd name="f16" fmla="val 158551"/>
              <a:gd name="f17" fmla="val 4365351"/>
              <a:gd name="f18" fmla="val 38293"/>
              <a:gd name="f19" fmla="val 4007540"/>
              <a:gd name="f20" fmla="val 7249"/>
              <a:gd name="f21" fmla="val 3706313"/>
              <a:gd name="f22" fmla="val -19002"/>
              <a:gd name="f23" fmla="val 3408264"/>
              <a:gd name="f24" fmla="val 27934"/>
              <a:gd name="f25" fmla="val 3111793"/>
              <a:gd name="f26" fmla="val 117596"/>
              <a:gd name="f27" fmla="val 2780722"/>
              <a:gd name="f28" fmla="val 217729"/>
              <a:gd name="f29" fmla="val 2591498"/>
              <a:gd name="f30" fmla="val 300462"/>
              <a:gd name="f31" fmla="val 2392904"/>
              <a:gd name="f32" fmla="val 381520"/>
              <a:gd name="f33" fmla="val 2172204"/>
              <a:gd name="f34" fmla="val 471631"/>
              <a:gd name="f35" fmla="val 862669"/>
              <a:gd name="f36" fmla="val 1006013"/>
              <a:gd name="f37" fmla="val 462246"/>
              <a:gd name="f38" fmla="+- 0 0 -90"/>
              <a:gd name="f39" fmla="*/ f3 1 5394376"/>
              <a:gd name="f40" fmla="*/ f4 1 703060"/>
              <a:gd name="f41" fmla="val f5"/>
              <a:gd name="f42" fmla="val f6"/>
              <a:gd name="f43" fmla="val f7"/>
              <a:gd name="f44" fmla="*/ f38 f0 1"/>
              <a:gd name="f45" fmla="+- f43 0 f41"/>
              <a:gd name="f46" fmla="+- f42 0 f41"/>
              <a:gd name="f47" fmla="*/ f44 1 f2"/>
              <a:gd name="f48" fmla="*/ f46 1 5394376"/>
              <a:gd name="f49" fmla="*/ f45 1 703060"/>
              <a:gd name="f50" fmla="*/ 526698 f45 1"/>
              <a:gd name="f51" fmla="*/ 322285 f45 1"/>
              <a:gd name="f52" fmla="*/ 7249 f45 1"/>
              <a:gd name="f53" fmla="*/ 117596 f45 1"/>
              <a:gd name="f54" fmla="*/ 381520 f45 1"/>
              <a:gd name="f55" fmla="*/ 462246 f45 1"/>
              <a:gd name="f56" fmla="*/ 5394376 f46 1"/>
              <a:gd name="f57" fmla="*/ 4973318 f46 1"/>
              <a:gd name="f58" fmla="*/ 4007540 f46 1"/>
              <a:gd name="f59" fmla="*/ 3111793 f46 1"/>
              <a:gd name="f60" fmla="*/ 2392904 f46 1"/>
              <a:gd name="f61" fmla="*/ 0 f46 1"/>
              <a:gd name="f62" fmla="+- f47 0 f1"/>
              <a:gd name="f63" fmla="*/ f50 1 703060"/>
              <a:gd name="f64" fmla="*/ f51 1 703060"/>
              <a:gd name="f65" fmla="*/ f52 1 703060"/>
              <a:gd name="f66" fmla="*/ f53 1 703060"/>
              <a:gd name="f67" fmla="*/ f54 1 703060"/>
              <a:gd name="f68" fmla="*/ f55 1 703060"/>
              <a:gd name="f69" fmla="*/ f56 1 5394376"/>
              <a:gd name="f70" fmla="*/ f57 1 5394376"/>
              <a:gd name="f71" fmla="*/ f58 1 5394376"/>
              <a:gd name="f72" fmla="*/ f59 1 5394376"/>
              <a:gd name="f73" fmla="*/ f60 1 5394376"/>
              <a:gd name="f74" fmla="*/ f61 1 5394376"/>
              <a:gd name="f75" fmla="*/ f41 1 f48"/>
              <a:gd name="f76" fmla="*/ f42 1 f48"/>
              <a:gd name="f77" fmla="*/ f41 1 f49"/>
              <a:gd name="f78" fmla="*/ f43 1 f49"/>
              <a:gd name="f79" fmla="*/ f69 1 f48"/>
              <a:gd name="f80" fmla="*/ f63 1 f49"/>
              <a:gd name="f81" fmla="*/ f70 1 f48"/>
              <a:gd name="f82" fmla="*/ f64 1 f49"/>
              <a:gd name="f83" fmla="*/ f71 1 f48"/>
              <a:gd name="f84" fmla="*/ f65 1 f49"/>
              <a:gd name="f85" fmla="*/ f72 1 f48"/>
              <a:gd name="f86" fmla="*/ f66 1 f49"/>
              <a:gd name="f87" fmla="*/ f73 1 f48"/>
              <a:gd name="f88" fmla="*/ f67 1 f49"/>
              <a:gd name="f89" fmla="*/ f74 1 f48"/>
              <a:gd name="f90" fmla="*/ f68 1 f49"/>
              <a:gd name="f91" fmla="*/ f75 f39 1"/>
              <a:gd name="f92" fmla="*/ f76 f39 1"/>
              <a:gd name="f93" fmla="*/ f78 f40 1"/>
              <a:gd name="f94" fmla="*/ f77 f40 1"/>
              <a:gd name="f95" fmla="*/ f79 f39 1"/>
              <a:gd name="f96" fmla="*/ f80 f40 1"/>
              <a:gd name="f97" fmla="*/ f81 f39 1"/>
              <a:gd name="f98" fmla="*/ f82 f40 1"/>
              <a:gd name="f99" fmla="*/ f83 f39 1"/>
              <a:gd name="f100" fmla="*/ f84 f40 1"/>
              <a:gd name="f101" fmla="*/ f85 f39 1"/>
              <a:gd name="f102" fmla="*/ f86 f40 1"/>
              <a:gd name="f103" fmla="*/ f87 f39 1"/>
              <a:gd name="f104" fmla="*/ f88 f40 1"/>
              <a:gd name="f105" fmla="*/ f89 f39 1"/>
              <a:gd name="f106" fmla="*/ f90 f4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2">
                <a:pos x="f95" y="f96"/>
              </a:cxn>
              <a:cxn ang="f62">
                <a:pos x="f97" y="f98"/>
              </a:cxn>
              <a:cxn ang="f62">
                <a:pos x="f99" y="f100"/>
              </a:cxn>
              <a:cxn ang="f62">
                <a:pos x="f101" y="f102"/>
              </a:cxn>
              <a:cxn ang="f62">
                <a:pos x="f103" y="f104"/>
              </a:cxn>
              <a:cxn ang="f62">
                <a:pos x="f105" y="f106"/>
              </a:cxn>
            </a:cxnLst>
            <a:rect l="f91" t="f94" r="f92" b="f93"/>
            <a:pathLst>
              <a:path w="5394376" h="703060">
                <a:moveTo>
                  <a:pt x="f6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5" y="f37"/>
                </a:cubicBezTo>
              </a:path>
            </a:pathLst>
          </a:custGeom>
          <a:noFill/>
          <a:ln w="60322" cap="flat">
            <a:solidFill>
              <a:srgbClr val="FEF3ED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543E34"/>
              </a:solidFill>
              <a:uFillTx/>
              <a:latin typeface="Gill Sans Nova Light"/>
            </a:endParaRPr>
          </a:p>
        </p:txBody>
      </p:sp>
      <p:sp>
        <p:nvSpPr>
          <p:cNvPr id="6" name="Text Placeholder 30">
            <a:extLst>
              <a:ext uri="{FF2B5EF4-FFF2-40B4-BE49-F238E27FC236}">
                <a16:creationId xmlns:a16="http://schemas.microsoft.com/office/drawing/2014/main" id="{D6595F90-BE69-DFDC-D0DC-CD54EC1392D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135809" y="493730"/>
            <a:ext cx="3551108" cy="2231328"/>
          </a:xfrm>
          <a:solidFill>
            <a:srgbClr val="B8C0B0"/>
          </a:solidFill>
        </p:spPr>
        <p:txBody>
          <a:bodyPr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>
                <a:latin typeface="Gill Sans Nova" pitchFamily="34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28">
            <a:extLst>
              <a:ext uri="{FF2B5EF4-FFF2-40B4-BE49-F238E27FC236}">
                <a16:creationId xmlns:a16="http://schemas.microsoft.com/office/drawing/2014/main" id="{4205952A-3707-9C46-D05F-BAFB3FE155B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0471" y="1647136"/>
            <a:ext cx="3551108" cy="2231328"/>
          </a:xfrm>
          <a:solidFill>
            <a:srgbClr val="B8C0B0"/>
          </a:solidFill>
        </p:spPr>
        <p:txBody>
          <a:bodyPr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>
                <a:latin typeface="Gill Sans Nova" pitchFamily="34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47B8A4E1-71CC-BA7F-702C-D5F89D98C21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92317" y="2722251"/>
            <a:ext cx="3551108" cy="2231328"/>
          </a:xfrm>
          <a:solidFill>
            <a:srgbClr val="B8C0B0"/>
          </a:solidFill>
        </p:spPr>
        <p:txBody>
          <a:bodyPr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>
                <a:latin typeface="Gill Sans Nova" pitchFamily="34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31">
            <a:extLst>
              <a:ext uri="{FF2B5EF4-FFF2-40B4-BE49-F238E27FC236}">
                <a16:creationId xmlns:a16="http://schemas.microsoft.com/office/drawing/2014/main" id="{E4622065-2622-FAC8-81C6-524D6A025EE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224698" y="4198705"/>
            <a:ext cx="3551108" cy="2231328"/>
          </a:xfrm>
          <a:solidFill>
            <a:srgbClr val="B8C0B0"/>
          </a:solidFill>
        </p:spPr>
        <p:txBody>
          <a:bodyPr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>
                <a:latin typeface="Gill Sans Nova" pitchFamily="34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A4165541-B1C2-DB78-A610-9E5FA3A146D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30122" y="4301904"/>
            <a:ext cx="3551108" cy="2231328"/>
          </a:xfrm>
          <a:solidFill>
            <a:srgbClr val="B8C0B0"/>
          </a:solidFill>
        </p:spPr>
        <p:txBody>
          <a:bodyPr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>
                <a:latin typeface="Gill Sans Nova" pitchFamily="34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2E12EBC-3895-5952-3897-A2318F7ADE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/>
              <a:t>click to edit master title style	</a:t>
            </a:r>
          </a:p>
        </p:txBody>
      </p:sp>
    </p:spTree>
    <p:extLst>
      <p:ext uri="{BB962C8B-B14F-4D97-AF65-F5344CB8AC3E}">
        <p14:creationId xmlns:p14="http://schemas.microsoft.com/office/powerpoint/2010/main" val="1221385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solidFill>
          <a:srgbClr val="D7D0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22">
            <a:extLst>
              <a:ext uri="{FF2B5EF4-FFF2-40B4-BE49-F238E27FC236}">
                <a16:creationId xmlns:a16="http://schemas.microsoft.com/office/drawing/2014/main" id="{B924938E-CDA7-00EB-E98F-17E4B4526803}"/>
              </a:ext>
            </a:extLst>
          </p:cNvPr>
          <p:cNvSpPr/>
          <p:nvPr/>
        </p:nvSpPr>
        <p:spPr>
          <a:xfrm>
            <a:off x="737756" y="1496369"/>
            <a:ext cx="11454249" cy="536163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454247"/>
              <a:gd name="f7" fmla="val 5361629"/>
              <a:gd name="f8" fmla="val 6289581"/>
              <a:gd name="f9" fmla="val 282"/>
              <a:gd name="f10" fmla="val 8465340"/>
              <a:gd name="f11" fmla="val -14675"/>
              <a:gd name="f12" fmla="val 10006154"/>
              <a:gd name="f13" fmla="val 571178"/>
              <a:gd name="f14" fmla="val 10470807"/>
              <a:gd name="f15" fmla="val 759302"/>
              <a:gd name="f16" fmla="val 10778666"/>
              <a:gd name="f17" fmla="val 883899"/>
              <a:gd name="f18" fmla="val 11045023"/>
              <a:gd name="f19" fmla="val 1008258"/>
              <a:gd name="f20" fmla="val 11276049"/>
              <a:gd name="f21" fmla="val 1131122"/>
              <a:gd name="f22" fmla="val 1230436"/>
              <a:gd name="f23" fmla="val 380284"/>
              <a:gd name="f24" fmla="val 335545"/>
              <a:gd name="f25" fmla="val 5249207"/>
              <a:gd name="f26" fmla="val -39263"/>
              <a:gd name="f27" fmla="val 4244088"/>
              <a:gd name="f28" fmla="val -202610"/>
              <a:gd name="f29" fmla="val 2928326"/>
              <a:gd name="f30" fmla="val 397857"/>
              <a:gd name="f31" fmla="val 1927967"/>
              <a:gd name="f32" fmla="val 517170"/>
              <a:gd name="f33" fmla="val 1729198"/>
              <a:gd name="f34" fmla="val 951042"/>
              <a:gd name="f35" fmla="val 1069104"/>
              <a:gd name="f36" fmla="val 2970513"/>
              <a:gd name="f37" fmla="val 486859"/>
              <a:gd name="f38" fmla="val 4180432"/>
              <a:gd name="f39" fmla="val 138015"/>
              <a:gd name="f40" fmla="val 5300600"/>
              <a:gd name="f41" fmla="val 7081"/>
              <a:gd name="f42" fmla="+- 0 0 -90"/>
              <a:gd name="f43" fmla="*/ f3 1 11454247"/>
              <a:gd name="f44" fmla="*/ f4 1 5361629"/>
              <a:gd name="f45" fmla="val f5"/>
              <a:gd name="f46" fmla="val f6"/>
              <a:gd name="f47" fmla="val f7"/>
              <a:gd name="f48" fmla="*/ f42 f0 1"/>
              <a:gd name="f49" fmla="+- f47 0 f45"/>
              <a:gd name="f50" fmla="+- f46 0 f45"/>
              <a:gd name="f51" fmla="*/ f48 1 f2"/>
              <a:gd name="f52" fmla="*/ f50 1 11454247"/>
              <a:gd name="f53" fmla="*/ f49 1 5361629"/>
              <a:gd name="f54" fmla="*/ 6289581 f50 1"/>
              <a:gd name="f55" fmla="*/ 282 f49 1"/>
              <a:gd name="f56" fmla="*/ 10470807 f50 1"/>
              <a:gd name="f57" fmla="*/ 759302 f49 1"/>
              <a:gd name="f58" fmla="*/ 11276049 f50 1"/>
              <a:gd name="f59" fmla="*/ 1131122 f49 1"/>
              <a:gd name="f60" fmla="*/ 11454247 f50 1"/>
              <a:gd name="f61" fmla="*/ 1230436 f49 1"/>
              <a:gd name="f62" fmla="*/ 5361629 f49 1"/>
              <a:gd name="f63" fmla="*/ 380284 f50 1"/>
              <a:gd name="f64" fmla="*/ 335545 f50 1"/>
              <a:gd name="f65" fmla="*/ 5249207 f49 1"/>
              <a:gd name="f66" fmla="*/ 397857 f50 1"/>
              <a:gd name="f67" fmla="*/ 1927967 f49 1"/>
              <a:gd name="f68" fmla="*/ 2970513 f50 1"/>
              <a:gd name="f69" fmla="*/ 486859 f49 1"/>
              <a:gd name="f70" fmla="+- f51 0 f1"/>
              <a:gd name="f71" fmla="*/ f54 1 11454247"/>
              <a:gd name="f72" fmla="*/ f55 1 5361629"/>
              <a:gd name="f73" fmla="*/ f56 1 11454247"/>
              <a:gd name="f74" fmla="*/ f57 1 5361629"/>
              <a:gd name="f75" fmla="*/ f58 1 11454247"/>
              <a:gd name="f76" fmla="*/ f59 1 5361629"/>
              <a:gd name="f77" fmla="*/ f60 1 11454247"/>
              <a:gd name="f78" fmla="*/ f61 1 5361629"/>
              <a:gd name="f79" fmla="*/ f62 1 5361629"/>
              <a:gd name="f80" fmla="*/ f63 1 11454247"/>
              <a:gd name="f81" fmla="*/ f64 1 11454247"/>
              <a:gd name="f82" fmla="*/ f65 1 5361629"/>
              <a:gd name="f83" fmla="*/ f66 1 11454247"/>
              <a:gd name="f84" fmla="*/ f67 1 5361629"/>
              <a:gd name="f85" fmla="*/ f68 1 11454247"/>
              <a:gd name="f86" fmla="*/ f69 1 5361629"/>
              <a:gd name="f87" fmla="*/ f45 1 f52"/>
              <a:gd name="f88" fmla="*/ f46 1 f52"/>
              <a:gd name="f89" fmla="*/ f45 1 f53"/>
              <a:gd name="f90" fmla="*/ f47 1 f53"/>
              <a:gd name="f91" fmla="*/ f71 1 f52"/>
              <a:gd name="f92" fmla="*/ f72 1 f53"/>
              <a:gd name="f93" fmla="*/ f73 1 f52"/>
              <a:gd name="f94" fmla="*/ f74 1 f53"/>
              <a:gd name="f95" fmla="*/ f75 1 f52"/>
              <a:gd name="f96" fmla="*/ f76 1 f53"/>
              <a:gd name="f97" fmla="*/ f77 1 f52"/>
              <a:gd name="f98" fmla="*/ f78 1 f53"/>
              <a:gd name="f99" fmla="*/ f79 1 f53"/>
              <a:gd name="f100" fmla="*/ f80 1 f52"/>
              <a:gd name="f101" fmla="*/ f81 1 f52"/>
              <a:gd name="f102" fmla="*/ f82 1 f53"/>
              <a:gd name="f103" fmla="*/ f83 1 f52"/>
              <a:gd name="f104" fmla="*/ f84 1 f53"/>
              <a:gd name="f105" fmla="*/ f85 1 f52"/>
              <a:gd name="f106" fmla="*/ f86 1 f53"/>
              <a:gd name="f107" fmla="*/ f87 f43 1"/>
              <a:gd name="f108" fmla="*/ f88 f43 1"/>
              <a:gd name="f109" fmla="*/ f90 f44 1"/>
              <a:gd name="f110" fmla="*/ f89 f44 1"/>
              <a:gd name="f111" fmla="*/ f91 f43 1"/>
              <a:gd name="f112" fmla="*/ f92 f44 1"/>
              <a:gd name="f113" fmla="*/ f93 f43 1"/>
              <a:gd name="f114" fmla="*/ f94 f44 1"/>
              <a:gd name="f115" fmla="*/ f95 f43 1"/>
              <a:gd name="f116" fmla="*/ f96 f44 1"/>
              <a:gd name="f117" fmla="*/ f97 f43 1"/>
              <a:gd name="f118" fmla="*/ f98 f44 1"/>
              <a:gd name="f119" fmla="*/ f99 f44 1"/>
              <a:gd name="f120" fmla="*/ f100 f43 1"/>
              <a:gd name="f121" fmla="*/ f101 f43 1"/>
              <a:gd name="f122" fmla="*/ f102 f44 1"/>
              <a:gd name="f123" fmla="*/ f103 f43 1"/>
              <a:gd name="f124" fmla="*/ f104 f44 1"/>
              <a:gd name="f125" fmla="*/ f105 f43 1"/>
              <a:gd name="f126" fmla="*/ f106 f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0">
                <a:pos x="f111" y="f112"/>
              </a:cxn>
              <a:cxn ang="f70">
                <a:pos x="f113" y="f114"/>
              </a:cxn>
              <a:cxn ang="f70">
                <a:pos x="f115" y="f116"/>
              </a:cxn>
              <a:cxn ang="f70">
                <a:pos x="f117" y="f118"/>
              </a:cxn>
              <a:cxn ang="f70">
                <a:pos x="f117" y="f119"/>
              </a:cxn>
              <a:cxn ang="f70">
                <a:pos x="f120" y="f119"/>
              </a:cxn>
              <a:cxn ang="f70">
                <a:pos x="f121" y="f122"/>
              </a:cxn>
              <a:cxn ang="f70">
                <a:pos x="f123" y="f124"/>
              </a:cxn>
              <a:cxn ang="f70">
                <a:pos x="f125" y="f126"/>
              </a:cxn>
              <a:cxn ang="f70">
                <a:pos x="f111" y="f112"/>
              </a:cxn>
            </a:cxnLst>
            <a:rect l="f107" t="f110" r="f108" b="f109"/>
            <a:pathLst>
              <a:path w="11454247" h="5361629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lnTo>
                  <a:pt x="f6" y="f22"/>
                </a:lnTo>
                <a:lnTo>
                  <a:pt x="f6" y="f7"/>
                </a:lnTo>
                <a:lnTo>
                  <a:pt x="f23" y="f7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8" y="f9"/>
                </a:cubicBezTo>
                <a:close/>
              </a:path>
            </a:pathLst>
          </a:custGeom>
          <a:solidFill>
            <a:srgbClr val="465059">
              <a:alpha val="43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543E34"/>
              </a:solidFill>
              <a:uFillTx/>
              <a:latin typeface="Gill Sans Nova Light"/>
            </a:endParaRPr>
          </a:p>
        </p:txBody>
      </p:sp>
      <p:sp>
        <p:nvSpPr>
          <p:cNvPr id="3" name="Freeform: Shape 15">
            <a:extLst>
              <a:ext uri="{FF2B5EF4-FFF2-40B4-BE49-F238E27FC236}">
                <a16:creationId xmlns:a16="http://schemas.microsoft.com/office/drawing/2014/main" id="{FE84FC40-08B4-CEB8-F574-7E8015F27768}"/>
              </a:ext>
            </a:extLst>
          </p:cNvPr>
          <p:cNvSpPr/>
          <p:nvPr/>
        </p:nvSpPr>
        <p:spPr>
          <a:xfrm>
            <a:off x="0" y="0"/>
            <a:ext cx="8254791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254792"/>
              <a:gd name="f7" fmla="val 6858000"/>
              <a:gd name="f8" fmla="val 6376520"/>
              <a:gd name="f9" fmla="val 6476044"/>
              <a:gd name="f10" fmla="val 189247"/>
              <a:gd name="f11" fmla="val 7520839"/>
              <a:gd name="f12" fmla="val 2231293"/>
              <a:gd name="f13" fmla="val 8066945"/>
              <a:gd name="f14" fmla="val 4314694"/>
              <a:gd name="f15" fmla="val 8222355"/>
              <a:gd name="f16" fmla="val 6291375"/>
              <a:gd name="f17" fmla="+- 0 0 -90"/>
              <a:gd name="f18" fmla="*/ f3 1 8254792"/>
              <a:gd name="f19" fmla="*/ f4 1 6858000"/>
              <a:gd name="f20" fmla="val f5"/>
              <a:gd name="f21" fmla="val f6"/>
              <a:gd name="f22" fmla="val f7"/>
              <a:gd name="f23" fmla="*/ f17 f0 1"/>
              <a:gd name="f24" fmla="+- f22 0 f20"/>
              <a:gd name="f25" fmla="+- f21 0 f20"/>
              <a:gd name="f26" fmla="*/ f23 1 f2"/>
              <a:gd name="f27" fmla="*/ f25 1 8254792"/>
              <a:gd name="f28" fmla="*/ f24 1 6858000"/>
              <a:gd name="f29" fmla="*/ 0 f25 1"/>
              <a:gd name="f30" fmla="*/ 0 f24 1"/>
              <a:gd name="f31" fmla="*/ 6376520 f25 1"/>
              <a:gd name="f32" fmla="*/ 6476044 f25 1"/>
              <a:gd name="f33" fmla="*/ 189247 f24 1"/>
              <a:gd name="f34" fmla="*/ 8222355 f25 1"/>
              <a:gd name="f35" fmla="*/ 6291375 f24 1"/>
              <a:gd name="f36" fmla="*/ 8254792 f25 1"/>
              <a:gd name="f37" fmla="*/ 6858000 f24 1"/>
              <a:gd name="f38" fmla="+- f26 0 f1"/>
              <a:gd name="f39" fmla="*/ f29 1 8254792"/>
              <a:gd name="f40" fmla="*/ f30 1 6858000"/>
              <a:gd name="f41" fmla="*/ f31 1 8254792"/>
              <a:gd name="f42" fmla="*/ f32 1 8254792"/>
              <a:gd name="f43" fmla="*/ f33 1 6858000"/>
              <a:gd name="f44" fmla="*/ f34 1 8254792"/>
              <a:gd name="f45" fmla="*/ f35 1 6858000"/>
              <a:gd name="f46" fmla="*/ f36 1 8254792"/>
              <a:gd name="f47" fmla="*/ f37 1 6858000"/>
              <a:gd name="f48" fmla="*/ f20 1 f27"/>
              <a:gd name="f49" fmla="*/ f21 1 f27"/>
              <a:gd name="f50" fmla="*/ f20 1 f28"/>
              <a:gd name="f51" fmla="*/ f22 1 f28"/>
              <a:gd name="f52" fmla="*/ f39 1 f27"/>
              <a:gd name="f53" fmla="*/ f40 1 f28"/>
              <a:gd name="f54" fmla="*/ f41 1 f27"/>
              <a:gd name="f55" fmla="*/ f42 1 f27"/>
              <a:gd name="f56" fmla="*/ f43 1 f28"/>
              <a:gd name="f57" fmla="*/ f44 1 f27"/>
              <a:gd name="f58" fmla="*/ f45 1 f28"/>
              <a:gd name="f59" fmla="*/ f46 1 f27"/>
              <a:gd name="f60" fmla="*/ f47 1 f28"/>
              <a:gd name="f61" fmla="*/ f48 f18 1"/>
              <a:gd name="f62" fmla="*/ f49 f18 1"/>
              <a:gd name="f63" fmla="*/ f51 f19 1"/>
              <a:gd name="f64" fmla="*/ f50 f19 1"/>
              <a:gd name="f65" fmla="*/ f52 f18 1"/>
              <a:gd name="f66" fmla="*/ f53 f19 1"/>
              <a:gd name="f67" fmla="*/ f54 f18 1"/>
              <a:gd name="f68" fmla="*/ f55 f18 1"/>
              <a:gd name="f69" fmla="*/ f56 f19 1"/>
              <a:gd name="f70" fmla="*/ f57 f18 1"/>
              <a:gd name="f71" fmla="*/ f58 f19 1"/>
              <a:gd name="f72" fmla="*/ f59 f18 1"/>
              <a:gd name="f73" fmla="*/ f60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65" y="f66"/>
              </a:cxn>
              <a:cxn ang="f38">
                <a:pos x="f67" y="f66"/>
              </a:cxn>
              <a:cxn ang="f38">
                <a:pos x="f68" y="f69"/>
              </a:cxn>
              <a:cxn ang="f38">
                <a:pos x="f70" y="f71"/>
              </a:cxn>
              <a:cxn ang="f38">
                <a:pos x="f72" y="f73"/>
              </a:cxn>
              <a:cxn ang="f38">
                <a:pos x="f65" y="f73"/>
              </a:cxn>
            </a:cxnLst>
            <a:rect l="f61" t="f64" r="f62" b="f63"/>
            <a:pathLst>
              <a:path w="8254792" h="6858000">
                <a:moveTo>
                  <a:pt x="f5" y="f5"/>
                </a:moveTo>
                <a:lnTo>
                  <a:pt x="f8" y="f5"/>
                </a:lnTo>
                <a:lnTo>
                  <a:pt x="f9" y="f10"/>
                </a:lnTo>
                <a:cubicBezTo>
                  <a:pt x="f11" y="f12"/>
                  <a:pt x="f13" y="f14"/>
                  <a:pt x="f15" y="f16"/>
                </a:cubicBezTo>
                <a:lnTo>
                  <a:pt x="f6" y="f7"/>
                </a:lnTo>
                <a:lnTo>
                  <a:pt x="f5" y="f7"/>
                </a:lnTo>
                <a:close/>
              </a:path>
            </a:pathLst>
          </a:custGeom>
          <a:solidFill>
            <a:srgbClr val="5D6A76">
              <a:alpha val="63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543E34"/>
              </a:solidFill>
              <a:uFillTx/>
              <a:latin typeface="Gill Sans Nova Ligh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71F316-B4D3-4230-B7E7-81BC2BC43401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576072" y="2350008"/>
            <a:ext cx="6464808" cy="1097280"/>
          </a:xfrm>
        </p:spPr>
        <p:txBody>
          <a:bodyPr/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itchFamily="49"/>
              <a:buChar char="o"/>
              <a:defRPr sz="1800">
                <a:solidFill>
                  <a:srgbClr val="FEF3ED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FEF3ED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FEF3ED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FEF3ED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FEF3E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D80C95A7-DDA4-CA2F-E2EB-A62CD25C39A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EF3ED"/>
                </a:solidFill>
              </a:defRPr>
            </a:lvl1pPr>
          </a:lstStyle>
          <a:p>
            <a:pPr lvl="0"/>
            <a:r>
              <a:rPr lang="en-US"/>
              <a:t>20XX</a:t>
            </a:r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04D54071-103B-FD88-436D-D959A65731F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EF3ED"/>
                </a:solidFill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16E5172B-3A5D-612C-6866-9A8045210F0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EF3ED"/>
                </a:solidFill>
              </a:defRPr>
            </a:lvl1pPr>
          </a:lstStyle>
          <a:p>
            <a:pPr lvl="0"/>
            <a:fld id="{29FA3FD4-54B9-4BB9-AF30-BDB325124018}" type="slidenum">
              <a:t>‹#›</a:t>
            </a:fld>
            <a:endParaRPr lang="en-US"/>
          </a:p>
        </p:txBody>
      </p:sp>
      <p:sp>
        <p:nvSpPr>
          <p:cNvPr id="8" name="Freeform: Shape 29">
            <a:extLst>
              <a:ext uri="{FF2B5EF4-FFF2-40B4-BE49-F238E27FC236}">
                <a16:creationId xmlns:a16="http://schemas.microsoft.com/office/drawing/2014/main" id="{6660A68E-6EF0-3B7C-95EC-99736C1B018C}"/>
              </a:ext>
            </a:extLst>
          </p:cNvPr>
          <p:cNvSpPr/>
          <p:nvPr/>
        </p:nvSpPr>
        <p:spPr>
          <a:xfrm>
            <a:off x="8419456" y="0"/>
            <a:ext cx="3772549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772547"/>
              <a:gd name="f7" fmla="val 6858000"/>
              <a:gd name="f8" fmla="val 726013"/>
              <a:gd name="f9" fmla="val 6699184"/>
              <a:gd name="f10" fmla="val 505094"/>
              <a:gd name="f11" fmla="val 6702481"/>
              <a:gd name="f12" fmla="val 252855"/>
              <a:gd name="f13" fmla="val 6758262"/>
              <a:gd name="f14" fmla="val 194178"/>
              <a:gd name="f15" fmla="val 6822271"/>
              <a:gd name="f16" fmla="val 340965"/>
              <a:gd name="f17" fmla="val 6831973"/>
              <a:gd name="f18" fmla="val 513890"/>
              <a:gd name="f19" fmla="val 6842751"/>
              <a:gd name="f20" fmla="val 646765"/>
              <a:gd name="f21" fmla="val 6837951"/>
              <a:gd name="f22" fmla="val 728437"/>
              <a:gd name="f23" fmla="val 6835053"/>
              <a:gd name="f24" fmla="val 763236"/>
              <a:gd name="f25" fmla="val 6793738"/>
              <a:gd name="f26" fmla="val 2688876"/>
              <a:gd name="f27" fmla="val 6144480"/>
              <a:gd name="f28" fmla="val 2667939"/>
              <a:gd name="f29" fmla="val 6147456"/>
              <a:gd name="f30" fmla="val 2643536"/>
              <a:gd name="f31" fmla="val 6156136"/>
              <a:gd name="f32" fmla="val 2614489"/>
              <a:gd name="f33" fmla="val 6172461"/>
              <a:gd name="f34" fmla="val 2707881"/>
              <a:gd name="f35" fmla="val 6194253"/>
              <a:gd name="f36" fmla="val 2761756"/>
              <a:gd name="f37" fmla="val 6206533"/>
              <a:gd name="f38" fmla="val 2815497"/>
              <a:gd name="f39" fmla="val 6219317"/>
              <a:gd name="f40" fmla="val 2783299"/>
              <a:gd name="f41" fmla="val 6177962"/>
              <a:gd name="f42" fmla="val 2751687"/>
              <a:gd name="f43" fmla="val 6135552"/>
              <a:gd name="f44" fmla="val 1441445"/>
              <a:gd name="f45" fmla="val 5828515"/>
              <a:gd name="f46" fmla="val 1396390"/>
              <a:gd name="f47" fmla="val 6000687"/>
              <a:gd name="f48" fmla="val 1505235"/>
              <a:gd name="f49" fmla="val 6111739"/>
              <a:gd name="f50" fmla="val 1597267"/>
              <a:gd name="f51" fmla="val 6261382"/>
              <a:gd name="f52" fmla="val 1694641"/>
              <a:gd name="f53" fmla="val 6042892"/>
              <a:gd name="f54" fmla="val 1513131"/>
              <a:gd name="f55" fmla="val 5955469"/>
              <a:gd name="f56" fmla="val 564047"/>
              <a:gd name="f57" fmla="val 5081627"/>
              <a:gd name="f58" fmla="val 641557"/>
              <a:gd name="f59" fmla="val 5116402"/>
              <a:gd name="f60" fmla="val 701122"/>
              <a:gd name="f61" fmla="val 5143676"/>
              <a:gd name="f62" fmla="val 757435"/>
              <a:gd name="f63" fmla="val 5169001"/>
              <a:gd name="f64" fmla="val 751231"/>
              <a:gd name="f65" fmla="val 5345118"/>
              <a:gd name="f66" fmla="val 664682"/>
              <a:gd name="f67" fmla="val 5505095"/>
              <a:gd name="f68" fmla="val 714026"/>
              <a:gd name="f69" fmla="val 5699328"/>
              <a:gd name="f70" fmla="val 809018"/>
              <a:gd name="f71" fmla="val 5624578"/>
              <a:gd name="f72" fmla="val 790582"/>
              <a:gd name="f73" fmla="val 5532365"/>
              <a:gd name="f74" fmla="val 819070"/>
              <a:gd name="f75" fmla="val 5460266"/>
              <a:gd name="f76" fmla="val 848733"/>
              <a:gd name="f77" fmla="val 5385789"/>
              <a:gd name="f78" fmla="val 876015"/>
              <a:gd name="f79" fmla="val 5310136"/>
              <a:gd name="f80" fmla="val 910123"/>
              <a:gd name="f81" fmla="val 5219072"/>
              <a:gd name="f82" fmla="val 1044340"/>
              <a:gd name="f83" fmla="val 5323992"/>
              <a:gd name="f84" fmla="val 942395"/>
              <a:gd name="f85" fmla="val 5406577"/>
              <a:gd name="f86" fmla="val 926416"/>
              <a:gd name="f87" fmla="val 5486336"/>
              <a:gd name="f88" fmla="val 907439"/>
              <a:gd name="f89" fmla="val 5579299"/>
              <a:gd name="f90" fmla="val 879639"/>
              <a:gd name="f91" fmla="val 5670976"/>
              <a:gd name="f92" fmla="val 855495"/>
              <a:gd name="f93" fmla="val 5763094"/>
              <a:gd name="f94" fmla="val 868677"/>
              <a:gd name="f95" fmla="val 5768242"/>
              <a:gd name="f96" fmla="val 881859"/>
              <a:gd name="f97" fmla="val 5773390"/>
              <a:gd name="f98" fmla="val 895041"/>
              <a:gd name="f99" fmla="val 5778538"/>
              <a:gd name="f100" fmla="val 927397"/>
              <a:gd name="f101" fmla="val 5694008"/>
              <a:gd name="f102" fmla="val 956233"/>
              <a:gd name="f103" fmla="val 5608535"/>
              <a:gd name="f104" fmla="val 992346"/>
              <a:gd name="f105" fmla="val 5526090"/>
              <a:gd name="f106" fmla="val 1025836"/>
              <a:gd name="f107" fmla="val 5449406"/>
              <a:gd name="f108" fmla="val 1043304"/>
              <a:gd name="f109" fmla="val 5356038"/>
              <a:gd name="f110" fmla="val 1173864"/>
              <a:gd name="f111" fmla="val 5315600"/>
              <a:gd name="f112" fmla="val 1058405"/>
              <a:gd name="f113" fmla="val 5641838"/>
              <a:gd name="f114" fmla="val 952905"/>
              <a:gd name="f115" fmla="val 5938960"/>
              <a:gd name="f116" fmla="val 847270"/>
              <a:gd name="f117" fmla="val 6236585"/>
              <a:gd name="f118" fmla="val 860685"/>
              <a:gd name="f119" fmla="val 6242873"/>
              <a:gd name="f120" fmla="val 874102"/>
              <a:gd name="f121" fmla="val 6249162"/>
              <a:gd name="f122" fmla="val 887516"/>
              <a:gd name="f123" fmla="val 6255450"/>
              <a:gd name="f124" fmla="val 993445"/>
              <a:gd name="f125" fmla="val 6184169"/>
              <a:gd name="f126" fmla="val 1015272"/>
              <a:gd name="f127" fmla="val 6056414"/>
              <a:gd name="f128" fmla="val 1071336"/>
              <a:gd name="f129" fmla="val 5951839"/>
              <a:gd name="f130" fmla="val 1128443"/>
              <a:gd name="f131" fmla="val 5845388"/>
              <a:gd name="f132" fmla="val 1130357"/>
              <a:gd name="f133" fmla="val 5699368"/>
              <a:gd name="f134" fmla="val 1316332"/>
              <a:gd name="f135" fmla="val 5639299"/>
              <a:gd name="f136" fmla="val 1239300"/>
              <a:gd name="f137" fmla="val 5812061"/>
              <a:gd name="f138" fmla="val 1176658"/>
              <a:gd name="f139" fmla="val 5955277"/>
              <a:gd name="f140" fmla="val 1111498"/>
              <a:gd name="f141" fmla="val 6097820"/>
              <a:gd name="f142" fmla="val 1050408"/>
              <a:gd name="f143" fmla="val 6231217"/>
              <a:gd name="f144" fmla="val 961076"/>
              <a:gd name="f145" fmla="val 6353275"/>
              <a:gd name="f146" fmla="val 920399"/>
              <a:gd name="f147" fmla="val 6543321"/>
              <a:gd name="f148" fmla="val 1076435"/>
              <a:gd name="f149" fmla="val 6421896"/>
              <a:gd name="f150" fmla="val 1119853"/>
              <a:gd name="f151" fmla="val 6241744"/>
              <a:gd name="f152" fmla="val 1314769"/>
              <a:gd name="f153" fmla="val 6236867"/>
              <a:gd name="f154" fmla="val 1181027"/>
              <a:gd name="f155" fmla="val 6415982"/>
              <a:gd name="f156" fmla="val 1046781"/>
              <a:gd name="f157" fmla="val 6594962"/>
              <a:gd name="f158" fmla="val 913038"/>
              <a:gd name="f159" fmla="val 6774078"/>
              <a:gd name="f160" fmla="val 924334"/>
              <a:gd name="f161" fmla="val 6786263"/>
              <a:gd name="f162" fmla="val 935765"/>
              <a:gd name="f163" fmla="val 6797946"/>
              <a:gd name="f164" fmla="val 947061"/>
              <a:gd name="f165" fmla="val 6810132"/>
              <a:gd name="f166" fmla="val 1122666"/>
              <a:gd name="f167" fmla="val 6788766"/>
              <a:gd name="f168" fmla="val 1173692"/>
              <a:gd name="f169" fmla="val 6546005"/>
              <a:gd name="f170" fmla="val 1390926"/>
              <a:gd name="f171" fmla="val 6536333"/>
              <a:gd name="f172" fmla="val 1309143"/>
              <a:gd name="f173" fmla="val 6641289"/>
              <a:gd name="f174" fmla="val 1209026"/>
              <a:gd name="f175" fmla="val 6724094"/>
              <a:gd name="f176" fmla="val 1123175"/>
              <a:gd name="f177" fmla="val 6814290"/>
              <a:gd name="f178" fmla="val 1084679"/>
              <a:gd name="f179" fmla="val 104784"/>
              <a:gd name="f180" fmla="val 65939"/>
              <a:gd name="f181" fmla="val 6835675"/>
              <a:gd name="f182" fmla="val 44059"/>
              <a:gd name="f183" fmla="val 6818587"/>
              <a:gd name="f184" fmla="val 25229"/>
              <a:gd name="f185" fmla="val 6798415"/>
              <a:gd name="f186" fmla="val 10114"/>
              <a:gd name="f187" fmla="val 6774567"/>
              <a:gd name="f188" fmla="val 221167"/>
              <a:gd name="f189" fmla="val 6665192"/>
              <a:gd name="f190" fmla="val 457501"/>
              <a:gd name="f191" fmla="val 6646630"/>
              <a:gd name="f192" fmla="val 681555"/>
              <a:gd name="f193" fmla="val 6591378"/>
              <a:gd name="f194" fmla="val 681031"/>
              <a:gd name="f195" fmla="val 6577231"/>
              <a:gd name="f196" fmla="val 680876"/>
              <a:gd name="f197" fmla="val 6563721"/>
              <a:gd name="f198" fmla="val 680218"/>
              <a:gd name="f199" fmla="val 6550076"/>
              <a:gd name="f200" fmla="val 569008"/>
              <a:gd name="f201" fmla="val 6528358"/>
              <a:gd name="f202" fmla="val 454602"/>
              <a:gd name="f203" fmla="val 6516560"/>
              <a:gd name="f204" fmla="val 347901"/>
              <a:gd name="f205" fmla="val 6482043"/>
              <a:gd name="f206" fmla="val 244587"/>
              <a:gd name="f207" fmla="val 6448973"/>
              <a:gd name="f208" fmla="val 119191"/>
              <a:gd name="f209" fmla="val 6528506"/>
              <a:gd name="f210" fmla="val 6393672"/>
              <a:gd name="f211" fmla="val 142543"/>
              <a:gd name="f212" fmla="val 6384997"/>
              <a:gd name="f213" fmla="val 253209"/>
              <a:gd name="f214" fmla="val 6378554"/>
              <a:gd name="f215" fmla="val 388033"/>
              <a:gd name="f216" fmla="val 6370506"/>
              <a:gd name="f217" fmla="val 315593"/>
              <a:gd name="f218" fmla="val 6296684"/>
              <a:gd name="f219" fmla="val 230692"/>
              <a:gd name="f220" fmla="val 6273396"/>
              <a:gd name="f221" fmla="val 156945"/>
              <a:gd name="f222" fmla="val 6232625"/>
              <a:gd name="f223" fmla="val 90712"/>
              <a:gd name="f224" fmla="val 6196023"/>
              <a:gd name="f225" fmla="val -7558"/>
              <a:gd name="f226" fmla="val 6186392"/>
              <a:gd name="f227" fmla="val 5193"/>
              <a:gd name="f228" fmla="val 6042198"/>
              <a:gd name="f229" fmla="val 237445"/>
              <a:gd name="f230" fmla="val 6155607"/>
              <a:gd name="f231" fmla="val 452022"/>
              <a:gd name="f232" fmla="val 6260511"/>
              <a:gd name="f233" fmla="val 688533"/>
              <a:gd name="f234" fmla="val 6376141"/>
              <a:gd name="f235" fmla="val 685932"/>
              <a:gd name="f236" fmla="val 6250998"/>
              <a:gd name="f237" fmla="val 598911"/>
              <a:gd name="f238" fmla="val 6233607"/>
              <a:gd name="f239" fmla="val 542200"/>
              <a:gd name="f240" fmla="val 6201712"/>
              <a:gd name="f241" fmla="val 345413"/>
              <a:gd name="f242" fmla="val 6090800"/>
              <a:gd name="f243" fmla="val 193658"/>
              <a:gd name="f244" fmla="val 5938621"/>
              <a:gd name="f245" fmla="val 90835"/>
              <a:gd name="f246" fmla="val 5738677"/>
              <a:gd name="f247" fmla="val 74927"/>
              <a:gd name="f248" fmla="val 5707478"/>
              <a:gd name="f249" fmla="val 69457"/>
              <a:gd name="f250" fmla="val 5671534"/>
              <a:gd name="f251" fmla="val 57248"/>
              <a:gd name="f252" fmla="val 5630552"/>
              <a:gd name="f253" fmla="val 160757"/>
              <a:gd name="f254" fmla="val 5598488"/>
              <a:gd name="f255" fmla="val 181794"/>
              <a:gd name="f256" fmla="val 5670927"/>
              <a:gd name="f257" fmla="val 208489"/>
              <a:gd name="f258" fmla="val 5722256"/>
              <a:gd name="f259" fmla="val 281840"/>
              <a:gd name="f260" fmla="val 5863123"/>
              <a:gd name="f261" fmla="val 385115"/>
              <a:gd name="f262" fmla="val 5974836"/>
              <a:gd name="f263" fmla="val 515823"/>
              <a:gd name="f264" fmla="val 6062655"/>
              <a:gd name="f265" fmla="val 535439"/>
              <a:gd name="f266" fmla="val 6075993"/>
              <a:gd name="f267" fmla="val 557778"/>
              <a:gd name="f268" fmla="val 6085211"/>
              <a:gd name="f269" fmla="val 613381"/>
              <a:gd name="f270" fmla="val 6115194"/>
              <a:gd name="f271" fmla="val 585121"/>
              <a:gd name="f272" fmla="val 6051594"/>
              <a:gd name="f273" fmla="val 577371"/>
              <a:gd name="f274" fmla="val 6016115"/>
              <a:gd name="f275" fmla="val 557060"/>
              <a:gd name="f276" fmla="val 5991279"/>
              <a:gd name="f277" fmla="val 438784"/>
              <a:gd name="f278" fmla="val 5846994"/>
              <a:gd name="f279" fmla="val 316547"/>
              <a:gd name="f280" fmla="val 5705417"/>
              <a:gd name="f281" fmla="val 197498"/>
              <a:gd name="f282" fmla="val 5562003"/>
              <a:gd name="f283" fmla="val 171355"/>
              <a:gd name="f284" fmla="val 5530756"/>
              <a:gd name="f285" fmla="val 151492"/>
              <a:gd name="f286" fmla="val 5494187"/>
              <a:gd name="f287" fmla="val 119794"/>
              <a:gd name="f288" fmla="val 5447443"/>
              <a:gd name="f289" fmla="val 257938"/>
              <a:gd name="f290" fmla="val 5406882"/>
              <a:gd name="f291" fmla="val 290087"/>
              <a:gd name="f292" fmla="val 5510313"/>
              <a:gd name="f293" fmla="val 346001"/>
              <a:gd name="f294" fmla="val 5567315"/>
              <a:gd name="f295" fmla="val 404162"/>
              <a:gd name="f296" fmla="val 5625998"/>
              <a:gd name="f297" fmla="val 455000"/>
              <a:gd name="f298" fmla="val 5691875"/>
              <a:gd name="f299" fmla="val 530348"/>
              <a:gd name="f300" fmla="val 5742773"/>
              <a:gd name="f301" fmla="val 464313"/>
              <a:gd name="f302" fmla="val 5564539"/>
              <a:gd name="f303" fmla="val 398278"/>
              <a:gd name="f304" fmla="val 5386303"/>
              <a:gd name="f305" fmla="val 332108"/>
              <a:gd name="f306" fmla="val 5208571"/>
              <a:gd name="f307" fmla="val 405482"/>
              <a:gd name="f308" fmla="val 5180285"/>
              <a:gd name="f309" fmla="val 412456"/>
              <a:gd name="f310" fmla="val 5186464"/>
              <a:gd name="f311" fmla="val 549238"/>
              <a:gd name="f312" fmla="val 5418673"/>
              <a:gd name="f313" fmla="val 554347"/>
              <a:gd name="f314" fmla="val 5300983"/>
              <a:gd name="f315" fmla="val 558902"/>
              <a:gd name="f316" fmla="val 5201462"/>
              <a:gd name="f317" fmla="val 3484566"/>
              <a:gd name="f318" fmla="val 5050701"/>
              <a:gd name="f319" fmla="val 3453884"/>
              <a:gd name="f320" fmla="val 5102817"/>
              <a:gd name="f321" fmla="val 3430863"/>
              <a:gd name="f322" fmla="val 5142441"/>
              <a:gd name="f323" fmla="val 3408344"/>
              <a:gd name="f324" fmla="val 5182198"/>
              <a:gd name="f325" fmla="val 3493137"/>
              <a:gd name="f326" fmla="val 5143504"/>
              <a:gd name="f327" fmla="val 3753012"/>
              <a:gd name="f328" fmla="val 4634545"/>
              <a:gd name="f329" fmla="val 3643304"/>
              <a:gd name="f330" fmla="val 4766227"/>
              <a:gd name="f331" fmla="val 3632193"/>
              <a:gd name="f332" fmla="val 4880154"/>
              <a:gd name="f333" fmla="val 3630314"/>
              <a:gd name="f334" fmla="val 5024030"/>
              <a:gd name="f335" fmla="val 3770126"/>
              <a:gd name="f336" fmla="val 4920884"/>
              <a:gd name="f337" fmla="val 3745647"/>
              <a:gd name="f338" fmla="val 4796882"/>
              <a:gd name="f339" fmla="val 2191761"/>
              <a:gd name="f340" fmla="val 3599906"/>
              <a:gd name="f341" fmla="val 2067894"/>
              <a:gd name="f342" fmla="val 3838773"/>
              <a:gd name="f343" fmla="val 2027499"/>
              <a:gd name="f344" fmla="val 4088153"/>
              <a:gd name="f345" fmla="val 2111338"/>
              <a:gd name="f346" fmla="val 4350890"/>
              <a:gd name="f347" fmla="val 2137978"/>
              <a:gd name="f348" fmla="val 4100517"/>
              <a:gd name="f349" fmla="val 2165122"/>
              <a:gd name="f350" fmla="val 3850280"/>
              <a:gd name="f351" fmla="val 2139285"/>
              <a:gd name="f352" fmla="val 2984627"/>
              <a:gd name="f353" fmla="val 2106068"/>
              <a:gd name="f354" fmla="val 3128724"/>
              <a:gd name="f355" fmla="val 2076521"/>
              <a:gd name="f356" fmla="val 3257105"/>
              <a:gd name="f357" fmla="val 2038114"/>
              <a:gd name="f358" fmla="val 3424594"/>
              <a:gd name="f359" fmla="val 2125270"/>
              <a:gd name="f360" fmla="val 3334814"/>
              <a:gd name="f361" fmla="val 2195307"/>
              <a:gd name="f362" fmla="val 3286778"/>
              <a:gd name="f363" fmla="val 2229896"/>
              <a:gd name="f364" fmla="val 3220086"/>
              <a:gd name="f365" fmla="val 2272316"/>
              <a:gd name="f366" fmla="val 3138253"/>
              <a:gd name="f367" fmla="val 2248571"/>
              <a:gd name="f368" fmla="val 3053776"/>
              <a:gd name="f369" fmla="val 2045357"/>
              <a:gd name="f370" fmla="val 2781680"/>
              <a:gd name="f371" fmla="val 1955972"/>
              <a:gd name="f372" fmla="val 2960290"/>
              <a:gd name="f373" fmla="val 1880913"/>
              <a:gd name="f374" fmla="val 3357152"/>
              <a:gd name="f375" fmla="val 1898928"/>
              <a:gd name="f376" fmla="val 3505280"/>
              <a:gd name="f377" fmla="val 1904165"/>
              <a:gd name="f378" fmla="val 3501835"/>
              <a:gd name="f379" fmla="val 1911784"/>
              <a:gd name="f380" fmla="val 3499566"/>
              <a:gd name="f381" fmla="val 1913499"/>
              <a:gd name="f382" fmla="val 3495177"/>
              <a:gd name="f383" fmla="val 1989852"/>
              <a:gd name="f384" fmla="val 3294758"/>
              <a:gd name="f385" fmla="val 1958965"/>
              <a:gd name="f386" fmla="val 3061833"/>
              <a:gd name="f387" fmla="val 2099086"/>
              <a:gd name="f388" fmla="val 2879039"/>
              <a:gd name="f389" fmla="val 2105940"/>
              <a:gd name="f390" fmla="val 2869563"/>
              <a:gd name="f391" fmla="val 2071754"/>
              <a:gd name="f392" fmla="val 2828078"/>
              <a:gd name="f393" fmla="val 2445714"/>
              <a:gd name="f394" fmla="val 657549"/>
              <a:gd name="f395" fmla="val 2432993"/>
              <a:gd name="f396" fmla="val 662761"/>
              <a:gd name="f397" fmla="val 2420908"/>
              <a:gd name="f398" fmla="val 667604"/>
              <a:gd name="f399" fmla="val 2408187"/>
              <a:gd name="f400" fmla="val 672815"/>
              <a:gd name="f401" fmla="val 2451815"/>
              <a:gd name="f402" fmla="val 807874"/>
              <a:gd name="f403" fmla="val 2495074"/>
              <a:gd name="f404" fmla="val 942294"/>
              <a:gd name="f405" fmla="val 2543521"/>
              <a:gd name="f406" fmla="val 1091573"/>
              <a:gd name="f407" fmla="val 2647189"/>
              <a:gd name="f408" fmla="val 996521"/>
              <a:gd name="f409" fmla="val 2559539"/>
              <a:gd name="f410" fmla="val 933170"/>
              <a:gd name="f411" fmla="val 2534234"/>
              <a:gd name="f412" fmla="val 866591"/>
              <a:gd name="f413" fmla="val 2507357"/>
              <a:gd name="f414" fmla="val 795819"/>
              <a:gd name="f415" fmla="val 2475646"/>
              <a:gd name="f416" fmla="val 726985"/>
              <a:gd name="f417" fmla="val 2412873"/>
              <a:gd name="f418" fmla="val 2529957"/>
              <a:gd name="f419" fmla="val 2583860"/>
              <a:gd name="f420" fmla="val 285134"/>
              <a:gd name="f421" fmla="val 2603251"/>
              <a:gd name="f422" fmla="val 382587"/>
              <a:gd name="f423" fmla="val 2623276"/>
              <a:gd name="f424" fmla="val 479940"/>
              <a:gd name="f425" fmla="val 2643016"/>
              <a:gd name="f426" fmla="val 577351"/>
              <a:gd name="f427" fmla="val 2647791"/>
              <a:gd name="f428" fmla="val 601796"/>
              <a:gd name="f429" fmla="val 2661829"/>
              <a:gd name="f430" fmla="val 623875"/>
              <a:gd name="f431" fmla="val 2683825"/>
              <a:gd name="f432" fmla="val 676637"/>
              <a:gd name="f433" fmla="val 2724724"/>
              <a:gd name="f434" fmla="val 467392"/>
              <a:gd name="f435" fmla="val 2699630"/>
              <a:gd name="f436" fmla="val 258351"/>
              <a:gd name="f437" fmla="val 2709915"/>
              <a:gd name="f438" fmla="val 60368"/>
              <a:gd name="f439" fmla="val 2715689"/>
              <a:gd name="f440" fmla="val 2823803"/>
              <a:gd name="f441" fmla="val 2795833"/>
              <a:gd name="f442" fmla="val 345165"/>
              <a:gd name="f443" fmla="val 2808044"/>
              <a:gd name="f444" fmla="val 347897"/>
              <a:gd name="f445" fmla="val 2820389"/>
              <a:gd name="f446" fmla="val 350128"/>
              <a:gd name="f447" fmla="val 2832734"/>
              <a:gd name="f448" fmla="val 352359"/>
              <a:gd name="f449" fmla="val 2978848"/>
              <a:gd name="f450" fmla="val 3056356"/>
              <a:gd name="f451" fmla="val 3064838"/>
              <a:gd name="f452" fmla="val 8688"/>
              <a:gd name="f453" fmla="val 3072996"/>
              <a:gd name="f454" fmla="val 26294"/>
              <a:gd name="f455" fmla="val 3068060"/>
              <a:gd name="f456" fmla="val 47733"/>
              <a:gd name="f457" fmla="val 3058339"/>
              <a:gd name="f458" fmla="val 73950"/>
              <a:gd name="f459" fmla="val 3019085"/>
              <a:gd name="f460" fmla="val 178181"/>
              <a:gd name="f461" fmla="val 2950009"/>
              <a:gd name="f462" fmla="val 274959"/>
              <a:gd name="f463" fmla="val 2964524"/>
              <a:gd name="f464" fmla="val 397907"/>
              <a:gd name="f465" fmla="val 3062525"/>
              <a:gd name="f466" fmla="val 370294"/>
              <a:gd name="f467" fmla="val 3022564"/>
              <a:gd name="f468" fmla="val 189349"/>
              <a:gd name="f469" fmla="val 3198449"/>
              <a:gd name="f470" fmla="val 227319"/>
              <a:gd name="f471" fmla="val 3136204"/>
              <a:gd name="f472" fmla="val 338857"/>
              <a:gd name="f473" fmla="val 3082160"/>
              <a:gd name="f474" fmla="val 435892"/>
              <a:gd name="f475" fmla="val 3028251"/>
              <a:gd name="f476" fmla="val 532426"/>
              <a:gd name="f477" fmla="val 3035827"/>
              <a:gd name="f478" fmla="val 540382"/>
              <a:gd name="f479" fmla="val 3043537"/>
              <a:gd name="f480" fmla="val 547834"/>
              <a:gd name="f481" fmla="val 3051113"/>
              <a:gd name="f482" fmla="val 555790"/>
              <a:gd name="f483" fmla="val 3133347"/>
              <a:gd name="f484" fmla="val 488396"/>
              <a:gd name="f485" fmla="val 3216220"/>
              <a:gd name="f486" fmla="val 420634"/>
              <a:gd name="f487" fmla="val 3319980"/>
              <a:gd name="f488" fmla="val 335305"/>
              <a:gd name="f489" fmla="val 3327116"/>
              <a:gd name="f490" fmla="val 491831"/>
              <a:gd name="f491" fmla="val 3205529"/>
              <a:gd name="f492" fmla="val 516895"/>
              <a:gd name="f493" fmla="val 3150131"/>
              <a:gd name="f494" fmla="val 588787"/>
              <a:gd name="f495" fmla="val 3083381"/>
              <a:gd name="f496" fmla="val 674875"/>
              <a:gd name="f497" fmla="val 3012002"/>
              <a:gd name="f498" fmla="val 758107"/>
              <a:gd name="f499" fmla="val 2951622"/>
              <a:gd name="f500" fmla="val 848597"/>
              <a:gd name="f501" fmla="val 2897324"/>
              <a:gd name="f502" fmla="val 930479"/>
              <a:gd name="f503" fmla="val 2819277"/>
              <a:gd name="f504" fmla="val 1004383"/>
              <a:gd name="f505" fmla="val 2818780"/>
              <a:gd name="f506" fmla="val 1141086"/>
              <a:gd name="f507" fmla="val 3000061"/>
              <a:gd name="f508" fmla="val 1005955"/>
              <a:gd name="f509" fmla="val 3085408"/>
              <a:gd name="f510" fmla="val 804174"/>
              <a:gd name="f511" fmla="val 3295693"/>
              <a:gd name="f512" fmla="val 725838"/>
              <a:gd name="f513" fmla="val 3273714"/>
              <a:gd name="f514" fmla="val 763586"/>
              <a:gd name="f515" fmla="val 3255959"/>
              <a:gd name="f516" fmla="val 805697"/>
              <a:gd name="f517" fmla="val 3228111"/>
              <a:gd name="f518" fmla="val 839179"/>
              <a:gd name="f519" fmla="val 3071243"/>
              <a:gd name="f520" fmla="val 1026105"/>
              <a:gd name="f521" fmla="val 2910753"/>
              <a:gd name="f522" fmla="val 1210444"/>
              <a:gd name="f523" fmla="val 2753013"/>
              <a:gd name="f524" fmla="val 1396598"/>
              <a:gd name="f525" fmla="val 2704945"/>
              <a:gd name="f526" fmla="val 1453214"/>
              <a:gd name="f527" fmla="val 2643292"/>
              <a:gd name="f528" fmla="val 1506189"/>
              <a:gd name="f529" fmla="val 2672132"/>
              <a:gd name="f530" fmla="val 1595804"/>
              <a:gd name="f531" fmla="val 2867935"/>
              <a:gd name="f532" fmla="val 1430623"/>
              <a:gd name="f533" fmla="val 3062230"/>
              <a:gd name="f534" fmla="val 1265039"/>
              <a:gd name="f535" fmla="val 3258502"/>
              <a:gd name="f536" fmla="val 1102139"/>
              <a:gd name="f537" fmla="val 3268877"/>
              <a:gd name="f538" fmla="val 1093606"/>
              <a:gd name="f539" fmla="val 3292625"/>
              <a:gd name="f540" fmla="val 1101586"/>
              <a:gd name="f541" fmla="val 3353759"/>
              <a:gd name="f542" fmla="val 1102882"/>
              <a:gd name="f543" fmla="val 3223931"/>
              <a:gd name="f544" fmla="val 1221093"/>
              <a:gd name="f545" fmla="val 3118385"/>
              <a:gd name="f546" fmla="val 1315103"/>
              <a:gd name="f547" fmla="val 3014951"/>
              <a:gd name="f548" fmla="val 1411295"/>
              <a:gd name="f549" fmla="val 2901509"/>
              <a:gd name="f550" fmla="val 1516657"/>
              <a:gd name="f551" fmla="val 2778345"/>
              <a:gd name="f552" fmla="val 1614028"/>
              <a:gd name="f553" fmla="val 2682237"/>
              <a:gd name="f554" fmla="val 1733193"/>
              <a:gd name="f555" fmla="val 2598392"/>
              <a:gd name="f556" fmla="val 1836789"/>
              <a:gd name="f557" fmla="val 2546096"/>
              <a:gd name="f558" fmla="val 1965539"/>
              <a:gd name="f559" fmla="val 2479450"/>
              <a:gd name="f560" fmla="val 2083440"/>
              <a:gd name="f561" fmla="val 2488472"/>
              <a:gd name="f562" fmla="val 2088012"/>
              <a:gd name="f563" fmla="val 2498132"/>
              <a:gd name="f564" fmla="val 2092216"/>
              <a:gd name="f565" fmla="val 2503532"/>
              <a:gd name="f566" fmla="val 2094203"/>
              <a:gd name="f567" fmla="val 2737660"/>
              <a:gd name="f568" fmla="val 1850401"/>
              <a:gd name="f569" fmla="val 2971285"/>
              <a:gd name="f570" fmla="val 1606466"/>
              <a:gd name="f571" fmla="val 3206149"/>
              <a:gd name="f572" fmla="val 1363939"/>
              <a:gd name="f573" fmla="val 3209877"/>
              <a:gd name="f574" fmla="val 1360090"/>
              <a:gd name="f575" fmla="val 3227651"/>
              <a:gd name="f576" fmla="val 1370240"/>
              <a:gd name="f577" fmla="val 3265856"/>
              <a:gd name="f578" fmla="val 1382632"/>
              <a:gd name="f579" fmla="val 2991952"/>
              <a:gd name="f580" fmla="val 1716517"/>
              <a:gd name="f581" fmla="val 2653075"/>
              <a:gd name="f582" fmla="val 1990971"/>
              <a:gd name="f583" fmla="val 2504245"/>
              <a:gd name="f584" fmla="val 2409548"/>
              <a:gd name="f585" fmla="val 2645711"/>
              <a:gd name="f586" fmla="val 2259977"/>
              <a:gd name="f587" fmla="val 2786674"/>
              <a:gd name="f588" fmla="val 2110272"/>
              <a:gd name="f589" fmla="val 2953868"/>
              <a:gd name="f590" fmla="val 1933115"/>
              <a:gd name="f591" fmla="val 2944928"/>
              <a:gd name="f592" fmla="val 1984593"/>
              <a:gd name="f593" fmla="val 2944842"/>
              <a:gd name="f594" fmla="val 2005041"/>
              <a:gd name="f595" fmla="val 2937109"/>
              <a:gd name="f596" fmla="val 2021824"/>
              <a:gd name="f597" fmla="val 2926116"/>
              <a:gd name="f598" fmla="val 2044738"/>
              <a:gd name="f599" fmla="val 2911601"/>
              <a:gd name="f600" fmla="val 2066708"/>
              <a:gd name="f601" fmla="val 2895476"/>
              <a:gd name="f602" fmla="val 2086629"/>
              <a:gd name="f603" fmla="val 2758353"/>
              <a:gd name="f604" fmla="val 2256220"/>
              <a:gd name="f605" fmla="val 2617106"/>
              <a:gd name="f606" fmla="val 2423088"/>
              <a:gd name="f607" fmla="val 2484341"/>
              <a:gd name="f608" fmla="val 2596541"/>
              <a:gd name="f609" fmla="val 2444161"/>
              <a:gd name="f610" fmla="val 2649883"/>
              <a:gd name="f611" fmla="val 2408666"/>
              <a:gd name="f612" fmla="val 2717948"/>
              <a:gd name="f613" fmla="val 2400519"/>
              <a:gd name="f614" fmla="val 2782567"/>
              <a:gd name="f615" fmla="val 2363573"/>
              <a:gd name="f616" fmla="val 3075432"/>
              <a:gd name="f617" fmla="val 2337094"/>
              <a:gd name="f618" fmla="val 3369485"/>
              <a:gd name="f619" fmla="val 2330841"/>
              <a:gd name="f620" fmla="val 3670574"/>
              <a:gd name="f621" fmla="val 2341034"/>
              <a:gd name="f622" fmla="val 3642597"/>
              <a:gd name="f623" fmla="val 2358172"/>
              <a:gd name="f624" fmla="val 3614865"/>
              <a:gd name="f625" fmla="val 2359272"/>
              <a:gd name="f626" fmla="val 3586608"/>
              <a:gd name="f627" fmla="val 2375761"/>
              <a:gd name="f628" fmla="val 3247318"/>
              <a:gd name="f629" fmla="val 2486477"/>
              <a:gd name="f630" fmla="val 2932739"/>
              <a:gd name="f631" fmla="val 2609271"/>
              <a:gd name="f632" fmla="val 2621396"/>
              <a:gd name="f633" fmla="val 2627870"/>
              <a:gd name="f634" fmla="val 2574123"/>
              <a:gd name="f635" fmla="val 2669445"/>
              <a:gd name="f636" fmla="val 2535700"/>
              <a:gd name="f637" fmla="val 2730771"/>
              <a:gd name="f638" fmla="val 2510111"/>
              <a:gd name="f639" fmla="val 2683896"/>
              <a:gd name="f640" fmla="val 2654859"/>
              <a:gd name="f641" fmla="val 2636887"/>
              <a:gd name="f642" fmla="val 2800109"/>
              <a:gd name="f643" fmla="val 2590012"/>
              <a:gd name="f644" fmla="val 2944858"/>
              <a:gd name="f645" fmla="val 2784877"/>
              <a:gd name="f646" fmla="val 2706699"/>
              <a:gd name="f647" fmla="val 2860457"/>
              <a:gd name="f648" fmla="val 2400482"/>
              <a:gd name="f649" fmla="val 3113847"/>
              <a:gd name="f650" fmla="val 2153223"/>
              <a:gd name="f651" fmla="val 2959629"/>
              <a:gd name="f652" fmla="val 2485238"/>
              <a:gd name="f653" fmla="val 2824406"/>
              <a:gd name="f654" fmla="val 2776550"/>
              <a:gd name="f655" fmla="val 2689048"/>
              <a:gd name="f656" fmla="val 3068366"/>
              <a:gd name="f657" fmla="val 2990734"/>
              <a:gd name="f658" fmla="val 2735460"/>
              <a:gd name="f659" fmla="val 3195183"/>
              <a:gd name="f660" fmla="val 2330709"/>
              <a:gd name="f661" fmla="val 3514969"/>
              <a:gd name="f662" fmla="val 2018815"/>
              <a:gd name="f663" fmla="val 3529823"/>
              <a:gd name="f664" fmla="val 2029799"/>
              <a:gd name="f665" fmla="val 3544174"/>
              <a:gd name="f666" fmla="val 2040648"/>
              <a:gd name="f667" fmla="val 3558525"/>
              <a:gd name="f668" fmla="val 2051496"/>
              <a:gd name="f669" fmla="val 3457363"/>
              <a:gd name="f670" fmla="val 2193550"/>
              <a:gd name="f671" fmla="val 3356705"/>
              <a:gd name="f672" fmla="val 2335738"/>
              <a:gd name="f673" fmla="val 3255544"/>
              <a:gd name="f674" fmla="val 2477792"/>
              <a:gd name="f675" fmla="val 3261177"/>
              <a:gd name="f676" fmla="val 2480919"/>
              <a:gd name="f677" fmla="val 3266677"/>
              <a:gd name="f678" fmla="val 2484547"/>
              <a:gd name="f679" fmla="val 3272311"/>
              <a:gd name="f680" fmla="val 2487672"/>
              <a:gd name="f681" fmla="val 2100610"/>
              <a:gd name="f682" fmla="val 2150086"/>
              <a:gd name="f683" fmla="val 3505352"/>
              <a:gd name="f684" fmla="val 2400889"/>
              <a:gd name="f685" fmla="val 3392812"/>
              <a:gd name="f686" fmla="val 2510937"/>
              <a:gd name="f687" fmla="val 3284815"/>
              <a:gd name="f688" fmla="val 2625166"/>
              <a:gd name="f689" fmla="val 3187478"/>
              <a:gd name="f690" fmla="val 2749928"/>
              <a:gd name="f691" fmla="val 3388350"/>
              <a:gd name="f692" fmla="val 2690619"/>
              <a:gd name="f693" fmla="val 3546088"/>
              <a:gd name="f694" fmla="val 2542715"/>
              <a:gd name="f695" fmla="val 3759511"/>
              <a:gd name="f696" fmla="val 2519092"/>
              <a:gd name="f697" fmla="val 3447632"/>
              <a:gd name="f698" fmla="val 2735056"/>
              <a:gd name="f699" fmla="val 3105430"/>
              <a:gd name="f700" fmla="val 2905184"/>
              <a:gd name="f701" fmla="val 2813207"/>
              <a:gd name="f702" fmla="val 3200760"/>
              <a:gd name="f703" fmla="val 3077019"/>
              <a:gd name="f704" fmla="val 3148079"/>
              <a:gd name="f705" fmla="val 3288398"/>
              <a:gd name="f706" fmla="val 3011316"/>
              <a:gd name="f707" fmla="val 3528616"/>
              <a:gd name="f708" fmla="val 3002414"/>
              <a:gd name="f709" fmla="val 3532697"/>
              <a:gd name="f710" fmla="val 3015361"/>
              <a:gd name="f711" fmla="val 3537148"/>
              <a:gd name="f712" fmla="val 3028944"/>
              <a:gd name="f713" fmla="val 3541229"/>
              <a:gd name="f714" fmla="val 3041889"/>
              <a:gd name="f715" fmla="val 3325465"/>
              <a:gd name="f716" fmla="val 3130609"/>
              <a:gd name="f717" fmla="val 3109063"/>
              <a:gd name="f718" fmla="val 3219696"/>
              <a:gd name="f719" fmla="val 2892796"/>
              <a:gd name="f720" fmla="val 3308281"/>
              <a:gd name="f721" fmla="val 2895573"/>
              <a:gd name="f722" fmla="val 3316029"/>
              <a:gd name="f723" fmla="val 2898216"/>
              <a:gd name="f724" fmla="val 3324279"/>
              <a:gd name="f725" fmla="val 2900491"/>
              <a:gd name="f726" fmla="val 3331893"/>
              <a:gd name="f727" fmla="val 3020434"/>
              <a:gd name="f728" fmla="val 3306926"/>
              <a:gd name="f729" fmla="val 3139740"/>
              <a:gd name="f730" fmla="val 3282328"/>
              <a:gd name="f731" fmla="val 3259179"/>
              <a:gd name="f732" fmla="val 3257227"/>
              <a:gd name="f733" fmla="val 3264770"/>
              <a:gd name="f734" fmla="val 3270577"/>
              <a:gd name="f735" fmla="val 3270496"/>
              <a:gd name="f736" fmla="val 3283425"/>
              <a:gd name="f737" fmla="val 3276087"/>
              <a:gd name="f738" fmla="val 3296775"/>
              <a:gd name="f739" fmla="val 3242918"/>
              <a:gd name="f740" fmla="val 3315900"/>
              <a:gd name="f741" fmla="val 3211188"/>
              <a:gd name="f742" fmla="val 3339722"/>
              <a:gd name="f743" fmla="val 3175844"/>
              <a:gd name="f744" fmla="val 3352877"/>
              <a:gd name="f745" fmla="val 2983249"/>
              <a:gd name="f746" fmla="val 3423562"/>
              <a:gd name="f747" fmla="val 2789179"/>
              <a:gd name="f748" fmla="val 3491698"/>
              <a:gd name="f749" fmla="val 2595847"/>
              <a:gd name="f750" fmla="val 3561108"/>
              <a:gd name="f751" fmla="val 2533820"/>
              <a:gd name="f752" fmla="val 3583277"/>
              <a:gd name="f753" fmla="val 2478865"/>
              <a:gd name="f754" fmla="val 3613265"/>
              <a:gd name="f755" fmla="val 2486394"/>
              <a:gd name="f756" fmla="val 3707944"/>
              <a:gd name="f757" fmla="val 2709510"/>
              <a:gd name="f758" fmla="val 3686380"/>
              <a:gd name="f759" fmla="val 2907205"/>
              <a:gd name="f760" fmla="val 3544333"/>
              <a:gd name="f761" fmla="val 3179439"/>
              <a:gd name="f762" fmla="val 3601116"/>
              <a:gd name="f763" fmla="val 2938785"/>
              <a:gd name="f764" fmla="val 3682090"/>
              <a:gd name="f765" fmla="val 2740654"/>
              <a:gd name="f766" fmla="val 3751292"/>
              <a:gd name="f767" fmla="val 2540349"/>
              <a:gd name="f768" fmla="val 3814523"/>
              <a:gd name="f769" fmla="val 2450802"/>
              <a:gd name="f770" fmla="val 3842786"/>
              <a:gd name="f771" fmla="val 2372602"/>
              <a:gd name="f772" fmla="val 3864929"/>
              <a:gd name="f773" fmla="val 2356656"/>
              <a:gd name="f774" fmla="val 3980794"/>
              <a:gd name="f775" fmla="val 2349766"/>
              <a:gd name="f776" fmla="val 4030665"/>
              <a:gd name="f777" fmla="val 2294463"/>
              <a:gd name="f778" fmla="val 4074029"/>
              <a:gd name="f779" fmla="val 2260967"/>
              <a:gd name="f780" fmla="val 4120542"/>
              <a:gd name="f781" fmla="val 2270520"/>
              <a:gd name="f782" fmla="val 4131183"/>
              <a:gd name="f783" fmla="val 2280710"/>
              <a:gd name="f784" fmla="val 4141456"/>
              <a:gd name="f785" fmla="val 2290263"/>
              <a:gd name="f786" fmla="val 4152097"/>
              <a:gd name="f787" fmla="val 2445361"/>
              <a:gd name="f788" fmla="val 4064361"/>
              <a:gd name="f789" fmla="val 2601098"/>
              <a:gd name="f790" fmla="val 3976257"/>
              <a:gd name="f791" fmla="val 2756331"/>
              <a:gd name="f792" fmla="val 3888019"/>
              <a:gd name="f793" fmla="val 2763404"/>
              <a:gd name="f794" fmla="val 3895840"/>
              <a:gd name="f795" fmla="val 2770342"/>
              <a:gd name="f796" fmla="val 3904163"/>
              <a:gd name="f797" fmla="val 2777414"/>
              <a:gd name="f798" fmla="val 3911984"/>
              <a:gd name="f799" fmla="val 2757562"/>
              <a:gd name="f800" fmla="val 3935756"/>
              <a:gd name="f801" fmla="val 2741160"/>
              <a:gd name="f802" fmla="val 3964762"/>
              <a:gd name="f803" fmla="val 2716348"/>
              <a:gd name="f804" fmla="val 3982895"/>
              <a:gd name="f805" fmla="val 2602256"/>
              <a:gd name="f806" fmla="val 4066535"/>
              <a:gd name="f807" fmla="val 2483472"/>
              <a:gd name="f808" fmla="val 4143529"/>
              <a:gd name="f809" fmla="val 2372228"/>
              <a:gd name="f810" fmla="val 4230625"/>
              <a:gd name="f811" fmla="val 2321022"/>
              <a:gd name="f812" fmla="val 4270777"/>
              <a:gd name="f813" fmla="val 2284293"/>
              <a:gd name="f814" fmla="val 4329354"/>
              <a:gd name="f815" fmla="val 2240762"/>
              <a:gd name="f816" fmla="val 4379105"/>
              <a:gd name="f817" fmla="val 2250081"/>
              <a:gd name="f818" fmla="val 4388605"/>
              <a:gd name="f819" fmla="val 2259535"/>
              <a:gd name="f820" fmla="val 4397603"/>
              <a:gd name="f821" fmla="val 2268988"/>
              <a:gd name="f822" fmla="val 4406600"/>
              <a:gd name="f823" fmla="val 2340570"/>
              <a:gd name="f824" fmla="val 4356824"/>
              <a:gd name="f825" fmla="val 2410813"/>
              <a:gd name="f826" fmla="val 4303995"/>
              <a:gd name="f827" fmla="val 2485245"/>
              <a:gd name="f828" fmla="val 4257675"/>
              <a:gd name="f829" fmla="val 2552659"/>
              <a:gd name="f830" fmla="val 4215402"/>
              <a:gd name="f831" fmla="val 2624630"/>
              <a:gd name="f832" fmla="val 4180275"/>
              <a:gd name="f833" fmla="val 2708599"/>
              <a:gd name="f834" fmla="val 4160754"/>
              <a:gd name="f835" fmla="val 2530781"/>
              <a:gd name="f836" fmla="val 4361460"/>
              <a:gd name="f837" fmla="val 2251317"/>
              <a:gd name="f838" fmla="val 4466513"/>
              <a:gd name="f839" fmla="val 2154688"/>
              <a:gd name="f840" fmla="val 4784867"/>
              <a:gd name="f841" fmla="val 2340793"/>
              <a:gd name="f842" fmla="val 4694126"/>
              <a:gd name="f843" fmla="val 2463718"/>
              <a:gd name="f844" fmla="val 4565446"/>
              <a:gd name="f845" fmla="val 2645822"/>
              <a:gd name="f846" fmla="val 4556058"/>
              <a:gd name="f847" fmla="val 2506675"/>
              <a:gd name="f848" fmla="val 4664769"/>
              <a:gd name="f849" fmla="val 2369003"/>
              <a:gd name="f850" fmla="val 4776029"/>
              <a:gd name="f851" fmla="val 2227510"/>
              <a:gd name="f852" fmla="val 4881418"/>
              <a:gd name="f853" fmla="val 2096762"/>
              <a:gd name="f854" fmla="val 4978911"/>
              <a:gd name="f855" fmla="val 2057316"/>
              <a:gd name="f856" fmla="val 5110026"/>
              <a:gd name="f857" fmla="val 2057993"/>
              <a:gd name="f858" fmla="val 5282600"/>
              <a:gd name="f859" fmla="val 2306451"/>
              <a:gd name="f860" fmla="val 5180552"/>
              <a:gd name="f861" fmla="val 2467141"/>
              <a:gd name="f862" fmla="val 4961249"/>
              <a:gd name="f863" fmla="val 2728941"/>
              <a:gd name="f864" fmla="val 4908031"/>
              <a:gd name="f865" fmla="val 2602552"/>
              <a:gd name="f866" fmla="val 5009385"/>
              <a:gd name="f867" fmla="val 2474788"/>
              <a:gd name="f868" fmla="val 5109832"/>
              <a:gd name="f869" fmla="val 2349504"/>
              <a:gd name="f870" fmla="val 5213099"/>
              <a:gd name="f871" fmla="val 2245241"/>
              <a:gd name="f872" fmla="val 5298295"/>
              <a:gd name="f873" fmla="val 2144933"/>
              <a:gd name="f874" fmla="val 5388859"/>
              <a:gd name="f875" fmla="val 2039798"/>
              <a:gd name="f876" fmla="val 5473283"/>
              <a:gd name="f877" fmla="val 1967706"/>
              <a:gd name="f878" fmla="val 5531003"/>
              <a:gd name="f879" fmla="val 1962657"/>
              <a:gd name="f880" fmla="val 5584061"/>
              <a:gd name="f881" fmla="val 2050129"/>
              <a:gd name="f882" fmla="val 5658139"/>
              <a:gd name="f883" fmla="val 2158842"/>
              <a:gd name="f884" fmla="val 5586527"/>
              <a:gd name="f885" fmla="val 2269333"/>
              <a:gd name="f886" fmla="val 5514314"/>
              <a:gd name="f887" fmla="val 2401412"/>
              <a:gd name="f888" fmla="val 5427953"/>
              <a:gd name="f889" fmla="val 2324051"/>
              <a:gd name="f890" fmla="val 5811268"/>
              <a:gd name="f891" fmla="val 2091102"/>
              <a:gd name="f892" fmla="val 6121110"/>
              <a:gd name="f893" fmla="val 1987248"/>
              <a:gd name="f894" fmla="val 6524803"/>
              <a:gd name="f895" fmla="val 2116288"/>
              <a:gd name="f896" fmla="val 6423619"/>
              <a:gd name="f897" fmla="val 2180757"/>
              <a:gd name="f898" fmla="val 6337996"/>
              <a:gd name="f899" fmla="val 2229444"/>
              <a:gd name="f900" fmla="val 6228751"/>
              <a:gd name="f901" fmla="val 2355666"/>
              <a:gd name="f902" fmla="val 5946879"/>
              <a:gd name="f903" fmla="val 2494801"/>
              <a:gd name="f904" fmla="val 5671160"/>
              <a:gd name="f905" fmla="val 2630547"/>
              <a:gd name="f906" fmla="val 5393994"/>
              <a:gd name="f907" fmla="val 2641001"/>
              <a:gd name="f908" fmla="val 5373092"/>
              <a:gd name="f909" fmla="val 2661987"/>
              <a:gd name="f910" fmla="val 5357166"/>
              <a:gd name="f911" fmla="val 2693638"/>
              <a:gd name="f912" fmla="val 5345714"/>
              <a:gd name="f913" fmla="val 2643215"/>
              <a:gd name="f914" fmla="val 5590253"/>
              <a:gd name="f915" fmla="val 2491965"/>
              <a:gd name="f916" fmla="val 5796462"/>
              <a:gd name="f917" fmla="val 2415454"/>
              <a:gd name="f918" fmla="val 6059869"/>
              <a:gd name="f919" fmla="val 2544385"/>
              <a:gd name="f920" fmla="val 6003372"/>
              <a:gd name="f921" fmla="val 2615126"/>
              <a:gd name="f922" fmla="val 5920507"/>
              <a:gd name="f923" fmla="val 2673329"/>
              <a:gd name="f924" fmla="val 5824049"/>
              <a:gd name="f925" fmla="val 2862763"/>
              <a:gd name="f926" fmla="val 5509551"/>
              <a:gd name="f927" fmla="val 3050184"/>
              <a:gd name="f928" fmla="val 5194513"/>
              <a:gd name="f929" fmla="val 3239985"/>
              <a:gd name="f930" fmla="val 4880653"/>
              <a:gd name="f931" fmla="val 3280782"/>
              <a:gd name="f932" fmla="val 4812930"/>
              <a:gd name="f933" fmla="val 3329595"/>
              <a:gd name="f934" fmla="val 4749511"/>
              <a:gd name="f935" fmla="val 3375154"/>
              <a:gd name="f936" fmla="val 4684141"/>
              <a:gd name="f937" fmla="val 3385650"/>
              <a:gd name="f938" fmla="val 4691263"/>
              <a:gd name="f939" fmla="val 3396146"/>
              <a:gd name="f940" fmla="val 4698386"/>
              <a:gd name="f941" fmla="val 3406641"/>
              <a:gd name="f942" fmla="val 4705508"/>
              <a:gd name="f943" fmla="val 3255926"/>
              <a:gd name="f944" fmla="val 4986206"/>
              <a:gd name="f945" fmla="val 3105580"/>
              <a:gd name="f946" fmla="val 5267539"/>
              <a:gd name="f947" fmla="val 2954865"/>
              <a:gd name="f948" fmla="val 5548237"/>
              <a:gd name="f949" fmla="val 2965594"/>
              <a:gd name="f950" fmla="val 5556498"/>
              <a:gd name="f951" fmla="val 2976190"/>
              <a:gd name="f952" fmla="val 5565263"/>
              <a:gd name="f953" fmla="val 2986919"/>
              <a:gd name="f954" fmla="val 5573525"/>
              <a:gd name="f955" fmla="val 3049055"/>
              <a:gd name="f956" fmla="val 5506672"/>
              <a:gd name="f957" fmla="val 3122827"/>
              <a:gd name="f958" fmla="val 5446708"/>
              <a:gd name="f959" fmla="val 3170208"/>
              <a:gd name="f960" fmla="val 5370514"/>
              <a:gd name="f961" fmla="val 3303110"/>
              <a:gd name="f962" fmla="val 5158311"/>
              <a:gd name="f963" fmla="val 3431284"/>
              <a:gd name="f964" fmla="val 4941609"/>
              <a:gd name="f965" fmla="val 3548793"/>
              <a:gd name="f966" fmla="val 4720432"/>
              <a:gd name="f967" fmla="val 3595750"/>
              <a:gd name="f968" fmla="val 4631734"/>
              <a:gd name="f969" fmla="val 3608264"/>
              <a:gd name="f970" fmla="val 4524648"/>
              <a:gd name="f971" fmla="val 3643719"/>
              <a:gd name="f972" fmla="val 4428558"/>
              <a:gd name="f973" fmla="val 3656031"/>
              <a:gd name="f974" fmla="val 4394684"/>
              <a:gd name="f975" fmla="val 3690681"/>
              <a:gd name="f976" fmla="val 4370029"/>
              <a:gd name="f977" fmla="val 3748137"/>
              <a:gd name="f978" fmla="val 4356872"/>
              <a:gd name="f979" fmla="val 3748687"/>
              <a:gd name="f980" fmla="val 4415202"/>
              <a:gd name="f981" fmla="val 3748868"/>
              <a:gd name="f982" fmla="val 4472894"/>
              <a:gd name="f983" fmla="val 3749459"/>
              <a:gd name="f984" fmla="val 4559249"/>
              <a:gd name="f985" fmla="val 4522718"/>
              <a:gd name="f986" fmla="val 5175880"/>
              <a:gd name="f987" fmla="val 3746445"/>
              <a:gd name="f988" fmla="val 5187135"/>
              <a:gd name="f989" fmla="val 3713230"/>
              <a:gd name="f990" fmla="val 5207191"/>
              <a:gd name="f991" fmla="val 3683062"/>
              <a:gd name="f992" fmla="val 5237761"/>
              <a:gd name="f993" fmla="val 3654602"/>
              <a:gd name="f994" fmla="val 5281584"/>
              <a:gd name="f995" fmla="val 5292972"/>
              <a:gd name="f996" fmla="val 5392015"/>
              <a:gd name="f997" fmla="val 3592335"/>
              <a:gd name="f998" fmla="val 5399303"/>
              <a:gd name="f999" fmla="val 3532793"/>
              <a:gd name="f1000" fmla="val 5405715"/>
              <a:gd name="f1001" fmla="val 3474367"/>
              <a:gd name="f1002" fmla="val 5418343"/>
              <a:gd name="f1003" fmla="val 3418032"/>
              <a:gd name="f1004" fmla="val 5443922"/>
              <a:gd name="f1005" fmla="val 3418153"/>
              <a:gd name="f1006" fmla="val 5459576"/>
              <a:gd name="f1007" fmla="val 3417769"/>
              <a:gd name="f1008" fmla="val 5475097"/>
              <a:gd name="f1009" fmla="val 3417889"/>
              <a:gd name="f1010" fmla="val 5490752"/>
              <a:gd name="f1011" fmla="val 5529147"/>
              <a:gd name="f1012" fmla="val 5605381"/>
              <a:gd name="f1013" fmla="val 3629414"/>
              <a:gd name="f1014" fmla="val 5612078"/>
              <a:gd name="f1015" fmla="val 3500059"/>
              <a:gd name="f1016" fmla="val 5610279"/>
              <a:gd name="f1017" fmla="val 3364992"/>
              <a:gd name="f1018" fmla="val 5598600"/>
              <a:gd name="f1019" fmla="val 3219677"/>
              <a:gd name="f1020" fmla="val 5610572"/>
              <a:gd name="f1021" fmla="val 3426489"/>
              <a:gd name="f1022" fmla="val 5696156"/>
              <a:gd name="f1023" fmla="val 3594392"/>
              <a:gd name="f1024" fmla="val 5765927"/>
              <a:gd name="f1025" fmla="val 3762799"/>
              <a:gd name="f1026" fmla="val 5835833"/>
              <a:gd name="f1027" fmla="val 3501949"/>
              <a:gd name="f1028" fmla="val 5877455"/>
              <a:gd name="f1029" fmla="val 3285910"/>
              <a:gd name="f1030" fmla="val 5685425"/>
              <a:gd name="f1031" fmla="val 3030643"/>
              <a:gd name="f1032" fmla="val 5748475"/>
              <a:gd name="f1033" fmla="val 3017454"/>
              <a:gd name="f1034" fmla="val 5751406"/>
              <a:gd name="f1035" fmla="val 3009813"/>
              <a:gd name="f1036" fmla="val 5777911"/>
              <a:gd name="f1037" fmla="val 2992944"/>
              <a:gd name="f1038" fmla="val 5804637"/>
              <a:gd name="f1039" fmla="val 3141723"/>
              <a:gd name="f1040" fmla="val 5945783"/>
              <a:gd name="f1041" fmla="val 3334270"/>
              <a:gd name="f1042" fmla="val 6000070"/>
              <a:gd name="f1043" fmla="val 3519784"/>
              <a:gd name="f1044" fmla="val 6074558"/>
              <a:gd name="f1045" fmla="val 3391163"/>
              <a:gd name="f1046" fmla="val 6158076"/>
              <a:gd name="f1047" fmla="val 3303953"/>
              <a:gd name="f1048" fmla="val 6091072"/>
              <a:gd name="f1049" fmla="val 2885684"/>
              <a:gd name="f1050" fmla="val 5903036"/>
              <a:gd name="f1051" fmla="val 2854413"/>
              <a:gd name="f1052" fmla="val 5937217"/>
              <a:gd name="f1053" fmla="val 2818777"/>
              <a:gd name="f1054" fmla="val 5975615"/>
              <a:gd name="f1055" fmla="val 2775550"/>
              <a:gd name="f1056" fmla="val 6022215"/>
              <a:gd name="f1057" fmla="val 2977638"/>
              <a:gd name="f1058" fmla="val 6171718"/>
              <a:gd name="f1059" fmla="val 3195010"/>
              <a:gd name="f1060" fmla="val 6229963"/>
              <a:gd name="f1061" fmla="val 3423078"/>
              <a:gd name="f1062" fmla="val 6260366"/>
              <a:gd name="f1063" fmla="val 3421992"/>
              <a:gd name="f1064" fmla="val 6272466"/>
              <a:gd name="f1065" fmla="val 3421276"/>
              <a:gd name="f1066" fmla="val 6285203"/>
              <a:gd name="f1067" fmla="val 3420560"/>
              <a:gd name="f1068" fmla="val 6297941"/>
              <a:gd name="f1069" fmla="val 3348143"/>
              <a:gd name="f1070" fmla="val 6306550"/>
              <a:gd name="f1071" fmla="val 3275862"/>
              <a:gd name="f1072" fmla="val 6314659"/>
              <a:gd name="f1073" fmla="val 3199016"/>
              <a:gd name="f1074" fmla="val 6323697"/>
              <a:gd name="f1075" fmla="val 3216711"/>
              <a:gd name="f1076" fmla="val 6346217"/>
              <a:gd name="f1077" fmla="val 3234173"/>
              <a:gd name="f1078" fmla="val 6367596"/>
              <a:gd name="f1079" fmla="val 3258069"/>
              <a:gd name="f1080" fmla="val 6397164"/>
              <a:gd name="f1081" fmla="val 2997430"/>
              <a:gd name="f1082" fmla="val 6464163"/>
              <a:gd name="f1083" fmla="val 2777558"/>
              <a:gd name="f1084" fmla="val 6244170"/>
              <a:gd name="f1085" fmla="val 2523644"/>
              <a:gd name="f1086" fmla="val 6332364"/>
              <a:gd name="f1087" fmla="val 2750414"/>
              <a:gd name="f1088" fmla="val 6387739"/>
              <a:gd name="f1089" fmla="val 2977049"/>
              <a:gd name="f1090" fmla="val 6443618"/>
              <a:gd name="f1091" fmla="val 3238170"/>
              <a:gd name="f1092" fmla="val 6507658"/>
              <a:gd name="f1093" fmla="val 3183222"/>
              <a:gd name="f1094" fmla="val 6529569"/>
              <a:gd name="f1095" fmla="val 3153136"/>
              <a:gd name="f1096" fmla="val 6553292"/>
              <a:gd name="f1097" fmla="val 3127035"/>
              <a:gd name="f1098" fmla="val 6550069"/>
              <a:gd name="f1099" fmla="val 2999816"/>
              <a:gd name="f1100" fmla="val 6533759"/>
              <a:gd name="f1101" fmla="val 2873206"/>
              <a:gd name="f1102" fmla="val 6511147"/>
              <a:gd name="f1103" fmla="val 2746596"/>
              <a:gd name="f1104" fmla="val 6488535"/>
              <a:gd name="f1105" fmla="val 2638640"/>
              <a:gd name="f1106" fmla="val 6468767"/>
              <a:gd name="f1107" fmla="val 2532065"/>
              <a:gd name="f1108" fmla="val 6441826"/>
              <a:gd name="f1109" fmla="val 2424002"/>
              <a:gd name="f1110" fmla="val 6428494"/>
              <a:gd name="f1111" fmla="val 2392231"/>
              <a:gd name="f1112" fmla="val 6424291"/>
              <a:gd name="f1113" fmla="val 2355830"/>
              <a:gd name="f1114" fmla="val 6455481"/>
              <a:gd name="f1115" fmla="val 2280606"/>
              <a:gd name="f1116" fmla="val 6488659"/>
              <a:gd name="f1117" fmla="val 2560458"/>
              <a:gd name="f1118" fmla="val 6543172"/>
              <a:gd name="f1119" fmla="val 2789553"/>
              <a:gd name="f1120" fmla="val 6587858"/>
              <a:gd name="f1121" fmla="val 3060078"/>
              <a:gd name="f1122" fmla="val 6640951"/>
              <a:gd name="f1123" fmla="val 2935873"/>
              <a:gd name="f1124" fmla="val 6701947"/>
              <a:gd name="f1125" fmla="val 2848456"/>
              <a:gd name="f1126" fmla="val 6677985"/>
              <a:gd name="f1127" fmla="val 2763439"/>
              <a:gd name="f1128" fmla="val 6669212"/>
              <a:gd name="f1129" fmla="val 2603372"/>
              <a:gd name="f1130" fmla="val 6652720"/>
              <a:gd name="f1131" fmla="val 2443743"/>
              <a:gd name="f1132" fmla="val 6632573"/>
              <a:gd name="f1133" fmla="val 2284249"/>
              <a:gd name="f1134" fmla="val 6611926"/>
              <a:gd name="f1135" fmla="val 2189304"/>
              <a:gd name="f1136" fmla="val 6599953"/>
              <a:gd name="f1137" fmla="val 2123576"/>
              <a:gd name="f1138" fmla="val 6631904"/>
              <a:gd name="f1139" fmla="val 2088752"/>
              <a:gd name="f1140" fmla="val 6735705"/>
              <a:gd name="f1141" fmla="val 2299284"/>
              <a:gd name="f1142" fmla="val 6825518"/>
              <a:gd name="f1143" fmla="val 2527511"/>
              <a:gd name="f1144" fmla="val 6792933"/>
              <a:gd name="f1145" fmla="val 2744260"/>
              <a:gd name="f1146" fmla="val 6835388"/>
              <a:gd name="f1147" fmla="val 2666732"/>
              <a:gd name="f1148" fmla="val 1726042"/>
              <a:gd name="f1149" fmla="val 1735077"/>
              <a:gd name="f1150" fmla="val 6850032"/>
              <a:gd name="f1151" fmla="val 1786208"/>
              <a:gd name="f1152" fmla="val 6800095"/>
              <a:gd name="f1153" fmla="val 1824155"/>
              <a:gd name="f1154" fmla="val 6748040"/>
              <a:gd name="f1155" fmla="val 1834534"/>
              <a:gd name="f1156" fmla="val 6682133"/>
              <a:gd name="f1157" fmla="val 1862857"/>
              <a:gd name="f1158" fmla="val 6497936"/>
              <a:gd name="f1159" fmla="val 1943665"/>
              <a:gd name="f1160" fmla="val 6341271"/>
              <a:gd name="f1161" fmla="val 2017500"/>
              <a:gd name="f1162" fmla="val 6178426"/>
              <a:gd name="f1163" fmla="val 2093823"/>
              <a:gd name="f1164" fmla="val 6010323"/>
              <a:gd name="f1165" fmla="val 2175546"/>
              <a:gd name="f1166" fmla="val 5844205"/>
              <a:gd name="f1167" fmla="val 2254753"/>
              <a:gd name="f1168" fmla="val 5677413"/>
              <a:gd name="f1169" fmla="val 2049293"/>
              <a:gd name="f1170" fmla="val 5761891"/>
              <a:gd name="f1171" fmla="val 1922298"/>
              <a:gd name="f1172" fmla="val 5937965"/>
              <a:gd name="f1173" fmla="val 1840100"/>
              <a:gd name="f1174" fmla="val 6109882"/>
              <a:gd name="f1175" fmla="val 1743808"/>
              <a:gd name="f1176" fmla="val 6310749"/>
              <a:gd name="f1177" fmla="val 1687849"/>
              <a:gd name="f1178" fmla="val 6530909"/>
              <a:gd name="f1179" fmla="val 1624328"/>
              <a:gd name="f1180" fmla="val 6765710"/>
              <a:gd name="f1181" fmla="val 1598196"/>
              <a:gd name="f1182" fmla="val 1329551"/>
              <a:gd name="f1183" fmla="val 1498508"/>
              <a:gd name="f1184" fmla="val 6525294"/>
              <a:gd name="f1185" fmla="val 1537803"/>
              <a:gd name="f1186" fmla="val 6449088"/>
              <a:gd name="f1187" fmla="val 1537531"/>
              <a:gd name="f1188" fmla="val 6381674"/>
              <a:gd name="f1189" fmla="val 1487939"/>
              <a:gd name="f1190" fmla="val 6309126"/>
              <a:gd name="f1191" fmla="val 1444512"/>
              <a:gd name="f1192" fmla="val 6245772"/>
              <a:gd name="f1193" fmla="val 1405587"/>
              <a:gd name="f1194" fmla="val 6177698"/>
              <a:gd name="f1195" fmla="val 1373642"/>
              <a:gd name="f1196" fmla="val 6107724"/>
              <a:gd name="f1197" fmla="val 1320134"/>
              <a:gd name="f1198" fmla="val 5989412"/>
              <a:gd name="f1199" fmla="val 1228242"/>
              <a:gd name="f1200" fmla="val 5869436"/>
              <a:gd name="f1201" fmla="val 1377198"/>
              <a:gd name="f1202" fmla="val 5748269"/>
              <a:gd name="f1203" fmla="val 1397815"/>
              <a:gd name="f1204" fmla="val 5731705"/>
              <a:gd name="f1205" fmla="val 1389207"/>
              <a:gd name="f1206" fmla="val 5679297"/>
              <a:gd name="f1207" fmla="val 1395219"/>
              <a:gd name="f1208" fmla="val 5636733"/>
              <a:gd name="f1209" fmla="val 1590850"/>
              <a:gd name="f1210" fmla="val 5657367"/>
              <a:gd name="f1211" fmla="val 1572738"/>
              <a:gd name="f1212" fmla="val 5865850"/>
              <a:gd name="f1213" fmla="val 1703951"/>
              <a:gd name="f1214" fmla="val 5953804"/>
              <a:gd name="f1215" fmla="val 1731218"/>
              <a:gd name="f1216" fmla="val 5894308"/>
              <a:gd name="f1217" fmla="val 1756770"/>
              <a:gd name="f1218" fmla="val 5839200"/>
              <a:gd name="f1219" fmla="val 1783768"/>
              <a:gd name="f1220" fmla="val 5780710"/>
              <a:gd name="f1221" fmla="val 1688991"/>
              <a:gd name="f1222" fmla="val 5659422"/>
              <a:gd name="f1223" fmla="val 1598673"/>
              <a:gd name="f1224" fmla="val 5543638"/>
              <a:gd name="f1225" fmla="val 1498333"/>
              <a:gd name="f1226" fmla="val 5414932"/>
              <a:gd name="f1227" fmla="val 1550887"/>
              <a:gd name="f1228" fmla="val 5369754"/>
              <a:gd name="f1229" fmla="val 1597026"/>
              <a:gd name="f1230" fmla="val 5330398"/>
              <a:gd name="f1231" fmla="val 1651493"/>
              <a:gd name="f1232" fmla="val 5284117"/>
              <a:gd name="f1233" fmla="val 1725564"/>
              <a:gd name="f1234" fmla="val 5335750"/>
              <a:gd name="f1235" fmla="val 1791522"/>
              <a:gd name="f1236" fmla="val 5381437"/>
              <a:gd name="f1237" fmla="val 1899695"/>
              <a:gd name="f1238" fmla="val 5456752"/>
              <a:gd name="f1239" fmla="val 1872555"/>
              <a:gd name="f1240" fmla="val 5378906"/>
              <a:gd name="f1241" fmla="val 1869475"/>
              <a:gd name="f1242" fmla="val 5336060"/>
              <a:gd name="f1243" fmla="val 1846783"/>
              <a:gd name="f1244" fmla="val 5310048"/>
              <a:gd name="f1245" fmla="val 1753905"/>
              <a:gd name="f1246" fmla="val 5203813"/>
              <a:gd name="f1247" fmla="val 1652701"/>
              <a:gd name="f1248" fmla="val 5104506"/>
              <a:gd name="f1249" fmla="val 1559454"/>
              <a:gd name="f1250" fmla="val 4997634"/>
              <a:gd name="f1251" fmla="val 1507871"/>
              <a:gd name="f1252" fmla="val 4938560"/>
              <a:gd name="f1253" fmla="val 1466663"/>
              <a:gd name="f1254" fmla="val 4870952"/>
              <a:gd name="f1255" fmla="val 1440197"/>
              <a:gd name="f1256" fmla="val 4790594"/>
              <a:gd name="f1257" fmla="val 1611297"/>
              <a:gd name="f1258" fmla="val 4850447"/>
              <a:gd name="f1259" fmla="val 1689090"/>
              <a:gd name="f1260" fmla="val 5012976"/>
              <a:gd name="f1261" fmla="val 1820387"/>
              <a:gd name="f1262" fmla="val 5118730"/>
              <a:gd name="f1263" fmla="val 1834256"/>
              <a:gd name="f1264" fmla="val 4998539"/>
              <a:gd name="f1265" fmla="val 1837849"/>
              <a:gd name="f1266" fmla="val 4995193"/>
              <a:gd name="f1267" fmla="val 1764530"/>
              <a:gd name="f1268" fmla="val 4928677"/>
              <a:gd name="f1269" fmla="val 1579806"/>
              <a:gd name="f1270" fmla="val 4760661"/>
              <a:gd name="f1271" fmla="val 1391993"/>
              <a:gd name="f1272" fmla="val 4596127"/>
              <a:gd name="f1273" fmla="val 1197377"/>
              <a:gd name="f1274" fmla="val 4422766"/>
              <a:gd name="f1275" fmla="val 1212632"/>
              <a:gd name="f1276" fmla="val 4363823"/>
              <a:gd name="f1277" fmla="val 1270703"/>
              <a:gd name="f1278" fmla="val 4374534"/>
              <a:gd name="f1279" fmla="val 1310537"/>
              <a:gd name="f1280" fmla="val 4402986"/>
              <a:gd name="f1281" fmla="val 1430681"/>
              <a:gd name="f1282" fmla="val 4487973"/>
              <a:gd name="f1283" fmla="val 1545380"/>
              <a:gd name="f1284" fmla="val 4581199"/>
              <a:gd name="f1285" fmla="val 1660484"/>
              <a:gd name="f1286" fmla="val 4672917"/>
              <a:gd name="f1287" fmla="val 1699645"/>
              <a:gd name="f1288" fmla="val 4703882"/>
              <a:gd name="f1289" fmla="val 1733534"/>
              <a:gd name="f1290" fmla="val 4740438"/>
              <a:gd name="f1291" fmla="val 1775842"/>
              <a:gd name="f1292" fmla="val 4779788"/>
              <a:gd name="f1293" fmla="val 1825971"/>
              <a:gd name="f1294" fmla="val 4598740"/>
              <a:gd name="f1295" fmla="val 1768968"/>
              <a:gd name="f1296" fmla="val 4485417"/>
              <a:gd name="f1297" fmla="val 1614496"/>
              <a:gd name="f1298" fmla="val 4405777"/>
              <a:gd name="f1299" fmla="val 1471929"/>
              <a:gd name="f1300" fmla="val 4332021"/>
              <a:gd name="f1301" fmla="val 1336421"/>
              <a:gd name="f1302" fmla="val 4243993"/>
              <a:gd name="f1303" fmla="val 1199467"/>
              <a:gd name="f1304" fmla="val 4159350"/>
              <a:gd name="f1305" fmla="val 1166202"/>
              <a:gd name="f1306" fmla="val 4138585"/>
              <a:gd name="f1307" fmla="val 1139961"/>
              <a:gd name="f1308" fmla="val 4105696"/>
              <a:gd name="f1309" fmla="val 1091551"/>
              <a:gd name="f1310" fmla="val 4060939"/>
              <a:gd name="f1311" fmla="val 1259417"/>
              <a:gd name="f1312" fmla="val 4026187"/>
              <a:gd name="f1313" fmla="val 1343741"/>
              <a:gd name="f1314" fmla="val 4130129"/>
              <a:gd name="f1315" fmla="val 1445828"/>
              <a:gd name="f1316" fmla="val 4183881"/>
              <a:gd name="f1317" fmla="val 1546405"/>
              <a:gd name="f1318" fmla="val 4237228"/>
              <a:gd name="f1319" fmla="val 1642949"/>
              <a:gd name="f1320" fmla="val 4297576"/>
              <a:gd name="f1321" fmla="val 1742683"/>
              <a:gd name="f1322" fmla="val 4356083"/>
              <a:gd name="f1323" fmla="val 1787060"/>
              <a:gd name="f1324" fmla="val 4262922"/>
              <a:gd name="f1325" fmla="val 1734653"/>
              <a:gd name="f1326" fmla="val 4223022"/>
              <a:gd name="f1327" fmla="val 1684025"/>
              <a:gd name="f1328" fmla="val 4182519"/>
              <a:gd name="f1329" fmla="val 1543877"/>
              <a:gd name="f1330" fmla="val 4069545"/>
              <a:gd name="f1331" fmla="val 1403091"/>
              <a:gd name="f1332" fmla="val 3956939"/>
              <a:gd name="f1333" fmla="val 1263849"/>
              <a:gd name="f1334" fmla="val 3842591"/>
              <a:gd name="f1335" fmla="val 1222342"/>
              <a:gd name="f1336" fmla="val 3808304"/>
              <a:gd name="f1337" fmla="val 1186243"/>
              <a:gd name="f1338" fmla="val 3767924"/>
              <a:gd name="f1339" fmla="val 1128414"/>
              <a:gd name="f1340" fmla="val 3712025"/>
              <a:gd name="f1341" fmla="val 1303314"/>
              <a:gd name="f1342" fmla="val 3657070"/>
              <a:gd name="f1343" fmla="val 1356572"/>
              <a:gd name="f1344" fmla="val 3790398"/>
              <a:gd name="f1345" fmla="val 1440807"/>
              <a:gd name="f1346" fmla="val 3846370"/>
              <a:gd name="f1347" fmla="val 1535303"/>
              <a:gd name="f1348" fmla="val 3908323"/>
              <a:gd name="f1349" fmla="val 1615553"/>
              <a:gd name="f1350" fmla="val 3991241"/>
              <a:gd name="f1351" fmla="val 1726425"/>
              <a:gd name="f1352" fmla="val 4086673"/>
              <a:gd name="f1353" fmla="val 1745574"/>
              <a:gd name="f1354" fmla="val 3952814"/>
              <a:gd name="f1355" fmla="val 1724310"/>
              <a:gd name="f1356" fmla="val 3871155"/>
              <a:gd name="f1357" fmla="val 1637128"/>
              <a:gd name="f1358" fmla="val 3810084"/>
              <a:gd name="f1359" fmla="val 1447910"/>
              <a:gd name="f1360" fmla="val 3676958"/>
              <a:gd name="f1361" fmla="val 1258557"/>
              <a:gd name="f1362" fmla="val 3544335"/>
              <a:gd name="f1363" fmla="val 1070112"/>
              <a:gd name="f1364" fmla="val 3410339"/>
              <a:gd name="f1365" fmla="val 1033027"/>
              <a:gd name="f1366" fmla="val 3383701"/>
              <a:gd name="f1367" fmla="val 999839"/>
              <a:gd name="f1368" fmla="val 3350566"/>
              <a:gd name="f1369" fmla="val 977638"/>
              <a:gd name="f1370" fmla="val 3302596"/>
              <a:gd name="f1371" fmla="val 1257535"/>
              <a:gd name="f1372" fmla="val 3308638"/>
              <a:gd name="f1373" fmla="val 1417712"/>
              <a:gd name="f1374" fmla="val 3532031"/>
              <a:gd name="f1375" fmla="val 1669297"/>
              <a:gd name="f1376" fmla="val 3675941"/>
              <a:gd name="f1377" fmla="val 1638592"/>
              <a:gd name="f1378" fmla="val 3607377"/>
              <a:gd name="f1379" fmla="val 1630040"/>
              <a:gd name="f1380" fmla="val 3566835"/>
              <a:gd name="f1381" fmla="val 1606746"/>
              <a:gd name="f1382" fmla="val 3539045"/>
              <a:gd name="f1383" fmla="val 1487195"/>
              <a:gd name="f1384" fmla="val 3395495"/>
              <a:gd name="f1385" fmla="val 1363915"/>
              <a:gd name="f1386" fmla="val 3255795"/>
              <a:gd name="f1387" fmla="val 1242819"/>
              <a:gd name="f1388" fmla="val 3113985"/>
              <a:gd name="f1389" fmla="val 1207124"/>
              <a:gd name="f1390" fmla="val 3072098"/>
              <a:gd name="f1391" fmla="val 1174249"/>
              <a:gd name="f1392" fmla="val 3027733"/>
              <a:gd name="f1393" fmla="val 1132289"/>
              <a:gd name="f1394" fmla="val 2975008"/>
              <a:gd name="f1395" fmla="val 1263248"/>
              <a:gd name="f1396" fmla="val 2902891"/>
              <a:gd name="f1397" fmla="val 1291094"/>
              <a:gd name="f1398" fmla="val 3014327"/>
              <a:gd name="f1399" fmla="val 1344032"/>
              <a:gd name="f1400" fmla="val 3060296"/>
              <a:gd name="f1401" fmla="val 1399586"/>
              <a:gd name="f1402" fmla="val 3108583"/>
              <a:gd name="f1403" fmla="val 1444592"/>
              <a:gd name="f1404" fmla="val 3168050"/>
              <a:gd name="f1405" fmla="val 1520044"/>
              <a:gd name="f1406" fmla="val 3250760"/>
              <a:gd name="f1407" fmla="val 1496222"/>
              <a:gd name="f1408" fmla="val 3033735"/>
              <a:gd name="f1409" fmla="val 1403567"/>
              <a:gd name="f1410" fmla="val 2868301"/>
              <a:gd name="f1411" fmla="val 1409170"/>
              <a:gd name="f1412" fmla="val 2652157"/>
              <a:gd name="f1413" fmla="val 1591954"/>
              <a:gd name="f1414" fmla="val 2777094"/>
              <a:gd name="f1415" fmla="val 1503113"/>
              <a:gd name="f1416" fmla="val 2983864"/>
              <a:gd name="f1417" fmla="val 1645160"/>
              <a:gd name="f1418" fmla="val 3111892"/>
              <a:gd name="f1419" fmla="val 1652543"/>
              <a:gd name="f1420" fmla="val 3001816"/>
              <a:gd name="f1421" fmla="val 1650819"/>
              <a:gd name="f1422" fmla="val 2907616"/>
              <a:gd name="f1423" fmla="val 1667245"/>
              <a:gd name="f1424" fmla="val 2816123"/>
              <a:gd name="f1425" fmla="val 1682558"/>
              <a:gd name="f1426" fmla="val 2730798"/>
              <a:gd name="f1427" fmla="val 1608872"/>
              <a:gd name="f1428" fmla="val 2625396"/>
              <a:gd name="f1429" fmla="val 1735210"/>
              <a:gd name="f1430" fmla="val 2542345"/>
              <a:gd name="f1431" fmla="val 1838278"/>
              <a:gd name="f1432" fmla="val 2803769"/>
              <a:gd name="f1433" fmla="val 1702313"/>
              <a:gd name="f1434" fmla="val 3063637"/>
              <a:gd name="f1435" fmla="val 1793949"/>
              <a:gd name="f1436" fmla="val 3313379"/>
              <a:gd name="f1437" fmla="val 1842452"/>
              <a:gd name="f1438" fmla="val 3078022"/>
              <a:gd name="f1439" fmla="val 1891323"/>
              <a:gd name="f1440" fmla="val 2843302"/>
              <a:gd name="f1441" fmla="val 1941073"/>
              <a:gd name="f1442" fmla="val 2601277"/>
              <a:gd name="f1443" fmla="val 1914130"/>
              <a:gd name="f1444" fmla="val 2564966"/>
              <a:gd name="f1445" fmla="val 1879773"/>
              <a:gd name="f1446" fmla="val 2526131"/>
              <a:gd name="f1447" fmla="val 1855623"/>
              <a:gd name="f1448" fmla="val 2481410"/>
              <a:gd name="f1449" fmla="val 1847283"/>
              <a:gd name="f1450" fmla="val 2466245"/>
              <a:gd name="f1451" fmla="val 1857518"/>
              <a:gd name="f1452" fmla="val 2428045"/>
              <a:gd name="f1453" fmla="val 1871991"/>
              <a:gd name="f1454" fmla="val 2416300"/>
              <a:gd name="f1455" fmla="val 1886464"/>
              <a:gd name="f1456" fmla="val 2404555"/>
              <a:gd name="f1457" fmla="val 1929447"/>
              <a:gd name="f1458" fmla="val 2403142"/>
              <a:gd name="f1459" fmla="val 1938865"/>
              <a:gd name="f1460" fmla="val 2414286"/>
              <a:gd name="f1461" fmla="val 1991887"/>
              <a:gd name="f1462" fmla="val 2478056"/>
              <a:gd name="f1463" fmla="val 2041450"/>
              <a:gd name="f1464" fmla="val 2544671"/>
              <a:gd name="f1465" fmla="val 2085777"/>
              <a:gd name="f1466" fmla="val 2614729"/>
              <a:gd name="f1467" fmla="val 2138712"/>
              <a:gd name="f1468" fmla="val 2698948"/>
              <a:gd name="f1469" fmla="val 2185136"/>
              <a:gd name="f1470" fmla="val 2787347"/>
              <a:gd name="f1471" fmla="val 2248112"/>
              <a:gd name="f1472" fmla="val 2898499"/>
              <a:gd name="f1473" fmla="val 2288919"/>
              <a:gd name="f1474" fmla="val 2784448"/>
              <a:gd name="f1475" fmla="val 2281970"/>
              <a:gd name="f1476" fmla="val 2715785"/>
              <a:gd name="f1477" fmla="val 2221641"/>
              <a:gd name="f1478" fmla="val 2643054"/>
              <a:gd name="f1479" fmla="val 2086372"/>
              <a:gd name="f1480" fmla="val 2479669"/>
              <a:gd name="f1481" fmla="val 1958020"/>
              <a:gd name="f1482" fmla="val 2310595"/>
              <a:gd name="f1483" fmla="val 1828760"/>
              <a:gd name="f1484" fmla="val 2142895"/>
              <a:gd name="f1485" fmla="val 1806743"/>
              <a:gd name="f1486" fmla="val 2114370"/>
              <a:gd name="f1487" fmla="val 1792145"/>
              <a:gd name="f1488" fmla="val 2080289"/>
              <a:gd name="f1489" fmla="val 1775697"/>
              <a:gd name="f1490" fmla="val 2051101"/>
              <a:gd name="f1491" fmla="val 1840214"/>
              <a:gd name="f1492" fmla="val 1985424"/>
              <a:gd name="f1493" fmla="val 1881615"/>
              <a:gd name="f1494" fmla="val 2026147"/>
              <a:gd name="f1495" fmla="val 1912547"/>
              <a:gd name="f1496" fmla="val 2065682"/>
              <a:gd name="f1497" fmla="val 1988290"/>
              <a:gd name="f1498" fmla="val 2161398"/>
              <a:gd name="f1499" fmla="val 2059296"/>
              <a:gd name="f1500" fmla="val 2260695"/>
              <a:gd name="f1501" fmla="val 2130439"/>
              <a:gd name="f1502" fmla="val 2359489"/>
              <a:gd name="f1503" fmla="val 2170450"/>
              <a:gd name="f1504" fmla="val 2415463"/>
              <a:gd name="f1505" fmla="val 2207136"/>
              <a:gd name="f1506" fmla="val 2473778"/>
              <a:gd name="f1507" fmla="val 2257330"/>
              <a:gd name="f1508" fmla="val 2548103"/>
              <a:gd name="f1509" fmla="val 2316733"/>
              <a:gd name="f1510" fmla="val 2425029"/>
              <a:gd name="f1511" fmla="val 2326916"/>
              <a:gd name="f1512" fmla="val 2336712"/>
              <a:gd name="f1513" fmla="val 2246483"/>
              <a:gd name="f1514" fmla="val 2234352"/>
              <a:gd name="f1515" fmla="val 2111355"/>
              <a:gd name="f1516" fmla="val 2062386"/>
              <a:gd name="f1517" fmla="val 1992479"/>
              <a:gd name="f1518" fmla="val 1878073"/>
              <a:gd name="f1519" fmla="val 1864135"/>
              <a:gd name="f1520" fmla="val 1700921"/>
              <a:gd name="f1521" fmla="val 1831763"/>
              <a:gd name="f1522" fmla="val 1656691"/>
              <a:gd name="f1523" fmla="val 1801800"/>
              <a:gd name="f1524" fmla="val 1619572"/>
              <a:gd name="f1525" fmla="val 1862150"/>
              <a:gd name="f1526" fmla="val 1561398"/>
              <a:gd name="f1527" fmla="val 2049696"/>
              <a:gd name="f1528" fmla="val 1688689"/>
              <a:gd name="f1529" fmla="val 2118436"/>
              <a:gd name="f1530" fmla="val 1917211"/>
              <a:gd name="f1531" fmla="val 2276094"/>
              <a:gd name="f1532" fmla="val 2071510"/>
              <a:gd name="f1533" fmla="val 2342909"/>
              <a:gd name="f1534" fmla="val 1989210"/>
              <a:gd name="f1535" fmla="val 2285335"/>
              <a:gd name="f1536" fmla="val 1948463"/>
              <a:gd name="f1537" fmla="val 2251787"/>
              <a:gd name="f1538" fmla="val 1906611"/>
              <a:gd name="f1539" fmla="val 2135694"/>
              <a:gd name="f1540" fmla="val 1760217"/>
              <a:gd name="f1541" fmla="val 2015505"/>
              <a:gd name="f1542" fmla="val 1617035"/>
              <a:gd name="f1543" fmla="val 1899277"/>
              <a:gd name="f1544" fmla="val 1471143"/>
              <a:gd name="f1545" fmla="val 1863015"/>
              <a:gd name="f1546" fmla="val 1425332"/>
              <a:gd name="f1547" fmla="val 1834308"/>
              <a:gd name="f1548" fmla="val 1373464"/>
              <a:gd name="f1549" fmla="val 1817621"/>
              <a:gd name="f1550" fmla="val 1312966"/>
              <a:gd name="f1551" fmla="val 1983387"/>
              <a:gd name="f1552" fmla="val 1336372"/>
              <a:gd name="f1553" fmla="val 2026702"/>
              <a:gd name="f1554" fmla="val 1482660"/>
              <a:gd name="f1555" fmla="val 2112975"/>
              <a:gd name="f1556" fmla="val 1583353"/>
              <a:gd name="f1557" fmla="val 2200488"/>
              <a:gd name="f1558" fmla="val 1685457"/>
              <a:gd name="f1559" fmla="val 2282090"/>
              <a:gd name="f1560" fmla="val 1793518"/>
              <a:gd name="f1561" fmla="val 2366513"/>
              <a:gd name="f1562" fmla="val 1899103"/>
              <a:gd name="f1563" fmla="val 2472839"/>
              <a:gd name="f1564" fmla="val 1796144"/>
              <a:gd name="f1565" fmla="val 2471946"/>
              <a:gd name="f1566" fmla="val 1781359"/>
              <a:gd name="f1567" fmla="val 2398523"/>
              <a:gd name="f1568" fmla="val 1683031"/>
              <a:gd name="f1569" fmla="val 2267860"/>
              <a:gd name="f1570" fmla="val 1508490"/>
              <a:gd name="f1571" fmla="val 2139382"/>
              <a:gd name="f1572" fmla="val 1331840"/>
              <a:gd name="f1573" fmla="val 2012815"/>
              <a:gd name="f1574" fmla="val 1154087"/>
              <a:gd name="f1575" fmla="val 1991336"/>
              <a:gd name="f1576" fmla="val 1123551"/>
              <a:gd name="f1577" fmla="val 1969864"/>
              <a:gd name="f1578" fmla="val 1084934"/>
              <a:gd name="f1579" fmla="val 1968689"/>
              <a:gd name="f1580" fmla="val 1049064"/>
              <a:gd name="f1581" fmla="val 1967472"/>
              <a:gd name="f1582" fmla="val 1023417"/>
              <a:gd name="f1583" fmla="val 1999507"/>
              <a:gd name="f1584" fmla="val 996445"/>
              <a:gd name="f1585" fmla="val 2018558"/>
              <a:gd name="f1586" fmla="val 967611"/>
              <a:gd name="f1587" fmla="val 2157873"/>
              <a:gd name="f1588" fmla="val 1184336"/>
              <a:gd name="f1589" fmla="val 2288072"/>
              <a:gd name="f1590" fmla="val 1386766"/>
              <a:gd name="f1591" fmla="val 2423566"/>
              <a:gd name="f1592" fmla="val 1597619"/>
              <a:gd name="f1593" fmla="val 2535274"/>
              <a:gd name="f1594" fmla="val 1444384"/>
              <a:gd name="f1595" fmla="val 2536869"/>
              <a:gd name="f1596" fmla="val 1424340"/>
              <a:gd name="f1597" fmla="val 2454360"/>
              <a:gd name="f1598" fmla="val 1317652"/>
              <a:gd name="f1599" fmla="val 2371851"/>
              <a:gd name="f1600" fmla="val 1210963"/>
              <a:gd name="f1601" fmla="val 2278228"/>
              <a:gd name="f1602" fmla="val 1111533"/>
              <a:gd name="f1603" fmla="val 2205557"/>
              <a:gd name="f1604" fmla="val 998322"/>
              <a:gd name="f1605" fmla="val 2114289"/>
              <a:gd name="f1606" fmla="val 855887"/>
              <a:gd name="f1607" fmla="val 1988820"/>
              <a:gd name="f1608" fmla="val 726374"/>
              <a:gd name="f1609" fmla="val 2017222"/>
              <a:gd name="f1610" fmla="val 529807"/>
              <a:gd name="f1611" fmla="val 2024383"/>
              <a:gd name="f1612" fmla="val 478930"/>
              <a:gd name="f1613" fmla="val 1979744"/>
              <a:gd name="f1614" fmla="val 420100"/>
              <a:gd name="f1615" fmla="val 1980980"/>
              <a:gd name="f1616" fmla="val 353090"/>
              <a:gd name="f1617" fmla="val 2132679"/>
              <a:gd name="f1618" fmla="val 493402"/>
              <a:gd name="f1619" fmla="val 2176743"/>
              <a:gd name="f1620" fmla="val 701306"/>
              <a:gd name="f1621" fmla="val 2320169"/>
              <a:gd name="f1622" fmla="val 860412"/>
              <a:gd name="f1623" fmla="val 2355476"/>
              <a:gd name="f1624" fmla="val 742733"/>
              <a:gd name="f1625" fmla="val 2194494"/>
              <a:gd name="f1626" fmla="val 590775"/>
              <a:gd name="f1627" fmla="val 2397827"/>
              <a:gd name="f1628" fmla="val 520273"/>
              <a:gd name="f1629" fmla="val 2353106"/>
              <a:gd name="f1630" fmla="val 405394"/>
              <a:gd name="f1631" fmla="val 2312503"/>
              <a:gd name="f1632" fmla="val 301315"/>
              <a:gd name="f1633" fmla="val 2272034"/>
              <a:gd name="f1634" fmla="val 196732"/>
              <a:gd name="f1635" fmla="val 2284656"/>
              <a:gd name="f1636" fmla="val 189878"/>
              <a:gd name="f1637" fmla="val 2296641"/>
              <a:gd name="f1638" fmla="val 183393"/>
              <a:gd name="f1639" fmla="val 2308761"/>
              <a:gd name="f1640" fmla="val 176405"/>
              <a:gd name="f1641" fmla="val 2346949"/>
              <a:gd name="f1642" fmla="val 243203"/>
              <a:gd name="f1643" fmla="val 2388831"/>
              <a:gd name="f1644" fmla="val 308298"/>
              <a:gd name="f1645" fmla="val 2421548"/>
              <a:gd name="f1646" fmla="val 377402"/>
              <a:gd name="f1647" fmla="val 2457078"/>
              <a:gd name="f1648" fmla="val 452108"/>
              <a:gd name="f1649" fmla="val 2483311"/>
              <a:gd name="f1650" fmla="val 531326"/>
              <a:gd name="f1651" fmla="val 2541527"/>
              <a:gd name="f1652" fmla="val 601876"/>
              <a:gd name="f1653" fmla="val 2515432"/>
              <a:gd name="f1654" fmla="val 483905"/>
              <a:gd name="f1655" fmla="val 2487557"/>
              <a:gd name="f1656" fmla="val 366536"/>
              <a:gd name="f1657" fmla="val 2463744"/>
              <a:gd name="f1658" fmla="val 248100"/>
              <a:gd name="f1659" fmla="val 2451887"/>
              <a:gd name="f1660" fmla="val 189704"/>
              <a:gd name="f1661" fmla="val 2433671"/>
              <a:gd name="f1662" fmla="val 131894"/>
              <a:gd name="f1663" fmla="val 2421990"/>
              <a:gd name="f1664" fmla="val 73342"/>
              <a:gd name="f1665" fmla="+- 0 0 -90"/>
              <a:gd name="f1666" fmla="*/ f3 1 3772547"/>
              <a:gd name="f1667" fmla="*/ f4 1 6858000"/>
              <a:gd name="f1668" fmla="val f5"/>
              <a:gd name="f1669" fmla="val f6"/>
              <a:gd name="f1670" fmla="val f7"/>
              <a:gd name="f1671" fmla="*/ f1665 f0 1"/>
              <a:gd name="f1672" fmla="+- f1670 0 f1668"/>
              <a:gd name="f1673" fmla="+- f1669 0 f1668"/>
              <a:gd name="f1674" fmla="*/ f1671 1 f2"/>
              <a:gd name="f1675" fmla="*/ f1673 1 3772547"/>
              <a:gd name="f1676" fmla="*/ f1672 1 6858000"/>
              <a:gd name="f1677" fmla="*/ 726013 f1673 1"/>
              <a:gd name="f1678" fmla="*/ 6699184 f1672 1"/>
              <a:gd name="f1679" fmla="*/ 194178 f1673 1"/>
              <a:gd name="f1680" fmla="*/ 6822271 f1672 1"/>
              <a:gd name="f1681" fmla="*/ 646765 f1673 1"/>
              <a:gd name="f1682" fmla="*/ 6837951 f1672 1"/>
              <a:gd name="f1683" fmla="*/ 2688876 f1673 1"/>
              <a:gd name="f1684" fmla="*/ 6144480 f1672 1"/>
              <a:gd name="f1685" fmla="*/ 2614489 f1673 1"/>
              <a:gd name="f1686" fmla="*/ 6172461 f1672 1"/>
              <a:gd name="f1687" fmla="*/ 2815497 f1673 1"/>
              <a:gd name="f1688" fmla="*/ 6219317 f1672 1"/>
              <a:gd name="f1689" fmla="*/ 1441445 f1673 1"/>
              <a:gd name="f1690" fmla="*/ 5828515 f1672 1"/>
              <a:gd name="f1691" fmla="*/ 1597267 f1673 1"/>
              <a:gd name="f1692" fmla="*/ 6261382 f1672 1"/>
              <a:gd name="f1693" fmla="*/ 564047 f1673 1"/>
              <a:gd name="f1694" fmla="*/ 5081627 f1672 1"/>
              <a:gd name="f1695" fmla="*/ 757435 f1673 1"/>
              <a:gd name="f1696" fmla="*/ 5169001 f1672 1"/>
              <a:gd name="f1697" fmla="*/ 714026 f1673 1"/>
              <a:gd name="f1698" fmla="*/ 5699328 f1672 1"/>
              <a:gd name="f1699" fmla="*/ 819070 f1673 1"/>
              <a:gd name="f1700" fmla="*/ 5460266 f1672 1"/>
              <a:gd name="f1701" fmla="*/ 910123 f1673 1"/>
              <a:gd name="f1702" fmla="*/ 5219072 f1672 1"/>
              <a:gd name="f1703" fmla="*/ 926416 f1673 1"/>
              <a:gd name="f1704" fmla="*/ 5486336 f1672 1"/>
              <a:gd name="f1705" fmla="*/ 855495 f1673 1"/>
              <a:gd name="f1706" fmla="*/ 5763094 f1672 1"/>
              <a:gd name="f1707" fmla="*/ 895041 f1673 1"/>
              <a:gd name="f1708" fmla="*/ 5778538 f1672 1"/>
              <a:gd name="f1709" fmla="*/ 992346 f1673 1"/>
              <a:gd name="f1710" fmla="*/ 5526090 f1672 1"/>
              <a:gd name="f1711" fmla="*/ 1173864 f1673 1"/>
              <a:gd name="f1712" fmla="*/ 5315600 f1672 1"/>
              <a:gd name="f1713" fmla="*/ 847270 f1673 1"/>
              <a:gd name="f1714" fmla="*/ 6236585 f1672 1"/>
              <a:gd name="f1715" fmla="*/ 887516 f1673 1"/>
              <a:gd name="f1716" fmla="*/ 6255450 f1672 1"/>
              <a:gd name="f1717" fmla="*/ 1071336 f1673 1"/>
              <a:gd name="f1718" fmla="*/ 5951839 f1672 1"/>
              <a:gd name="f1719" fmla="*/ 1316332 f1673 1"/>
              <a:gd name="f1720" fmla="*/ 5639299 f1672 1"/>
              <a:gd name="f1721" fmla="*/ 1111498 f1673 1"/>
              <a:gd name="f1722" fmla="*/ 6097820 f1672 1"/>
              <a:gd name="f1723" fmla="*/ 920399 f1673 1"/>
              <a:gd name="f1724" fmla="*/ 6543321 f1672 1"/>
              <a:gd name="f1725" fmla="*/ 1314769 f1673 1"/>
              <a:gd name="f1726" fmla="*/ 6236867 f1672 1"/>
              <a:gd name="f1727" fmla="*/ 913038 f1673 1"/>
              <a:gd name="f1728" fmla="*/ 6774078 f1672 1"/>
              <a:gd name="f1729" fmla="*/ 947061 f1673 1"/>
              <a:gd name="f1730" fmla="*/ 6810132 f1672 1"/>
              <a:gd name="f1731" fmla="*/ 1390926 f1673 1"/>
              <a:gd name="f1732" fmla="*/ 6536333 f1672 1"/>
              <a:gd name="f1733" fmla="*/ 1123175 f1673 1"/>
              <a:gd name="f1734" fmla="*/ 6814290 f1672 1"/>
              <a:gd name="f1735" fmla="*/ 1084679 f1673 1"/>
              <a:gd name="f1736" fmla="*/ 6858000 f1672 1"/>
              <a:gd name="f1737" fmla="*/ 104784 f1673 1"/>
              <a:gd name="f1738" fmla="*/ 65939 f1673 1"/>
              <a:gd name="f1739" fmla="*/ 6835675 f1672 1"/>
              <a:gd name="f1740" fmla="*/ 10114 f1673 1"/>
              <a:gd name="f1741" fmla="*/ 6774567 f1672 1"/>
              <a:gd name="f1742" fmla="*/ 681555 f1673 1"/>
              <a:gd name="f1743" fmla="*/ 6591378 f1672 1"/>
              <a:gd name="f1744" fmla="*/ 680218 f1673 1"/>
              <a:gd name="f1745" fmla="*/ 6550076 f1672 1"/>
              <a:gd name="f1746" fmla="*/ 347901 f1673 1"/>
              <a:gd name="f1747" fmla="*/ 6482043 f1672 1"/>
              <a:gd name="f1748" fmla="*/ 0 f1673 1"/>
              <a:gd name="f1749" fmla="*/ 6393672 f1672 1"/>
              <a:gd name="f1750" fmla="*/ 388033 f1673 1"/>
              <a:gd name="f1751" fmla="*/ 6370506 f1672 1"/>
              <a:gd name="f1752" fmla="*/ 156945 f1673 1"/>
              <a:gd name="f1753" fmla="*/ 6232625 f1672 1"/>
              <a:gd name="f1754" fmla="*/ 5193 f1673 1"/>
              <a:gd name="f1755" fmla="*/ 6042198 f1672 1"/>
              <a:gd name="f1756" fmla="*/ 688533 f1673 1"/>
              <a:gd name="f1757" fmla="*/ 6376141 f1672 1"/>
              <a:gd name="f1758" fmla="*/ 542200 f1673 1"/>
              <a:gd name="f1759" fmla="*/ 6201712 f1672 1"/>
              <a:gd name="f1760" fmla="*/ 90835 f1673 1"/>
              <a:gd name="f1761" fmla="*/ 5738677 f1672 1"/>
              <a:gd name="f1762" fmla="*/ 57248 f1673 1"/>
              <a:gd name="f1763" fmla="*/ 5630552 f1672 1"/>
              <a:gd name="f1764" fmla="*/ 208489 f1673 1"/>
              <a:gd name="f1765" fmla="*/ 5722256 f1672 1"/>
              <a:gd name="f1766" fmla="*/ 515823 f1673 1"/>
              <a:gd name="f1767" fmla="*/ 6062655 f1672 1"/>
              <a:gd name="f1768" fmla="*/ 613381 f1673 1"/>
              <a:gd name="f1769" fmla="*/ 6115194 f1672 1"/>
              <a:gd name="f1770" fmla="*/ 557060 f1673 1"/>
              <a:gd name="f1771" fmla="*/ 5991279 f1672 1"/>
              <a:gd name="f1772" fmla="*/ 197498 f1673 1"/>
              <a:gd name="f1773" fmla="*/ 5562003 f1672 1"/>
              <a:gd name="f1774" fmla="*/ 119794 f1673 1"/>
              <a:gd name="f1775" fmla="*/ 5447443 f1672 1"/>
              <a:gd name="f1776" fmla="*/ 346001 f1673 1"/>
              <a:gd name="f1777" fmla="*/ 5567315 f1672 1"/>
              <a:gd name="f1778" fmla="*/ 530348 f1673 1"/>
              <a:gd name="f1779" fmla="*/ 5742773 f1672 1"/>
              <a:gd name="f1780" fmla="*/ 332108 f1673 1"/>
              <a:gd name="f1781" fmla="*/ 5208571 f1672 1"/>
              <a:gd name="f1782" fmla="*/ 549238 f1673 1"/>
              <a:gd name="f1783" fmla="*/ 5418673 f1672 1"/>
              <a:gd name="f1784" fmla="*/ 3484566 f1673 1"/>
              <a:gd name="f1785" fmla="*/ 5050701 f1672 1"/>
              <a:gd name="f1786" fmla="*/ 3408344 f1673 1"/>
              <a:gd name="f1787" fmla="*/ 5182198 f1672 1"/>
              <a:gd name="f1788" fmla="*/ 3753012 f1673 1"/>
              <a:gd name="f1789" fmla="*/ 4634545 f1672 1"/>
              <a:gd name="f1790" fmla="*/ 3630314 f1673 1"/>
              <a:gd name="f1791" fmla="*/ 5024030 f1672 1"/>
              <a:gd name="f1792" fmla="*/ 2191761 f1673 1"/>
              <a:gd name="f1793" fmla="*/ 3599906 f1672 1"/>
              <a:gd name="f1794" fmla="*/ 2111338 f1673 1"/>
              <a:gd name="f1795" fmla="*/ 4350890 f1672 1"/>
              <a:gd name="f1796" fmla="*/ 2139285 f1673 1"/>
              <a:gd name="f1797" fmla="*/ 2984627 f1672 1"/>
              <a:gd name="f1798" fmla="*/ 2038114 f1673 1"/>
              <a:gd name="f1799" fmla="*/ 3424594 f1672 1"/>
              <a:gd name="f1800" fmla="*/ 2229896 f1673 1"/>
              <a:gd name="f1801" fmla="*/ 3220086 f1672 1"/>
              <a:gd name="f1802" fmla="*/ 2045357 f1673 1"/>
              <a:gd name="f1803" fmla="*/ 2781680 f1672 1"/>
              <a:gd name="f1804" fmla="*/ 1898928 f1673 1"/>
              <a:gd name="f1805" fmla="*/ 3505280 f1672 1"/>
              <a:gd name="f1806" fmla="*/ 1913499 f1673 1"/>
              <a:gd name="f1807" fmla="*/ 3495177 f1672 1"/>
              <a:gd name="f1808" fmla="*/ 2099086 f1673 1"/>
              <a:gd name="f1809" fmla="*/ 2879039 f1672 1"/>
              <a:gd name="f1810" fmla="*/ 2445714 f1673 1"/>
              <a:gd name="f1811" fmla="*/ 657549 f1672 1"/>
              <a:gd name="f1812" fmla="*/ 2408187 f1673 1"/>
              <a:gd name="f1813" fmla="*/ 672815 f1672 1"/>
              <a:gd name="f1814" fmla="*/ 2543521 f1673 1"/>
              <a:gd name="f1815" fmla="*/ 1091573 f1672 1"/>
              <a:gd name="f1816" fmla="*/ 2534234 f1673 1"/>
              <a:gd name="f1817" fmla="*/ 866591 f1672 1"/>
              <a:gd name="f1818" fmla="*/ 2412873 f1673 1"/>
              <a:gd name="f1819" fmla="*/ 0 f1672 1"/>
              <a:gd name="f1820" fmla="*/ 2529957 f1673 1"/>
              <a:gd name="f1821" fmla="*/ 2583860 f1673 1"/>
              <a:gd name="f1822" fmla="*/ 285134 f1672 1"/>
              <a:gd name="f1823" fmla="*/ 2643016 f1673 1"/>
              <a:gd name="f1824" fmla="*/ 577351 f1672 1"/>
              <a:gd name="f1825" fmla="*/ 2683825 f1673 1"/>
              <a:gd name="f1826" fmla="*/ 676637 f1672 1"/>
              <a:gd name="f1827" fmla="*/ 2709915 f1673 1"/>
              <a:gd name="f1828" fmla="*/ 60368 f1672 1"/>
              <a:gd name="f1829" fmla="*/ 2715689 f1673 1"/>
              <a:gd name="f1830" fmla="*/ 2823803 f1673 1"/>
              <a:gd name="f1831" fmla="*/ 2795833 f1673 1"/>
              <a:gd name="f1832" fmla="*/ 345165 f1672 1"/>
              <a:gd name="f1833" fmla="*/ 2832734 f1673 1"/>
              <a:gd name="f1834" fmla="*/ 352359 f1672 1"/>
              <a:gd name="f1835" fmla="*/ 2978848 f1673 1"/>
              <a:gd name="f1836" fmla="*/ 3056356 f1673 1"/>
              <a:gd name="f1837" fmla="*/ 3064838 f1673 1"/>
              <a:gd name="f1838" fmla="*/ 8688 f1672 1"/>
              <a:gd name="f1839" fmla="*/ 3058339 f1673 1"/>
              <a:gd name="f1840" fmla="*/ 73950 f1672 1"/>
              <a:gd name="f1841" fmla="*/ 2964524 f1673 1"/>
              <a:gd name="f1842" fmla="*/ 397907 f1672 1"/>
              <a:gd name="f1843" fmla="*/ 3198449 f1673 1"/>
              <a:gd name="f1844" fmla="*/ 227319 f1672 1"/>
              <a:gd name="f1845" fmla="*/ 3028251 f1673 1"/>
              <a:gd name="f1846" fmla="*/ 532426 f1672 1"/>
              <a:gd name="f1847" fmla="*/ 3051113 f1673 1"/>
              <a:gd name="f1848" fmla="*/ 555790 f1672 1"/>
              <a:gd name="f1849" fmla="*/ 3319980 f1673 1"/>
              <a:gd name="f1850" fmla="*/ 335305 f1672 1"/>
              <a:gd name="f1851" fmla="*/ 3150131 f1673 1"/>
              <a:gd name="f1852" fmla="*/ 588787 f1672 1"/>
              <a:gd name="f1853" fmla="*/ 2951622 f1673 1"/>
              <a:gd name="f1854" fmla="*/ 848597 f1672 1"/>
              <a:gd name="f1855" fmla="*/ 2818780 f1673 1"/>
              <a:gd name="f1856" fmla="*/ 1141086 f1672 1"/>
              <a:gd name="f1857" fmla="*/ 3295693 f1673 1"/>
              <a:gd name="f1858" fmla="*/ 725838 f1672 1"/>
              <a:gd name="f1859" fmla="*/ 3228111 f1673 1"/>
              <a:gd name="f1860" fmla="*/ 839179 f1672 1"/>
              <a:gd name="f1861" fmla="*/ 2753013 f1673 1"/>
              <a:gd name="f1862" fmla="*/ 1396598 f1672 1"/>
              <a:gd name="f1863" fmla="*/ 2672132 f1673 1"/>
              <a:gd name="f1864" fmla="*/ 1595804 f1672 1"/>
              <a:gd name="f1865" fmla="*/ 3258502 f1673 1"/>
              <a:gd name="f1866" fmla="*/ 1102139 f1672 1"/>
              <a:gd name="f1867" fmla="*/ 3353759 f1673 1"/>
              <a:gd name="f1868" fmla="*/ 1102882 f1672 1"/>
              <a:gd name="f1869" fmla="*/ 3014951 f1673 1"/>
              <a:gd name="f1870" fmla="*/ 1411295 f1672 1"/>
              <a:gd name="f1871" fmla="*/ 2682237 f1673 1"/>
              <a:gd name="f1872" fmla="*/ 1733193 f1672 1"/>
              <a:gd name="f1873" fmla="*/ 2479450 f1673 1"/>
              <a:gd name="f1874" fmla="*/ 2083440 f1672 1"/>
              <a:gd name="f1875" fmla="*/ 2503532 f1673 1"/>
              <a:gd name="f1876" fmla="*/ 2094203 f1672 1"/>
              <a:gd name="f1877" fmla="*/ 3206149 f1673 1"/>
              <a:gd name="f1878" fmla="*/ 1363939 f1672 1"/>
              <a:gd name="f1879" fmla="*/ 3265856 f1673 1"/>
              <a:gd name="f1880" fmla="*/ 1382632 f1672 1"/>
              <a:gd name="f1881" fmla="*/ 2504245 f1673 1"/>
              <a:gd name="f1882" fmla="*/ 2409548 f1672 1"/>
              <a:gd name="f1883" fmla="*/ 2953868 f1673 1"/>
              <a:gd name="f1884" fmla="*/ 1933115 f1672 1"/>
              <a:gd name="f1885" fmla="*/ 2937109 f1673 1"/>
              <a:gd name="f1886" fmla="*/ 2021824 f1672 1"/>
              <a:gd name="f1887" fmla="*/ 2895476 f1673 1"/>
              <a:gd name="f1888" fmla="*/ 2086629 f1672 1"/>
              <a:gd name="f1889" fmla="*/ 2484341 f1673 1"/>
              <a:gd name="f1890" fmla="*/ 2596541 f1672 1"/>
              <a:gd name="f1891" fmla="*/ 2400519 f1673 1"/>
              <a:gd name="f1892" fmla="*/ 2782567 f1672 1"/>
              <a:gd name="f1893" fmla="*/ 2330841 f1673 1"/>
              <a:gd name="f1894" fmla="*/ 3670574 f1672 1"/>
              <a:gd name="f1895" fmla="*/ 2359272 f1673 1"/>
              <a:gd name="f1896" fmla="*/ 3586608 f1672 1"/>
              <a:gd name="f1897" fmla="*/ 2609271 f1673 1"/>
              <a:gd name="f1898" fmla="*/ 2621396 f1672 1"/>
              <a:gd name="f1899" fmla="*/ 2730771 f1673 1"/>
              <a:gd name="f1900" fmla="*/ 2510111 f1672 1"/>
              <a:gd name="f1901" fmla="*/ 2590012 f1673 1"/>
              <a:gd name="f1902" fmla="*/ 2944858 f1672 1"/>
              <a:gd name="f1903" fmla="*/ 3113847 f1673 1"/>
              <a:gd name="f1904" fmla="*/ 2153223 f1672 1"/>
              <a:gd name="f1905" fmla="*/ 2689048 f1673 1"/>
              <a:gd name="f1906" fmla="*/ 3068366 f1672 1"/>
              <a:gd name="f1907" fmla="*/ 3514969 f1673 1"/>
              <a:gd name="f1908" fmla="*/ 2018815 f1672 1"/>
              <a:gd name="f1909" fmla="*/ 3558525 f1673 1"/>
              <a:gd name="f1910" fmla="*/ 2051496 f1672 1"/>
              <a:gd name="f1911" fmla="*/ 3255544 f1673 1"/>
              <a:gd name="f1912" fmla="*/ 2477792 f1672 1"/>
              <a:gd name="f1913" fmla="*/ 3272311 f1673 1"/>
              <a:gd name="f1914" fmla="*/ 2487672 f1672 1"/>
              <a:gd name="f1915" fmla="*/ 3772547 f1673 1"/>
              <a:gd name="f1916" fmla="*/ 2100610 f1672 1"/>
              <a:gd name="f1917" fmla="*/ 2150086 f1672 1"/>
              <a:gd name="f1918" fmla="*/ 3505352 f1673 1"/>
              <a:gd name="f1919" fmla="*/ 2400889 f1672 1"/>
              <a:gd name="f1920" fmla="*/ 3187478 f1673 1"/>
              <a:gd name="f1921" fmla="*/ 2749928 f1672 1"/>
              <a:gd name="f1922" fmla="*/ 3759511 f1673 1"/>
              <a:gd name="f1923" fmla="*/ 2519092 f1672 1"/>
              <a:gd name="f1924" fmla="*/ 2813207 f1673 1"/>
              <a:gd name="f1925" fmla="*/ 3200760 f1672 1"/>
              <a:gd name="f1926" fmla="*/ 3528616 f1673 1"/>
              <a:gd name="f1927" fmla="*/ 3002414 f1672 1"/>
              <a:gd name="f1928" fmla="*/ 3541229 f1673 1"/>
              <a:gd name="f1929" fmla="*/ 3041889 f1672 1"/>
              <a:gd name="f1930" fmla="*/ 2892796 f1673 1"/>
              <a:gd name="f1931" fmla="*/ 3308281 f1672 1"/>
              <a:gd name="f1932" fmla="*/ 2900491 f1673 1"/>
              <a:gd name="f1933" fmla="*/ 3331893 f1672 1"/>
              <a:gd name="f1934" fmla="*/ 3259179 f1673 1"/>
              <a:gd name="f1935" fmla="*/ 3257227 f1672 1"/>
              <a:gd name="f1936" fmla="*/ 3276087 f1673 1"/>
              <a:gd name="f1937" fmla="*/ 3296775 f1672 1"/>
              <a:gd name="f1938" fmla="*/ 3175844 f1673 1"/>
              <a:gd name="f1939" fmla="*/ 3352877 f1672 1"/>
              <a:gd name="f1940" fmla="*/ 2595847 f1673 1"/>
              <a:gd name="f1941" fmla="*/ 3561108 f1672 1"/>
              <a:gd name="f1942" fmla="*/ 2486394 f1673 1"/>
              <a:gd name="f1943" fmla="*/ 3707944 f1672 1"/>
              <a:gd name="f1944" fmla="*/ 3179439 f1673 1"/>
              <a:gd name="f1945" fmla="*/ 3601116 f1672 1"/>
              <a:gd name="f1946" fmla="*/ 2540349 f1673 1"/>
              <a:gd name="f1947" fmla="*/ 3814523 f1672 1"/>
              <a:gd name="f1948" fmla="*/ 2356656 f1673 1"/>
              <a:gd name="f1949" fmla="*/ 3980794 f1672 1"/>
              <a:gd name="f1950" fmla="*/ 2260967 f1673 1"/>
              <a:gd name="f1951" fmla="*/ 4120542 f1672 1"/>
              <a:gd name="f1952" fmla="*/ 2290263 f1673 1"/>
              <a:gd name="f1953" fmla="*/ 4152097 f1672 1"/>
              <a:gd name="f1954" fmla="*/ 2756331 f1673 1"/>
              <a:gd name="f1955" fmla="*/ 3888019 f1672 1"/>
              <a:gd name="f1956" fmla="*/ 2777414 f1673 1"/>
              <a:gd name="f1957" fmla="*/ 3911984 f1672 1"/>
              <a:gd name="f1958" fmla="*/ 2716348 f1673 1"/>
              <a:gd name="f1959" fmla="*/ 3982895 f1672 1"/>
              <a:gd name="f1960" fmla="*/ 2372228 f1673 1"/>
              <a:gd name="f1961" fmla="*/ 4230625 f1672 1"/>
              <a:gd name="f1962" fmla="*/ 2240762 f1673 1"/>
              <a:gd name="f1963" fmla="*/ 4379105 f1672 1"/>
              <a:gd name="f1964" fmla="*/ 2268988 f1673 1"/>
              <a:gd name="f1965" fmla="*/ 4406600 f1672 1"/>
              <a:gd name="f1966" fmla="*/ 2485245 f1673 1"/>
              <a:gd name="f1967" fmla="*/ 4257675 f1672 1"/>
              <a:gd name="f1968" fmla="*/ 2708599 f1673 1"/>
              <a:gd name="f1969" fmla="*/ 4160754 f1672 1"/>
              <a:gd name="f1970" fmla="*/ 2154688 f1673 1"/>
              <a:gd name="f1971" fmla="*/ 4784867 f1672 1"/>
              <a:gd name="f1972" fmla="*/ 2645822 f1673 1"/>
              <a:gd name="f1973" fmla="*/ 4556058 f1672 1"/>
              <a:gd name="f1974" fmla="*/ 2227510 f1673 1"/>
              <a:gd name="f1975" fmla="*/ 4881418 f1672 1"/>
              <a:gd name="f1976" fmla="*/ 2057993 f1673 1"/>
              <a:gd name="f1977" fmla="*/ 5282600 f1672 1"/>
              <a:gd name="f1978" fmla="*/ 2728941 f1673 1"/>
              <a:gd name="f1979" fmla="*/ 4908031 f1672 1"/>
              <a:gd name="f1980" fmla="*/ 2349504 f1673 1"/>
              <a:gd name="f1981" fmla="*/ 5213099 f1672 1"/>
              <a:gd name="f1982" fmla="*/ 2039798 f1673 1"/>
              <a:gd name="f1983" fmla="*/ 5473283 f1672 1"/>
              <a:gd name="f1984" fmla="*/ 2050129 f1673 1"/>
              <a:gd name="f1985" fmla="*/ 5658139 f1672 1"/>
              <a:gd name="f1986" fmla="*/ 2401412 f1673 1"/>
              <a:gd name="f1987" fmla="*/ 5427953 f1672 1"/>
              <a:gd name="f1988" fmla="*/ 1987248 f1673 1"/>
              <a:gd name="f1989" fmla="*/ 6524803 f1672 1"/>
              <a:gd name="f1990" fmla="*/ 2229444 f1673 1"/>
              <a:gd name="f1991" fmla="*/ 6228751 f1672 1"/>
              <a:gd name="f1992" fmla="*/ 2630547 f1673 1"/>
              <a:gd name="f1993" fmla="*/ 5393994 f1672 1"/>
              <a:gd name="f1994" fmla="*/ 2693638 f1673 1"/>
              <a:gd name="f1995" fmla="*/ 5345714 f1672 1"/>
              <a:gd name="f1996" fmla="*/ 2415454 f1673 1"/>
              <a:gd name="f1997" fmla="*/ 6059869 f1672 1"/>
              <a:gd name="f1998" fmla="*/ 2673329 f1673 1"/>
              <a:gd name="f1999" fmla="*/ 5824049 f1672 1"/>
              <a:gd name="f2000" fmla="*/ 3239985 f1673 1"/>
              <a:gd name="f2001" fmla="*/ 4880653 f1672 1"/>
              <a:gd name="f2002" fmla="*/ 3375154 f1673 1"/>
              <a:gd name="f2003" fmla="*/ 4684141 f1672 1"/>
              <a:gd name="f2004" fmla="*/ 3406641 f1673 1"/>
              <a:gd name="f2005" fmla="*/ 4705508 f1672 1"/>
              <a:gd name="f2006" fmla="*/ 2954865 f1673 1"/>
              <a:gd name="f2007" fmla="*/ 5548237 f1672 1"/>
              <a:gd name="f2008" fmla="*/ 2986919 f1673 1"/>
              <a:gd name="f2009" fmla="*/ 5573525 f1672 1"/>
              <a:gd name="f2010" fmla="*/ 3170208 f1673 1"/>
              <a:gd name="f2011" fmla="*/ 5370514 f1672 1"/>
              <a:gd name="f2012" fmla="*/ 3548793 f1673 1"/>
              <a:gd name="f2013" fmla="*/ 4720432 f1672 1"/>
              <a:gd name="f2014" fmla="*/ 3643719 f1673 1"/>
              <a:gd name="f2015" fmla="*/ 4428558 f1672 1"/>
              <a:gd name="f2016" fmla="*/ 3748137 f1673 1"/>
              <a:gd name="f2017" fmla="*/ 4356872 f1672 1"/>
              <a:gd name="f2018" fmla="*/ 3749459 f1673 1"/>
              <a:gd name="f2019" fmla="*/ 4559249 f1672 1"/>
              <a:gd name="f2020" fmla="*/ 4522718 f1672 1"/>
              <a:gd name="f2021" fmla="*/ 5175880 f1672 1"/>
              <a:gd name="f2022" fmla="*/ 3746445 f1673 1"/>
              <a:gd name="f2023" fmla="*/ 5187135 f1672 1"/>
              <a:gd name="f2024" fmla="*/ 3654602 f1673 1"/>
              <a:gd name="f2025" fmla="*/ 5281584 f1672 1"/>
              <a:gd name="f2026" fmla="*/ 5292972 f1672 1"/>
              <a:gd name="f2027" fmla="*/ 5392015 f1672 1"/>
              <a:gd name="f2028" fmla="*/ 3592335 f1673 1"/>
              <a:gd name="f2029" fmla="*/ 5399303 f1672 1"/>
              <a:gd name="f2030" fmla="*/ 3418032 f1673 1"/>
              <a:gd name="f2031" fmla="*/ 5443922 f1672 1"/>
              <a:gd name="f2032" fmla="*/ 3417889 f1673 1"/>
              <a:gd name="f2033" fmla="*/ 5490752 f1672 1"/>
              <a:gd name="f2034" fmla="*/ 5529147 f1672 1"/>
              <a:gd name="f2035" fmla="*/ 5605381 f1672 1"/>
              <a:gd name="f2036" fmla="*/ 3629414 f1673 1"/>
              <a:gd name="f2037" fmla="*/ 5612078 f1672 1"/>
              <a:gd name="f2038" fmla="*/ 3219677 f1673 1"/>
              <a:gd name="f2039" fmla="*/ 5610572 f1672 1"/>
              <a:gd name="f2040" fmla="*/ 3762799 f1673 1"/>
              <a:gd name="f2041" fmla="*/ 5835833 f1672 1"/>
              <a:gd name="f2042" fmla="*/ 3030643 f1673 1"/>
              <a:gd name="f2043" fmla="*/ 5748475 f1672 1"/>
              <a:gd name="f2044" fmla="*/ 2992944 f1673 1"/>
              <a:gd name="f2045" fmla="*/ 5804637 f1672 1"/>
              <a:gd name="f2046" fmla="*/ 3519784 f1673 1"/>
              <a:gd name="f2047" fmla="*/ 6074558 f1672 1"/>
              <a:gd name="f2048" fmla="*/ 2885684 f1673 1"/>
              <a:gd name="f2049" fmla="*/ 5903036 f1672 1"/>
              <a:gd name="f2050" fmla="*/ 2775550 f1673 1"/>
              <a:gd name="f2051" fmla="*/ 6022215 f1672 1"/>
              <a:gd name="f2052" fmla="*/ 3423078 f1673 1"/>
              <a:gd name="f2053" fmla="*/ 6260366 f1672 1"/>
              <a:gd name="f2054" fmla="*/ 3420560 f1673 1"/>
              <a:gd name="f2055" fmla="*/ 6297941 f1672 1"/>
              <a:gd name="f2056" fmla="*/ 3199016 f1673 1"/>
              <a:gd name="f2057" fmla="*/ 6323697 f1672 1"/>
              <a:gd name="f2058" fmla="*/ 3258069 f1673 1"/>
              <a:gd name="f2059" fmla="*/ 6397164 f1672 1"/>
              <a:gd name="f2060" fmla="*/ 2523644 f1673 1"/>
              <a:gd name="f2061" fmla="*/ 6332364 f1672 1"/>
              <a:gd name="f2062" fmla="*/ 3238170 f1673 1"/>
              <a:gd name="f2063" fmla="*/ 6507658 f1672 1"/>
              <a:gd name="f2064" fmla="*/ 3127035 f1673 1"/>
              <a:gd name="f2065" fmla="*/ 6550069 f1672 1"/>
              <a:gd name="f2066" fmla="*/ 2746596 f1673 1"/>
              <a:gd name="f2067" fmla="*/ 6488535 f1672 1"/>
              <a:gd name="f2068" fmla="*/ 2424002 f1673 1"/>
              <a:gd name="f2069" fmla="*/ 6428494 f1672 1"/>
              <a:gd name="f2070" fmla="*/ 2280606 f1673 1"/>
              <a:gd name="f2071" fmla="*/ 6488659 f1672 1"/>
              <a:gd name="f2072" fmla="*/ 3060078 f1673 1"/>
              <a:gd name="f2073" fmla="*/ 6640951 f1672 1"/>
              <a:gd name="f2074" fmla="*/ 2763439 f1673 1"/>
              <a:gd name="f2075" fmla="*/ 6669212 f1672 1"/>
              <a:gd name="f2076" fmla="*/ 2284249 f1673 1"/>
              <a:gd name="f2077" fmla="*/ 6611926 f1672 1"/>
              <a:gd name="f2078" fmla="*/ 2088752 f1673 1"/>
              <a:gd name="f2079" fmla="*/ 6735705 f1672 1"/>
              <a:gd name="f2080" fmla="*/ 2744260 f1673 1"/>
              <a:gd name="f2081" fmla="*/ 6835388 f1672 1"/>
              <a:gd name="f2082" fmla="*/ 2666732 f1673 1"/>
              <a:gd name="f2083" fmla="*/ 1726042 f1673 1"/>
              <a:gd name="f2084" fmla="*/ 1735077 f1673 1"/>
              <a:gd name="f2085" fmla="*/ 6850032 f1672 1"/>
              <a:gd name="f2086" fmla="*/ 1834534 f1673 1"/>
              <a:gd name="f2087" fmla="*/ 6682133 f1672 1"/>
              <a:gd name="f2088" fmla="*/ 2017500 f1673 1"/>
              <a:gd name="f2089" fmla="*/ 6178426 f1672 1"/>
              <a:gd name="f2090" fmla="*/ 2254753 f1673 1"/>
              <a:gd name="f2091" fmla="*/ 5677413 f1672 1"/>
              <a:gd name="f2092" fmla="*/ 1840100 f1673 1"/>
              <a:gd name="f2093" fmla="*/ 6109882 f1672 1"/>
              <a:gd name="f2094" fmla="*/ 1624328 f1673 1"/>
              <a:gd name="f2095" fmla="*/ 6765710 f1672 1"/>
              <a:gd name="f2096" fmla="*/ 1598196 f1673 1"/>
              <a:gd name="f2097" fmla="*/ 1329551 f1673 1"/>
              <a:gd name="f2098" fmla="*/ 1498508 f1673 1"/>
              <a:gd name="f2099" fmla="*/ 6525294 f1672 1"/>
              <a:gd name="f2100" fmla="*/ 1487939 f1673 1"/>
              <a:gd name="f2101" fmla="*/ 6309126 f1672 1"/>
              <a:gd name="f2102" fmla="*/ 1373642 f1673 1"/>
              <a:gd name="f2103" fmla="*/ 6107724 f1672 1"/>
              <a:gd name="f2104" fmla="*/ 1377198 f1673 1"/>
              <a:gd name="f2105" fmla="*/ 5748269 f1672 1"/>
              <a:gd name="f2106" fmla="*/ 1395219 f1673 1"/>
              <a:gd name="f2107" fmla="*/ 5636733 f1672 1"/>
              <a:gd name="f2108" fmla="*/ 1703951 f1673 1"/>
              <a:gd name="f2109" fmla="*/ 5953804 f1672 1"/>
              <a:gd name="f2110" fmla="*/ 1783768 f1673 1"/>
              <a:gd name="f2111" fmla="*/ 5780710 f1672 1"/>
              <a:gd name="f2112" fmla="*/ 1498333 f1673 1"/>
              <a:gd name="f2113" fmla="*/ 5414932 f1672 1"/>
              <a:gd name="f2114" fmla="*/ 1651493 f1673 1"/>
              <a:gd name="f2115" fmla="*/ 5284117 f1672 1"/>
              <a:gd name="f2116" fmla="*/ 1899695 f1673 1"/>
              <a:gd name="f2117" fmla="*/ 5456752 f1672 1"/>
              <a:gd name="f2118" fmla="*/ 1846783 f1673 1"/>
              <a:gd name="f2119" fmla="*/ 5310048 f1672 1"/>
              <a:gd name="f2120" fmla="*/ 1559454 f1673 1"/>
              <a:gd name="f2121" fmla="*/ 4997634 f1672 1"/>
              <a:gd name="f2122" fmla="*/ 1440197 f1673 1"/>
              <a:gd name="f2123" fmla="*/ 4790594 f1672 1"/>
              <a:gd name="f2124" fmla="*/ 1820387 f1673 1"/>
              <a:gd name="f2125" fmla="*/ 5118730 f1672 1"/>
              <a:gd name="f2126" fmla="*/ 1764530 f1673 1"/>
              <a:gd name="f2127" fmla="*/ 4928677 f1672 1"/>
              <a:gd name="f2128" fmla="*/ 1197377 f1673 1"/>
              <a:gd name="f2129" fmla="*/ 4422766 f1672 1"/>
              <a:gd name="f2130" fmla="*/ 1310537 f1673 1"/>
              <a:gd name="f2131" fmla="*/ 4402986 f1672 1"/>
              <a:gd name="f2132" fmla="*/ 1660484 f1673 1"/>
              <a:gd name="f2133" fmla="*/ 4672917 f1672 1"/>
              <a:gd name="f2134" fmla="*/ 1775842 f1673 1"/>
              <a:gd name="f2135" fmla="*/ 4779788 f1672 1"/>
              <a:gd name="f2136" fmla="*/ 1614496 f1673 1"/>
              <a:gd name="f2137" fmla="*/ 4405777 f1672 1"/>
              <a:gd name="f2138" fmla="*/ 1199467 f1673 1"/>
              <a:gd name="f2139" fmla="*/ 4159350 f1672 1"/>
              <a:gd name="f2140" fmla="*/ 1091551 f1673 1"/>
              <a:gd name="f2141" fmla="*/ 4060939 f1672 1"/>
              <a:gd name="f2142" fmla="*/ 1445828 f1673 1"/>
              <a:gd name="f2143" fmla="*/ 4183881 f1672 1"/>
              <a:gd name="f2144" fmla="*/ 1742683 f1673 1"/>
              <a:gd name="f2145" fmla="*/ 4356083 f1672 1"/>
              <a:gd name="f2146" fmla="*/ 1684025 f1673 1"/>
              <a:gd name="f2147" fmla="*/ 4182519 f1672 1"/>
              <a:gd name="f2148" fmla="*/ 1263849 f1673 1"/>
              <a:gd name="f2149" fmla="*/ 3842591 f1672 1"/>
              <a:gd name="f2150" fmla="*/ 1128414 f1673 1"/>
              <a:gd name="f2151" fmla="*/ 3712025 f1672 1"/>
              <a:gd name="f2152" fmla="*/ 1440807 f1673 1"/>
              <a:gd name="f2153" fmla="*/ 3846370 f1672 1"/>
              <a:gd name="f2154" fmla="*/ 1726425 f1673 1"/>
              <a:gd name="f2155" fmla="*/ 4086673 f1672 1"/>
              <a:gd name="f2156" fmla="*/ 1637128 f1673 1"/>
              <a:gd name="f2157" fmla="*/ 3810084 f1672 1"/>
              <a:gd name="f2158" fmla="*/ 1070112 f1673 1"/>
              <a:gd name="f2159" fmla="*/ 3410339 f1672 1"/>
              <a:gd name="f2160" fmla="*/ 977638 f1673 1"/>
              <a:gd name="f2161" fmla="*/ 3302596 f1672 1"/>
              <a:gd name="f2162" fmla="*/ 1669297 f1673 1"/>
              <a:gd name="f2163" fmla="*/ 3675941 f1672 1"/>
              <a:gd name="f2164" fmla="*/ 1606746 f1673 1"/>
              <a:gd name="f2165" fmla="*/ 3539045 f1672 1"/>
              <a:gd name="f2166" fmla="*/ 1242819 f1673 1"/>
              <a:gd name="f2167" fmla="*/ 3113985 f1672 1"/>
              <a:gd name="f2168" fmla="*/ 1132289 f1673 1"/>
              <a:gd name="f2169" fmla="*/ 2975008 f1672 1"/>
              <a:gd name="f2170" fmla="*/ 1344032 f1673 1"/>
              <a:gd name="f2171" fmla="*/ 3060296 f1672 1"/>
              <a:gd name="f2172" fmla="*/ 1520044 f1673 1"/>
              <a:gd name="f2173" fmla="*/ 3250760 f1672 1"/>
              <a:gd name="f2174" fmla="*/ 1409170 f1673 1"/>
              <a:gd name="f2175" fmla="*/ 2652157 f1672 1"/>
              <a:gd name="f2176" fmla="*/ 1645160 f1673 1"/>
              <a:gd name="f2177" fmla="*/ 3111892 f1672 1"/>
              <a:gd name="f2178" fmla="*/ 1667245 f1673 1"/>
              <a:gd name="f2179" fmla="*/ 2816123 f1672 1"/>
              <a:gd name="f2180" fmla="*/ 1735210 f1673 1"/>
              <a:gd name="f2181" fmla="*/ 2542345 f1672 1"/>
              <a:gd name="f2182" fmla="*/ 1793949 f1673 1"/>
              <a:gd name="f2183" fmla="*/ 3313379 f1672 1"/>
              <a:gd name="f2184" fmla="*/ 1941073 f1673 1"/>
              <a:gd name="f2185" fmla="*/ 2601277 f1672 1"/>
              <a:gd name="f2186" fmla="*/ 1855623 f1673 1"/>
              <a:gd name="f2187" fmla="*/ 2481410 f1672 1"/>
              <a:gd name="f2188" fmla="*/ 1871991 f1673 1"/>
              <a:gd name="f2189" fmla="*/ 2416300 f1672 1"/>
              <a:gd name="f2190" fmla="*/ 1938865 f1673 1"/>
              <a:gd name="f2191" fmla="*/ 2414286 f1672 1"/>
              <a:gd name="f2192" fmla="*/ 2085777 f1673 1"/>
              <a:gd name="f2193" fmla="*/ 2614729 f1672 1"/>
              <a:gd name="f2194" fmla="*/ 2248112 f1673 1"/>
              <a:gd name="f2195" fmla="*/ 2898499 f1672 1"/>
              <a:gd name="f2196" fmla="*/ 2221641 f1673 1"/>
              <a:gd name="f2197" fmla="*/ 2643054 f1672 1"/>
              <a:gd name="f2198" fmla="*/ 1828760 f1673 1"/>
              <a:gd name="f2199" fmla="*/ 2142895 f1672 1"/>
              <a:gd name="f2200" fmla="*/ 1775697 f1673 1"/>
              <a:gd name="f2201" fmla="*/ 2051101 f1672 1"/>
              <a:gd name="f2202" fmla="*/ 1912547 f1673 1"/>
              <a:gd name="f2203" fmla="*/ 2065682 f1672 1"/>
              <a:gd name="f2204" fmla="*/ 2130439 f1673 1"/>
              <a:gd name="f2205" fmla="*/ 2359489 f1672 1"/>
              <a:gd name="f2206" fmla="*/ 2257330 f1673 1"/>
              <a:gd name="f2207" fmla="*/ 2548103 f1672 1"/>
              <a:gd name="f2208" fmla="*/ 2246483 f1673 1"/>
              <a:gd name="f2209" fmla="*/ 2234352 f1672 1"/>
              <a:gd name="f2210" fmla="*/ 1864135 f1673 1"/>
              <a:gd name="f2211" fmla="*/ 1700921 f1672 1"/>
              <a:gd name="f2212" fmla="*/ 1862150 f1673 1"/>
              <a:gd name="f2213" fmla="*/ 1561398 f1672 1"/>
              <a:gd name="f2214" fmla="*/ 2276094 f1673 1"/>
              <a:gd name="f2215" fmla="*/ 2071510 f1672 1"/>
              <a:gd name="f2216" fmla="*/ 2251787 f1673 1"/>
              <a:gd name="f2217" fmla="*/ 1906611 f1672 1"/>
              <a:gd name="f2218" fmla="*/ 1899277 f1673 1"/>
              <a:gd name="f2219" fmla="*/ 1471143 f1672 1"/>
              <a:gd name="f2220" fmla="*/ 1817621 f1673 1"/>
              <a:gd name="f2221" fmla="*/ 1312966 f1672 1"/>
              <a:gd name="f2222" fmla="*/ 2112975 f1673 1"/>
              <a:gd name="f2223" fmla="*/ 1583353 f1672 1"/>
              <a:gd name="f2224" fmla="*/ 2366513 f1673 1"/>
              <a:gd name="f2225" fmla="*/ 1899103 f1672 1"/>
              <a:gd name="f2226" fmla="*/ 2398523 f1673 1"/>
              <a:gd name="f2227" fmla="*/ 1683031 f1672 1"/>
              <a:gd name="f2228" fmla="*/ 2012815 f1673 1"/>
              <a:gd name="f2229" fmla="*/ 1154087 f1672 1"/>
              <a:gd name="f2230" fmla="*/ 1968689 f1673 1"/>
              <a:gd name="f2231" fmla="*/ 1049064 f1672 1"/>
              <a:gd name="f2232" fmla="*/ 2018558 f1673 1"/>
              <a:gd name="f2233" fmla="*/ 967611 f1672 1"/>
              <a:gd name="f2234" fmla="*/ 2423566 f1673 1"/>
              <a:gd name="f2235" fmla="*/ 1597619 f1672 1"/>
              <a:gd name="f2236" fmla="*/ 2454360 f1673 1"/>
              <a:gd name="f2237" fmla="*/ 1317652 f1672 1"/>
              <a:gd name="f2238" fmla="*/ 2205557 f1673 1"/>
              <a:gd name="f2239" fmla="*/ 998322 f1672 1"/>
              <a:gd name="f2240" fmla="*/ 2017222 f1673 1"/>
              <a:gd name="f2241" fmla="*/ 529807 f1672 1"/>
              <a:gd name="f2242" fmla="*/ 1980980 f1673 1"/>
              <a:gd name="f2243" fmla="*/ 353090 f1672 1"/>
              <a:gd name="f2244" fmla="*/ 2320169 f1673 1"/>
              <a:gd name="f2245" fmla="*/ 860412 f1672 1"/>
              <a:gd name="f2246" fmla="*/ 2397827 f1673 1"/>
              <a:gd name="f2247" fmla="*/ 520273 f1672 1"/>
              <a:gd name="f2248" fmla="*/ 2272034 f1673 1"/>
              <a:gd name="f2249" fmla="*/ 196732 f1672 1"/>
              <a:gd name="f2250" fmla="*/ 2308761 f1673 1"/>
              <a:gd name="f2251" fmla="*/ 176405 f1672 1"/>
              <a:gd name="f2252" fmla="*/ 2421548 f1673 1"/>
              <a:gd name="f2253" fmla="*/ 377402 f1672 1"/>
              <a:gd name="f2254" fmla="*/ 2541527 f1673 1"/>
              <a:gd name="f2255" fmla="*/ 601876 f1672 1"/>
              <a:gd name="f2256" fmla="*/ 2463744 f1673 1"/>
              <a:gd name="f2257" fmla="*/ 248100 f1672 1"/>
              <a:gd name="f2258" fmla="*/ 2421990 f1673 1"/>
              <a:gd name="f2259" fmla="*/ 73342 f1672 1"/>
              <a:gd name="f2260" fmla="+- f1674 0 f1"/>
              <a:gd name="f2261" fmla="*/ f1677 1 3772547"/>
              <a:gd name="f2262" fmla="*/ f1678 1 6858000"/>
              <a:gd name="f2263" fmla="*/ f1679 1 3772547"/>
              <a:gd name="f2264" fmla="*/ f1680 1 6858000"/>
              <a:gd name="f2265" fmla="*/ f1681 1 3772547"/>
              <a:gd name="f2266" fmla="*/ f1682 1 6858000"/>
              <a:gd name="f2267" fmla="*/ f1683 1 3772547"/>
              <a:gd name="f2268" fmla="*/ f1684 1 6858000"/>
              <a:gd name="f2269" fmla="*/ f1685 1 3772547"/>
              <a:gd name="f2270" fmla="*/ f1686 1 6858000"/>
              <a:gd name="f2271" fmla="*/ f1687 1 3772547"/>
              <a:gd name="f2272" fmla="*/ f1688 1 6858000"/>
              <a:gd name="f2273" fmla="*/ f1689 1 3772547"/>
              <a:gd name="f2274" fmla="*/ f1690 1 6858000"/>
              <a:gd name="f2275" fmla="*/ f1691 1 3772547"/>
              <a:gd name="f2276" fmla="*/ f1692 1 6858000"/>
              <a:gd name="f2277" fmla="*/ f1693 1 3772547"/>
              <a:gd name="f2278" fmla="*/ f1694 1 6858000"/>
              <a:gd name="f2279" fmla="*/ f1695 1 3772547"/>
              <a:gd name="f2280" fmla="*/ f1696 1 6858000"/>
              <a:gd name="f2281" fmla="*/ f1697 1 3772547"/>
              <a:gd name="f2282" fmla="*/ f1698 1 6858000"/>
              <a:gd name="f2283" fmla="*/ f1699 1 3772547"/>
              <a:gd name="f2284" fmla="*/ f1700 1 6858000"/>
              <a:gd name="f2285" fmla="*/ f1701 1 3772547"/>
              <a:gd name="f2286" fmla="*/ f1702 1 6858000"/>
              <a:gd name="f2287" fmla="*/ f1703 1 3772547"/>
              <a:gd name="f2288" fmla="*/ f1704 1 6858000"/>
              <a:gd name="f2289" fmla="*/ f1705 1 3772547"/>
              <a:gd name="f2290" fmla="*/ f1706 1 6858000"/>
              <a:gd name="f2291" fmla="*/ f1707 1 3772547"/>
              <a:gd name="f2292" fmla="*/ f1708 1 6858000"/>
              <a:gd name="f2293" fmla="*/ f1709 1 3772547"/>
              <a:gd name="f2294" fmla="*/ f1710 1 6858000"/>
              <a:gd name="f2295" fmla="*/ f1711 1 3772547"/>
              <a:gd name="f2296" fmla="*/ f1712 1 6858000"/>
              <a:gd name="f2297" fmla="*/ f1713 1 3772547"/>
              <a:gd name="f2298" fmla="*/ f1714 1 6858000"/>
              <a:gd name="f2299" fmla="*/ f1715 1 3772547"/>
              <a:gd name="f2300" fmla="*/ f1716 1 6858000"/>
              <a:gd name="f2301" fmla="*/ f1717 1 3772547"/>
              <a:gd name="f2302" fmla="*/ f1718 1 6858000"/>
              <a:gd name="f2303" fmla="*/ f1719 1 3772547"/>
              <a:gd name="f2304" fmla="*/ f1720 1 6858000"/>
              <a:gd name="f2305" fmla="*/ f1721 1 3772547"/>
              <a:gd name="f2306" fmla="*/ f1722 1 6858000"/>
              <a:gd name="f2307" fmla="*/ f1723 1 3772547"/>
              <a:gd name="f2308" fmla="*/ f1724 1 6858000"/>
              <a:gd name="f2309" fmla="*/ f1725 1 3772547"/>
              <a:gd name="f2310" fmla="*/ f1726 1 6858000"/>
              <a:gd name="f2311" fmla="*/ f1727 1 3772547"/>
              <a:gd name="f2312" fmla="*/ f1728 1 6858000"/>
              <a:gd name="f2313" fmla="*/ f1729 1 3772547"/>
              <a:gd name="f2314" fmla="*/ f1730 1 6858000"/>
              <a:gd name="f2315" fmla="*/ f1731 1 3772547"/>
              <a:gd name="f2316" fmla="*/ f1732 1 6858000"/>
              <a:gd name="f2317" fmla="*/ f1733 1 3772547"/>
              <a:gd name="f2318" fmla="*/ f1734 1 6858000"/>
              <a:gd name="f2319" fmla="*/ f1735 1 3772547"/>
              <a:gd name="f2320" fmla="*/ f1736 1 6858000"/>
              <a:gd name="f2321" fmla="*/ f1737 1 3772547"/>
              <a:gd name="f2322" fmla="*/ f1738 1 3772547"/>
              <a:gd name="f2323" fmla="*/ f1739 1 6858000"/>
              <a:gd name="f2324" fmla="*/ f1740 1 3772547"/>
              <a:gd name="f2325" fmla="*/ f1741 1 6858000"/>
              <a:gd name="f2326" fmla="*/ f1742 1 3772547"/>
              <a:gd name="f2327" fmla="*/ f1743 1 6858000"/>
              <a:gd name="f2328" fmla="*/ f1744 1 3772547"/>
              <a:gd name="f2329" fmla="*/ f1745 1 6858000"/>
              <a:gd name="f2330" fmla="*/ f1746 1 3772547"/>
              <a:gd name="f2331" fmla="*/ f1747 1 6858000"/>
              <a:gd name="f2332" fmla="*/ f1748 1 3772547"/>
              <a:gd name="f2333" fmla="*/ f1749 1 6858000"/>
              <a:gd name="f2334" fmla="*/ f1750 1 3772547"/>
              <a:gd name="f2335" fmla="*/ f1751 1 6858000"/>
              <a:gd name="f2336" fmla="*/ f1752 1 3772547"/>
              <a:gd name="f2337" fmla="*/ f1753 1 6858000"/>
              <a:gd name="f2338" fmla="*/ f1754 1 3772547"/>
              <a:gd name="f2339" fmla="*/ f1755 1 6858000"/>
              <a:gd name="f2340" fmla="*/ f1756 1 3772547"/>
              <a:gd name="f2341" fmla="*/ f1757 1 6858000"/>
              <a:gd name="f2342" fmla="*/ f1758 1 3772547"/>
              <a:gd name="f2343" fmla="*/ f1759 1 6858000"/>
              <a:gd name="f2344" fmla="*/ f1760 1 3772547"/>
              <a:gd name="f2345" fmla="*/ f1761 1 6858000"/>
              <a:gd name="f2346" fmla="*/ f1762 1 3772547"/>
              <a:gd name="f2347" fmla="*/ f1763 1 6858000"/>
              <a:gd name="f2348" fmla="*/ f1764 1 3772547"/>
              <a:gd name="f2349" fmla="*/ f1765 1 6858000"/>
              <a:gd name="f2350" fmla="*/ f1766 1 3772547"/>
              <a:gd name="f2351" fmla="*/ f1767 1 6858000"/>
              <a:gd name="f2352" fmla="*/ f1768 1 3772547"/>
              <a:gd name="f2353" fmla="*/ f1769 1 6858000"/>
              <a:gd name="f2354" fmla="*/ f1770 1 3772547"/>
              <a:gd name="f2355" fmla="*/ f1771 1 6858000"/>
              <a:gd name="f2356" fmla="*/ f1772 1 3772547"/>
              <a:gd name="f2357" fmla="*/ f1773 1 6858000"/>
              <a:gd name="f2358" fmla="*/ f1774 1 3772547"/>
              <a:gd name="f2359" fmla="*/ f1775 1 6858000"/>
              <a:gd name="f2360" fmla="*/ f1776 1 3772547"/>
              <a:gd name="f2361" fmla="*/ f1777 1 6858000"/>
              <a:gd name="f2362" fmla="*/ f1778 1 3772547"/>
              <a:gd name="f2363" fmla="*/ f1779 1 6858000"/>
              <a:gd name="f2364" fmla="*/ f1780 1 3772547"/>
              <a:gd name="f2365" fmla="*/ f1781 1 6858000"/>
              <a:gd name="f2366" fmla="*/ f1782 1 3772547"/>
              <a:gd name="f2367" fmla="*/ f1783 1 6858000"/>
              <a:gd name="f2368" fmla="*/ f1784 1 3772547"/>
              <a:gd name="f2369" fmla="*/ f1785 1 6858000"/>
              <a:gd name="f2370" fmla="*/ f1786 1 3772547"/>
              <a:gd name="f2371" fmla="*/ f1787 1 6858000"/>
              <a:gd name="f2372" fmla="*/ f1788 1 3772547"/>
              <a:gd name="f2373" fmla="*/ f1789 1 6858000"/>
              <a:gd name="f2374" fmla="*/ f1790 1 3772547"/>
              <a:gd name="f2375" fmla="*/ f1791 1 6858000"/>
              <a:gd name="f2376" fmla="*/ f1792 1 3772547"/>
              <a:gd name="f2377" fmla="*/ f1793 1 6858000"/>
              <a:gd name="f2378" fmla="*/ f1794 1 3772547"/>
              <a:gd name="f2379" fmla="*/ f1795 1 6858000"/>
              <a:gd name="f2380" fmla="*/ f1796 1 3772547"/>
              <a:gd name="f2381" fmla="*/ f1797 1 6858000"/>
              <a:gd name="f2382" fmla="*/ f1798 1 3772547"/>
              <a:gd name="f2383" fmla="*/ f1799 1 6858000"/>
              <a:gd name="f2384" fmla="*/ f1800 1 3772547"/>
              <a:gd name="f2385" fmla="*/ f1801 1 6858000"/>
              <a:gd name="f2386" fmla="*/ f1802 1 3772547"/>
              <a:gd name="f2387" fmla="*/ f1803 1 6858000"/>
              <a:gd name="f2388" fmla="*/ f1804 1 3772547"/>
              <a:gd name="f2389" fmla="*/ f1805 1 6858000"/>
              <a:gd name="f2390" fmla="*/ f1806 1 3772547"/>
              <a:gd name="f2391" fmla="*/ f1807 1 6858000"/>
              <a:gd name="f2392" fmla="*/ f1808 1 3772547"/>
              <a:gd name="f2393" fmla="*/ f1809 1 6858000"/>
              <a:gd name="f2394" fmla="*/ f1810 1 3772547"/>
              <a:gd name="f2395" fmla="*/ f1811 1 6858000"/>
              <a:gd name="f2396" fmla="*/ f1812 1 3772547"/>
              <a:gd name="f2397" fmla="*/ f1813 1 6858000"/>
              <a:gd name="f2398" fmla="*/ f1814 1 3772547"/>
              <a:gd name="f2399" fmla="*/ f1815 1 6858000"/>
              <a:gd name="f2400" fmla="*/ f1816 1 3772547"/>
              <a:gd name="f2401" fmla="*/ f1817 1 6858000"/>
              <a:gd name="f2402" fmla="*/ f1818 1 3772547"/>
              <a:gd name="f2403" fmla="*/ f1819 1 6858000"/>
              <a:gd name="f2404" fmla="*/ f1820 1 3772547"/>
              <a:gd name="f2405" fmla="*/ f1821 1 3772547"/>
              <a:gd name="f2406" fmla="*/ f1822 1 6858000"/>
              <a:gd name="f2407" fmla="*/ f1823 1 3772547"/>
              <a:gd name="f2408" fmla="*/ f1824 1 6858000"/>
              <a:gd name="f2409" fmla="*/ f1825 1 3772547"/>
              <a:gd name="f2410" fmla="*/ f1826 1 6858000"/>
              <a:gd name="f2411" fmla="*/ f1827 1 3772547"/>
              <a:gd name="f2412" fmla="*/ f1828 1 6858000"/>
              <a:gd name="f2413" fmla="*/ f1829 1 3772547"/>
              <a:gd name="f2414" fmla="*/ f1830 1 3772547"/>
              <a:gd name="f2415" fmla="*/ f1831 1 3772547"/>
              <a:gd name="f2416" fmla="*/ f1832 1 6858000"/>
              <a:gd name="f2417" fmla="*/ f1833 1 3772547"/>
              <a:gd name="f2418" fmla="*/ f1834 1 6858000"/>
              <a:gd name="f2419" fmla="*/ f1835 1 3772547"/>
              <a:gd name="f2420" fmla="*/ f1836 1 3772547"/>
              <a:gd name="f2421" fmla="*/ f1837 1 3772547"/>
              <a:gd name="f2422" fmla="*/ f1838 1 6858000"/>
              <a:gd name="f2423" fmla="*/ f1839 1 3772547"/>
              <a:gd name="f2424" fmla="*/ f1840 1 6858000"/>
              <a:gd name="f2425" fmla="*/ f1841 1 3772547"/>
              <a:gd name="f2426" fmla="*/ f1842 1 6858000"/>
              <a:gd name="f2427" fmla="*/ f1843 1 3772547"/>
              <a:gd name="f2428" fmla="*/ f1844 1 6858000"/>
              <a:gd name="f2429" fmla="*/ f1845 1 3772547"/>
              <a:gd name="f2430" fmla="*/ f1846 1 6858000"/>
              <a:gd name="f2431" fmla="*/ f1847 1 3772547"/>
              <a:gd name="f2432" fmla="*/ f1848 1 6858000"/>
              <a:gd name="f2433" fmla="*/ f1849 1 3772547"/>
              <a:gd name="f2434" fmla="*/ f1850 1 6858000"/>
              <a:gd name="f2435" fmla="*/ f1851 1 3772547"/>
              <a:gd name="f2436" fmla="*/ f1852 1 6858000"/>
              <a:gd name="f2437" fmla="*/ f1853 1 3772547"/>
              <a:gd name="f2438" fmla="*/ f1854 1 6858000"/>
              <a:gd name="f2439" fmla="*/ f1855 1 3772547"/>
              <a:gd name="f2440" fmla="*/ f1856 1 6858000"/>
              <a:gd name="f2441" fmla="*/ f1857 1 3772547"/>
              <a:gd name="f2442" fmla="*/ f1858 1 6858000"/>
              <a:gd name="f2443" fmla="*/ f1859 1 3772547"/>
              <a:gd name="f2444" fmla="*/ f1860 1 6858000"/>
              <a:gd name="f2445" fmla="*/ f1861 1 3772547"/>
              <a:gd name="f2446" fmla="*/ f1862 1 6858000"/>
              <a:gd name="f2447" fmla="*/ f1863 1 3772547"/>
              <a:gd name="f2448" fmla="*/ f1864 1 6858000"/>
              <a:gd name="f2449" fmla="*/ f1865 1 3772547"/>
              <a:gd name="f2450" fmla="*/ f1866 1 6858000"/>
              <a:gd name="f2451" fmla="*/ f1867 1 3772547"/>
              <a:gd name="f2452" fmla="*/ f1868 1 6858000"/>
              <a:gd name="f2453" fmla="*/ f1869 1 3772547"/>
              <a:gd name="f2454" fmla="*/ f1870 1 6858000"/>
              <a:gd name="f2455" fmla="*/ f1871 1 3772547"/>
              <a:gd name="f2456" fmla="*/ f1872 1 6858000"/>
              <a:gd name="f2457" fmla="*/ f1873 1 3772547"/>
              <a:gd name="f2458" fmla="*/ f1874 1 6858000"/>
              <a:gd name="f2459" fmla="*/ f1875 1 3772547"/>
              <a:gd name="f2460" fmla="*/ f1876 1 6858000"/>
              <a:gd name="f2461" fmla="*/ f1877 1 3772547"/>
              <a:gd name="f2462" fmla="*/ f1878 1 6858000"/>
              <a:gd name="f2463" fmla="*/ f1879 1 3772547"/>
              <a:gd name="f2464" fmla="*/ f1880 1 6858000"/>
              <a:gd name="f2465" fmla="*/ f1881 1 3772547"/>
              <a:gd name="f2466" fmla="*/ f1882 1 6858000"/>
              <a:gd name="f2467" fmla="*/ f1883 1 3772547"/>
              <a:gd name="f2468" fmla="*/ f1884 1 6858000"/>
              <a:gd name="f2469" fmla="*/ f1885 1 3772547"/>
              <a:gd name="f2470" fmla="*/ f1886 1 6858000"/>
              <a:gd name="f2471" fmla="*/ f1887 1 3772547"/>
              <a:gd name="f2472" fmla="*/ f1888 1 6858000"/>
              <a:gd name="f2473" fmla="*/ f1889 1 3772547"/>
              <a:gd name="f2474" fmla="*/ f1890 1 6858000"/>
              <a:gd name="f2475" fmla="*/ f1891 1 3772547"/>
              <a:gd name="f2476" fmla="*/ f1892 1 6858000"/>
              <a:gd name="f2477" fmla="*/ f1893 1 3772547"/>
              <a:gd name="f2478" fmla="*/ f1894 1 6858000"/>
              <a:gd name="f2479" fmla="*/ f1895 1 3772547"/>
              <a:gd name="f2480" fmla="*/ f1896 1 6858000"/>
              <a:gd name="f2481" fmla="*/ f1897 1 3772547"/>
              <a:gd name="f2482" fmla="*/ f1898 1 6858000"/>
              <a:gd name="f2483" fmla="*/ f1899 1 3772547"/>
              <a:gd name="f2484" fmla="*/ f1900 1 6858000"/>
              <a:gd name="f2485" fmla="*/ f1901 1 3772547"/>
              <a:gd name="f2486" fmla="*/ f1902 1 6858000"/>
              <a:gd name="f2487" fmla="*/ f1903 1 3772547"/>
              <a:gd name="f2488" fmla="*/ f1904 1 6858000"/>
              <a:gd name="f2489" fmla="*/ f1905 1 3772547"/>
              <a:gd name="f2490" fmla="*/ f1906 1 6858000"/>
              <a:gd name="f2491" fmla="*/ f1907 1 3772547"/>
              <a:gd name="f2492" fmla="*/ f1908 1 6858000"/>
              <a:gd name="f2493" fmla="*/ f1909 1 3772547"/>
              <a:gd name="f2494" fmla="*/ f1910 1 6858000"/>
              <a:gd name="f2495" fmla="*/ f1911 1 3772547"/>
              <a:gd name="f2496" fmla="*/ f1912 1 6858000"/>
              <a:gd name="f2497" fmla="*/ f1913 1 3772547"/>
              <a:gd name="f2498" fmla="*/ f1914 1 6858000"/>
              <a:gd name="f2499" fmla="*/ f1915 1 3772547"/>
              <a:gd name="f2500" fmla="*/ f1916 1 6858000"/>
              <a:gd name="f2501" fmla="*/ f1917 1 6858000"/>
              <a:gd name="f2502" fmla="*/ f1918 1 3772547"/>
              <a:gd name="f2503" fmla="*/ f1919 1 6858000"/>
              <a:gd name="f2504" fmla="*/ f1920 1 3772547"/>
              <a:gd name="f2505" fmla="*/ f1921 1 6858000"/>
              <a:gd name="f2506" fmla="*/ f1922 1 3772547"/>
              <a:gd name="f2507" fmla="*/ f1923 1 6858000"/>
              <a:gd name="f2508" fmla="*/ f1924 1 3772547"/>
              <a:gd name="f2509" fmla="*/ f1925 1 6858000"/>
              <a:gd name="f2510" fmla="*/ f1926 1 3772547"/>
              <a:gd name="f2511" fmla="*/ f1927 1 6858000"/>
              <a:gd name="f2512" fmla="*/ f1928 1 3772547"/>
              <a:gd name="f2513" fmla="*/ f1929 1 6858000"/>
              <a:gd name="f2514" fmla="*/ f1930 1 3772547"/>
              <a:gd name="f2515" fmla="*/ f1931 1 6858000"/>
              <a:gd name="f2516" fmla="*/ f1932 1 3772547"/>
              <a:gd name="f2517" fmla="*/ f1933 1 6858000"/>
              <a:gd name="f2518" fmla="*/ f1934 1 3772547"/>
              <a:gd name="f2519" fmla="*/ f1935 1 6858000"/>
              <a:gd name="f2520" fmla="*/ f1936 1 3772547"/>
              <a:gd name="f2521" fmla="*/ f1937 1 6858000"/>
              <a:gd name="f2522" fmla="*/ f1938 1 3772547"/>
              <a:gd name="f2523" fmla="*/ f1939 1 6858000"/>
              <a:gd name="f2524" fmla="*/ f1940 1 3772547"/>
              <a:gd name="f2525" fmla="*/ f1941 1 6858000"/>
              <a:gd name="f2526" fmla="*/ f1942 1 3772547"/>
              <a:gd name="f2527" fmla="*/ f1943 1 6858000"/>
              <a:gd name="f2528" fmla="*/ f1944 1 3772547"/>
              <a:gd name="f2529" fmla="*/ f1945 1 6858000"/>
              <a:gd name="f2530" fmla="*/ f1946 1 3772547"/>
              <a:gd name="f2531" fmla="*/ f1947 1 6858000"/>
              <a:gd name="f2532" fmla="*/ f1948 1 3772547"/>
              <a:gd name="f2533" fmla="*/ f1949 1 6858000"/>
              <a:gd name="f2534" fmla="*/ f1950 1 3772547"/>
              <a:gd name="f2535" fmla="*/ f1951 1 6858000"/>
              <a:gd name="f2536" fmla="*/ f1952 1 3772547"/>
              <a:gd name="f2537" fmla="*/ f1953 1 6858000"/>
              <a:gd name="f2538" fmla="*/ f1954 1 3772547"/>
              <a:gd name="f2539" fmla="*/ f1955 1 6858000"/>
              <a:gd name="f2540" fmla="*/ f1956 1 3772547"/>
              <a:gd name="f2541" fmla="*/ f1957 1 6858000"/>
              <a:gd name="f2542" fmla="*/ f1958 1 3772547"/>
              <a:gd name="f2543" fmla="*/ f1959 1 6858000"/>
              <a:gd name="f2544" fmla="*/ f1960 1 3772547"/>
              <a:gd name="f2545" fmla="*/ f1961 1 6858000"/>
              <a:gd name="f2546" fmla="*/ f1962 1 3772547"/>
              <a:gd name="f2547" fmla="*/ f1963 1 6858000"/>
              <a:gd name="f2548" fmla="*/ f1964 1 3772547"/>
              <a:gd name="f2549" fmla="*/ f1965 1 6858000"/>
              <a:gd name="f2550" fmla="*/ f1966 1 3772547"/>
              <a:gd name="f2551" fmla="*/ f1967 1 6858000"/>
              <a:gd name="f2552" fmla="*/ f1968 1 3772547"/>
              <a:gd name="f2553" fmla="*/ f1969 1 6858000"/>
              <a:gd name="f2554" fmla="*/ f1970 1 3772547"/>
              <a:gd name="f2555" fmla="*/ f1971 1 6858000"/>
              <a:gd name="f2556" fmla="*/ f1972 1 3772547"/>
              <a:gd name="f2557" fmla="*/ f1973 1 6858000"/>
              <a:gd name="f2558" fmla="*/ f1974 1 3772547"/>
              <a:gd name="f2559" fmla="*/ f1975 1 6858000"/>
              <a:gd name="f2560" fmla="*/ f1976 1 3772547"/>
              <a:gd name="f2561" fmla="*/ f1977 1 6858000"/>
              <a:gd name="f2562" fmla="*/ f1978 1 3772547"/>
              <a:gd name="f2563" fmla="*/ f1979 1 6858000"/>
              <a:gd name="f2564" fmla="*/ f1980 1 3772547"/>
              <a:gd name="f2565" fmla="*/ f1981 1 6858000"/>
              <a:gd name="f2566" fmla="*/ f1982 1 3772547"/>
              <a:gd name="f2567" fmla="*/ f1983 1 6858000"/>
              <a:gd name="f2568" fmla="*/ f1984 1 3772547"/>
              <a:gd name="f2569" fmla="*/ f1985 1 6858000"/>
              <a:gd name="f2570" fmla="*/ f1986 1 3772547"/>
              <a:gd name="f2571" fmla="*/ f1987 1 6858000"/>
              <a:gd name="f2572" fmla="*/ f1988 1 3772547"/>
              <a:gd name="f2573" fmla="*/ f1989 1 6858000"/>
              <a:gd name="f2574" fmla="*/ f1990 1 3772547"/>
              <a:gd name="f2575" fmla="*/ f1991 1 6858000"/>
              <a:gd name="f2576" fmla="*/ f1992 1 3772547"/>
              <a:gd name="f2577" fmla="*/ f1993 1 6858000"/>
              <a:gd name="f2578" fmla="*/ f1994 1 3772547"/>
              <a:gd name="f2579" fmla="*/ f1995 1 6858000"/>
              <a:gd name="f2580" fmla="*/ f1996 1 3772547"/>
              <a:gd name="f2581" fmla="*/ f1997 1 6858000"/>
              <a:gd name="f2582" fmla="*/ f1998 1 3772547"/>
              <a:gd name="f2583" fmla="*/ f1999 1 6858000"/>
              <a:gd name="f2584" fmla="*/ f2000 1 3772547"/>
              <a:gd name="f2585" fmla="*/ f2001 1 6858000"/>
              <a:gd name="f2586" fmla="*/ f2002 1 3772547"/>
              <a:gd name="f2587" fmla="*/ f2003 1 6858000"/>
              <a:gd name="f2588" fmla="*/ f2004 1 3772547"/>
              <a:gd name="f2589" fmla="*/ f2005 1 6858000"/>
              <a:gd name="f2590" fmla="*/ f2006 1 3772547"/>
              <a:gd name="f2591" fmla="*/ f2007 1 6858000"/>
              <a:gd name="f2592" fmla="*/ f2008 1 3772547"/>
              <a:gd name="f2593" fmla="*/ f2009 1 6858000"/>
              <a:gd name="f2594" fmla="*/ f2010 1 3772547"/>
              <a:gd name="f2595" fmla="*/ f2011 1 6858000"/>
              <a:gd name="f2596" fmla="*/ f2012 1 3772547"/>
              <a:gd name="f2597" fmla="*/ f2013 1 6858000"/>
              <a:gd name="f2598" fmla="*/ f2014 1 3772547"/>
              <a:gd name="f2599" fmla="*/ f2015 1 6858000"/>
              <a:gd name="f2600" fmla="*/ f2016 1 3772547"/>
              <a:gd name="f2601" fmla="*/ f2017 1 6858000"/>
              <a:gd name="f2602" fmla="*/ f2018 1 3772547"/>
              <a:gd name="f2603" fmla="*/ f2019 1 6858000"/>
              <a:gd name="f2604" fmla="*/ f2020 1 6858000"/>
              <a:gd name="f2605" fmla="*/ f2021 1 6858000"/>
              <a:gd name="f2606" fmla="*/ f2022 1 3772547"/>
              <a:gd name="f2607" fmla="*/ f2023 1 6858000"/>
              <a:gd name="f2608" fmla="*/ f2024 1 3772547"/>
              <a:gd name="f2609" fmla="*/ f2025 1 6858000"/>
              <a:gd name="f2610" fmla="*/ f2026 1 6858000"/>
              <a:gd name="f2611" fmla="*/ f2027 1 6858000"/>
              <a:gd name="f2612" fmla="*/ f2028 1 3772547"/>
              <a:gd name="f2613" fmla="*/ f2029 1 6858000"/>
              <a:gd name="f2614" fmla="*/ f2030 1 3772547"/>
              <a:gd name="f2615" fmla="*/ f2031 1 6858000"/>
              <a:gd name="f2616" fmla="*/ f2032 1 3772547"/>
              <a:gd name="f2617" fmla="*/ f2033 1 6858000"/>
              <a:gd name="f2618" fmla="*/ f2034 1 6858000"/>
              <a:gd name="f2619" fmla="*/ f2035 1 6858000"/>
              <a:gd name="f2620" fmla="*/ f2036 1 3772547"/>
              <a:gd name="f2621" fmla="*/ f2037 1 6858000"/>
              <a:gd name="f2622" fmla="*/ f2038 1 3772547"/>
              <a:gd name="f2623" fmla="*/ f2039 1 6858000"/>
              <a:gd name="f2624" fmla="*/ f2040 1 3772547"/>
              <a:gd name="f2625" fmla="*/ f2041 1 6858000"/>
              <a:gd name="f2626" fmla="*/ f2042 1 3772547"/>
              <a:gd name="f2627" fmla="*/ f2043 1 6858000"/>
              <a:gd name="f2628" fmla="*/ f2044 1 3772547"/>
              <a:gd name="f2629" fmla="*/ f2045 1 6858000"/>
              <a:gd name="f2630" fmla="*/ f2046 1 3772547"/>
              <a:gd name="f2631" fmla="*/ f2047 1 6858000"/>
              <a:gd name="f2632" fmla="*/ f2048 1 3772547"/>
              <a:gd name="f2633" fmla="*/ f2049 1 6858000"/>
              <a:gd name="f2634" fmla="*/ f2050 1 3772547"/>
              <a:gd name="f2635" fmla="*/ f2051 1 6858000"/>
              <a:gd name="f2636" fmla="*/ f2052 1 3772547"/>
              <a:gd name="f2637" fmla="*/ f2053 1 6858000"/>
              <a:gd name="f2638" fmla="*/ f2054 1 3772547"/>
              <a:gd name="f2639" fmla="*/ f2055 1 6858000"/>
              <a:gd name="f2640" fmla="*/ f2056 1 3772547"/>
              <a:gd name="f2641" fmla="*/ f2057 1 6858000"/>
              <a:gd name="f2642" fmla="*/ f2058 1 3772547"/>
              <a:gd name="f2643" fmla="*/ f2059 1 6858000"/>
              <a:gd name="f2644" fmla="*/ f2060 1 3772547"/>
              <a:gd name="f2645" fmla="*/ f2061 1 6858000"/>
              <a:gd name="f2646" fmla="*/ f2062 1 3772547"/>
              <a:gd name="f2647" fmla="*/ f2063 1 6858000"/>
              <a:gd name="f2648" fmla="*/ f2064 1 3772547"/>
              <a:gd name="f2649" fmla="*/ f2065 1 6858000"/>
              <a:gd name="f2650" fmla="*/ f2066 1 3772547"/>
              <a:gd name="f2651" fmla="*/ f2067 1 6858000"/>
              <a:gd name="f2652" fmla="*/ f2068 1 3772547"/>
              <a:gd name="f2653" fmla="*/ f2069 1 6858000"/>
              <a:gd name="f2654" fmla="*/ f2070 1 3772547"/>
              <a:gd name="f2655" fmla="*/ f2071 1 6858000"/>
              <a:gd name="f2656" fmla="*/ f2072 1 3772547"/>
              <a:gd name="f2657" fmla="*/ f2073 1 6858000"/>
              <a:gd name="f2658" fmla="*/ f2074 1 3772547"/>
              <a:gd name="f2659" fmla="*/ f2075 1 6858000"/>
              <a:gd name="f2660" fmla="*/ f2076 1 3772547"/>
              <a:gd name="f2661" fmla="*/ f2077 1 6858000"/>
              <a:gd name="f2662" fmla="*/ f2078 1 3772547"/>
              <a:gd name="f2663" fmla="*/ f2079 1 6858000"/>
              <a:gd name="f2664" fmla="*/ f2080 1 3772547"/>
              <a:gd name="f2665" fmla="*/ f2081 1 6858000"/>
              <a:gd name="f2666" fmla="*/ f2082 1 3772547"/>
              <a:gd name="f2667" fmla="*/ f2083 1 3772547"/>
              <a:gd name="f2668" fmla="*/ f2084 1 3772547"/>
              <a:gd name="f2669" fmla="*/ f2085 1 6858000"/>
              <a:gd name="f2670" fmla="*/ f2086 1 3772547"/>
              <a:gd name="f2671" fmla="*/ f2087 1 6858000"/>
              <a:gd name="f2672" fmla="*/ f2088 1 3772547"/>
              <a:gd name="f2673" fmla="*/ f2089 1 6858000"/>
              <a:gd name="f2674" fmla="*/ f2090 1 3772547"/>
              <a:gd name="f2675" fmla="*/ f2091 1 6858000"/>
              <a:gd name="f2676" fmla="*/ f2092 1 3772547"/>
              <a:gd name="f2677" fmla="*/ f2093 1 6858000"/>
              <a:gd name="f2678" fmla="*/ f2094 1 3772547"/>
              <a:gd name="f2679" fmla="*/ f2095 1 6858000"/>
              <a:gd name="f2680" fmla="*/ f2096 1 3772547"/>
              <a:gd name="f2681" fmla="*/ f2097 1 3772547"/>
              <a:gd name="f2682" fmla="*/ f2098 1 3772547"/>
              <a:gd name="f2683" fmla="*/ f2099 1 6858000"/>
              <a:gd name="f2684" fmla="*/ f2100 1 3772547"/>
              <a:gd name="f2685" fmla="*/ f2101 1 6858000"/>
              <a:gd name="f2686" fmla="*/ f2102 1 3772547"/>
              <a:gd name="f2687" fmla="*/ f2103 1 6858000"/>
              <a:gd name="f2688" fmla="*/ f2104 1 3772547"/>
              <a:gd name="f2689" fmla="*/ f2105 1 6858000"/>
              <a:gd name="f2690" fmla="*/ f2106 1 3772547"/>
              <a:gd name="f2691" fmla="*/ f2107 1 6858000"/>
              <a:gd name="f2692" fmla="*/ f2108 1 3772547"/>
              <a:gd name="f2693" fmla="*/ f2109 1 6858000"/>
              <a:gd name="f2694" fmla="*/ f2110 1 3772547"/>
              <a:gd name="f2695" fmla="*/ f2111 1 6858000"/>
              <a:gd name="f2696" fmla="*/ f2112 1 3772547"/>
              <a:gd name="f2697" fmla="*/ f2113 1 6858000"/>
              <a:gd name="f2698" fmla="*/ f2114 1 3772547"/>
              <a:gd name="f2699" fmla="*/ f2115 1 6858000"/>
              <a:gd name="f2700" fmla="*/ f2116 1 3772547"/>
              <a:gd name="f2701" fmla="*/ f2117 1 6858000"/>
              <a:gd name="f2702" fmla="*/ f2118 1 3772547"/>
              <a:gd name="f2703" fmla="*/ f2119 1 6858000"/>
              <a:gd name="f2704" fmla="*/ f2120 1 3772547"/>
              <a:gd name="f2705" fmla="*/ f2121 1 6858000"/>
              <a:gd name="f2706" fmla="*/ f2122 1 3772547"/>
              <a:gd name="f2707" fmla="*/ f2123 1 6858000"/>
              <a:gd name="f2708" fmla="*/ f2124 1 3772547"/>
              <a:gd name="f2709" fmla="*/ f2125 1 6858000"/>
              <a:gd name="f2710" fmla="*/ f2126 1 3772547"/>
              <a:gd name="f2711" fmla="*/ f2127 1 6858000"/>
              <a:gd name="f2712" fmla="*/ f2128 1 3772547"/>
              <a:gd name="f2713" fmla="*/ f2129 1 6858000"/>
              <a:gd name="f2714" fmla="*/ f2130 1 3772547"/>
              <a:gd name="f2715" fmla="*/ f2131 1 6858000"/>
              <a:gd name="f2716" fmla="*/ f2132 1 3772547"/>
              <a:gd name="f2717" fmla="*/ f2133 1 6858000"/>
              <a:gd name="f2718" fmla="*/ f2134 1 3772547"/>
              <a:gd name="f2719" fmla="*/ f2135 1 6858000"/>
              <a:gd name="f2720" fmla="*/ f2136 1 3772547"/>
              <a:gd name="f2721" fmla="*/ f2137 1 6858000"/>
              <a:gd name="f2722" fmla="*/ f2138 1 3772547"/>
              <a:gd name="f2723" fmla="*/ f2139 1 6858000"/>
              <a:gd name="f2724" fmla="*/ f2140 1 3772547"/>
              <a:gd name="f2725" fmla="*/ f2141 1 6858000"/>
              <a:gd name="f2726" fmla="*/ f2142 1 3772547"/>
              <a:gd name="f2727" fmla="*/ f2143 1 6858000"/>
              <a:gd name="f2728" fmla="*/ f2144 1 3772547"/>
              <a:gd name="f2729" fmla="*/ f2145 1 6858000"/>
              <a:gd name="f2730" fmla="*/ f2146 1 3772547"/>
              <a:gd name="f2731" fmla="*/ f2147 1 6858000"/>
              <a:gd name="f2732" fmla="*/ f2148 1 3772547"/>
              <a:gd name="f2733" fmla="*/ f2149 1 6858000"/>
              <a:gd name="f2734" fmla="*/ f2150 1 3772547"/>
              <a:gd name="f2735" fmla="*/ f2151 1 6858000"/>
              <a:gd name="f2736" fmla="*/ f2152 1 3772547"/>
              <a:gd name="f2737" fmla="*/ f2153 1 6858000"/>
              <a:gd name="f2738" fmla="*/ f2154 1 3772547"/>
              <a:gd name="f2739" fmla="*/ f2155 1 6858000"/>
              <a:gd name="f2740" fmla="*/ f2156 1 3772547"/>
              <a:gd name="f2741" fmla="*/ f2157 1 6858000"/>
              <a:gd name="f2742" fmla="*/ f2158 1 3772547"/>
              <a:gd name="f2743" fmla="*/ f2159 1 6858000"/>
              <a:gd name="f2744" fmla="*/ f2160 1 3772547"/>
              <a:gd name="f2745" fmla="*/ f2161 1 6858000"/>
              <a:gd name="f2746" fmla="*/ f2162 1 3772547"/>
              <a:gd name="f2747" fmla="*/ f2163 1 6858000"/>
              <a:gd name="f2748" fmla="*/ f2164 1 3772547"/>
              <a:gd name="f2749" fmla="*/ f2165 1 6858000"/>
              <a:gd name="f2750" fmla="*/ f2166 1 3772547"/>
              <a:gd name="f2751" fmla="*/ f2167 1 6858000"/>
              <a:gd name="f2752" fmla="*/ f2168 1 3772547"/>
              <a:gd name="f2753" fmla="*/ f2169 1 6858000"/>
              <a:gd name="f2754" fmla="*/ f2170 1 3772547"/>
              <a:gd name="f2755" fmla="*/ f2171 1 6858000"/>
              <a:gd name="f2756" fmla="*/ f2172 1 3772547"/>
              <a:gd name="f2757" fmla="*/ f2173 1 6858000"/>
              <a:gd name="f2758" fmla="*/ f2174 1 3772547"/>
              <a:gd name="f2759" fmla="*/ f2175 1 6858000"/>
              <a:gd name="f2760" fmla="*/ f2176 1 3772547"/>
              <a:gd name="f2761" fmla="*/ f2177 1 6858000"/>
              <a:gd name="f2762" fmla="*/ f2178 1 3772547"/>
              <a:gd name="f2763" fmla="*/ f2179 1 6858000"/>
              <a:gd name="f2764" fmla="*/ f2180 1 3772547"/>
              <a:gd name="f2765" fmla="*/ f2181 1 6858000"/>
              <a:gd name="f2766" fmla="*/ f2182 1 3772547"/>
              <a:gd name="f2767" fmla="*/ f2183 1 6858000"/>
              <a:gd name="f2768" fmla="*/ f2184 1 3772547"/>
              <a:gd name="f2769" fmla="*/ f2185 1 6858000"/>
              <a:gd name="f2770" fmla="*/ f2186 1 3772547"/>
              <a:gd name="f2771" fmla="*/ f2187 1 6858000"/>
              <a:gd name="f2772" fmla="*/ f2188 1 3772547"/>
              <a:gd name="f2773" fmla="*/ f2189 1 6858000"/>
              <a:gd name="f2774" fmla="*/ f2190 1 3772547"/>
              <a:gd name="f2775" fmla="*/ f2191 1 6858000"/>
              <a:gd name="f2776" fmla="*/ f2192 1 3772547"/>
              <a:gd name="f2777" fmla="*/ f2193 1 6858000"/>
              <a:gd name="f2778" fmla="*/ f2194 1 3772547"/>
              <a:gd name="f2779" fmla="*/ f2195 1 6858000"/>
              <a:gd name="f2780" fmla="*/ f2196 1 3772547"/>
              <a:gd name="f2781" fmla="*/ f2197 1 6858000"/>
              <a:gd name="f2782" fmla="*/ f2198 1 3772547"/>
              <a:gd name="f2783" fmla="*/ f2199 1 6858000"/>
              <a:gd name="f2784" fmla="*/ f2200 1 3772547"/>
              <a:gd name="f2785" fmla="*/ f2201 1 6858000"/>
              <a:gd name="f2786" fmla="*/ f2202 1 3772547"/>
              <a:gd name="f2787" fmla="*/ f2203 1 6858000"/>
              <a:gd name="f2788" fmla="*/ f2204 1 3772547"/>
              <a:gd name="f2789" fmla="*/ f2205 1 6858000"/>
              <a:gd name="f2790" fmla="*/ f2206 1 3772547"/>
              <a:gd name="f2791" fmla="*/ f2207 1 6858000"/>
              <a:gd name="f2792" fmla="*/ f2208 1 3772547"/>
              <a:gd name="f2793" fmla="*/ f2209 1 6858000"/>
              <a:gd name="f2794" fmla="*/ f2210 1 3772547"/>
              <a:gd name="f2795" fmla="*/ f2211 1 6858000"/>
              <a:gd name="f2796" fmla="*/ f2212 1 3772547"/>
              <a:gd name="f2797" fmla="*/ f2213 1 6858000"/>
              <a:gd name="f2798" fmla="*/ f2214 1 3772547"/>
              <a:gd name="f2799" fmla="*/ f2215 1 6858000"/>
              <a:gd name="f2800" fmla="*/ f2216 1 3772547"/>
              <a:gd name="f2801" fmla="*/ f2217 1 6858000"/>
              <a:gd name="f2802" fmla="*/ f2218 1 3772547"/>
              <a:gd name="f2803" fmla="*/ f2219 1 6858000"/>
              <a:gd name="f2804" fmla="*/ f2220 1 3772547"/>
              <a:gd name="f2805" fmla="*/ f2221 1 6858000"/>
              <a:gd name="f2806" fmla="*/ f2222 1 3772547"/>
              <a:gd name="f2807" fmla="*/ f2223 1 6858000"/>
              <a:gd name="f2808" fmla="*/ f2224 1 3772547"/>
              <a:gd name="f2809" fmla="*/ f2225 1 6858000"/>
              <a:gd name="f2810" fmla="*/ f2226 1 3772547"/>
              <a:gd name="f2811" fmla="*/ f2227 1 6858000"/>
              <a:gd name="f2812" fmla="*/ f2228 1 3772547"/>
              <a:gd name="f2813" fmla="*/ f2229 1 6858000"/>
              <a:gd name="f2814" fmla="*/ f2230 1 3772547"/>
              <a:gd name="f2815" fmla="*/ f2231 1 6858000"/>
              <a:gd name="f2816" fmla="*/ f2232 1 3772547"/>
              <a:gd name="f2817" fmla="*/ f2233 1 6858000"/>
              <a:gd name="f2818" fmla="*/ f2234 1 3772547"/>
              <a:gd name="f2819" fmla="*/ f2235 1 6858000"/>
              <a:gd name="f2820" fmla="*/ f2236 1 3772547"/>
              <a:gd name="f2821" fmla="*/ f2237 1 6858000"/>
              <a:gd name="f2822" fmla="*/ f2238 1 3772547"/>
              <a:gd name="f2823" fmla="*/ f2239 1 6858000"/>
              <a:gd name="f2824" fmla="*/ f2240 1 3772547"/>
              <a:gd name="f2825" fmla="*/ f2241 1 6858000"/>
              <a:gd name="f2826" fmla="*/ f2242 1 3772547"/>
              <a:gd name="f2827" fmla="*/ f2243 1 6858000"/>
              <a:gd name="f2828" fmla="*/ f2244 1 3772547"/>
              <a:gd name="f2829" fmla="*/ f2245 1 6858000"/>
              <a:gd name="f2830" fmla="*/ f2246 1 3772547"/>
              <a:gd name="f2831" fmla="*/ f2247 1 6858000"/>
              <a:gd name="f2832" fmla="*/ f2248 1 3772547"/>
              <a:gd name="f2833" fmla="*/ f2249 1 6858000"/>
              <a:gd name="f2834" fmla="*/ f2250 1 3772547"/>
              <a:gd name="f2835" fmla="*/ f2251 1 6858000"/>
              <a:gd name="f2836" fmla="*/ f2252 1 3772547"/>
              <a:gd name="f2837" fmla="*/ f2253 1 6858000"/>
              <a:gd name="f2838" fmla="*/ f2254 1 3772547"/>
              <a:gd name="f2839" fmla="*/ f2255 1 6858000"/>
              <a:gd name="f2840" fmla="*/ f2256 1 3772547"/>
              <a:gd name="f2841" fmla="*/ f2257 1 6858000"/>
              <a:gd name="f2842" fmla="*/ f2258 1 3772547"/>
              <a:gd name="f2843" fmla="*/ f2259 1 6858000"/>
              <a:gd name="f2844" fmla="*/ f1668 1 f1675"/>
              <a:gd name="f2845" fmla="*/ f1669 1 f1675"/>
              <a:gd name="f2846" fmla="*/ f1668 1 f1676"/>
              <a:gd name="f2847" fmla="*/ f1670 1 f1676"/>
              <a:gd name="f2848" fmla="*/ f2261 1 f1675"/>
              <a:gd name="f2849" fmla="*/ f2262 1 f1676"/>
              <a:gd name="f2850" fmla="*/ f2263 1 f1675"/>
              <a:gd name="f2851" fmla="*/ f2264 1 f1676"/>
              <a:gd name="f2852" fmla="*/ f2265 1 f1675"/>
              <a:gd name="f2853" fmla="*/ f2266 1 f1676"/>
              <a:gd name="f2854" fmla="*/ f2267 1 f1675"/>
              <a:gd name="f2855" fmla="*/ f2268 1 f1676"/>
              <a:gd name="f2856" fmla="*/ f2269 1 f1675"/>
              <a:gd name="f2857" fmla="*/ f2270 1 f1676"/>
              <a:gd name="f2858" fmla="*/ f2271 1 f1675"/>
              <a:gd name="f2859" fmla="*/ f2272 1 f1676"/>
              <a:gd name="f2860" fmla="*/ f2273 1 f1675"/>
              <a:gd name="f2861" fmla="*/ f2274 1 f1676"/>
              <a:gd name="f2862" fmla="*/ f2275 1 f1675"/>
              <a:gd name="f2863" fmla="*/ f2276 1 f1676"/>
              <a:gd name="f2864" fmla="*/ f2277 1 f1675"/>
              <a:gd name="f2865" fmla="*/ f2278 1 f1676"/>
              <a:gd name="f2866" fmla="*/ f2279 1 f1675"/>
              <a:gd name="f2867" fmla="*/ f2280 1 f1676"/>
              <a:gd name="f2868" fmla="*/ f2281 1 f1675"/>
              <a:gd name="f2869" fmla="*/ f2282 1 f1676"/>
              <a:gd name="f2870" fmla="*/ f2283 1 f1675"/>
              <a:gd name="f2871" fmla="*/ f2284 1 f1676"/>
              <a:gd name="f2872" fmla="*/ f2285 1 f1675"/>
              <a:gd name="f2873" fmla="*/ f2286 1 f1676"/>
              <a:gd name="f2874" fmla="*/ f2287 1 f1675"/>
              <a:gd name="f2875" fmla="*/ f2288 1 f1676"/>
              <a:gd name="f2876" fmla="*/ f2289 1 f1675"/>
              <a:gd name="f2877" fmla="*/ f2290 1 f1676"/>
              <a:gd name="f2878" fmla="*/ f2291 1 f1675"/>
              <a:gd name="f2879" fmla="*/ f2292 1 f1676"/>
              <a:gd name="f2880" fmla="*/ f2293 1 f1675"/>
              <a:gd name="f2881" fmla="*/ f2294 1 f1676"/>
              <a:gd name="f2882" fmla="*/ f2295 1 f1675"/>
              <a:gd name="f2883" fmla="*/ f2296 1 f1676"/>
              <a:gd name="f2884" fmla="*/ f2297 1 f1675"/>
              <a:gd name="f2885" fmla="*/ f2298 1 f1676"/>
              <a:gd name="f2886" fmla="*/ f2299 1 f1675"/>
              <a:gd name="f2887" fmla="*/ f2300 1 f1676"/>
              <a:gd name="f2888" fmla="*/ f2301 1 f1675"/>
              <a:gd name="f2889" fmla="*/ f2302 1 f1676"/>
              <a:gd name="f2890" fmla="*/ f2303 1 f1675"/>
              <a:gd name="f2891" fmla="*/ f2304 1 f1676"/>
              <a:gd name="f2892" fmla="*/ f2305 1 f1675"/>
              <a:gd name="f2893" fmla="*/ f2306 1 f1676"/>
              <a:gd name="f2894" fmla="*/ f2307 1 f1675"/>
              <a:gd name="f2895" fmla="*/ f2308 1 f1676"/>
              <a:gd name="f2896" fmla="*/ f2309 1 f1675"/>
              <a:gd name="f2897" fmla="*/ f2310 1 f1676"/>
              <a:gd name="f2898" fmla="*/ f2311 1 f1675"/>
              <a:gd name="f2899" fmla="*/ f2312 1 f1676"/>
              <a:gd name="f2900" fmla="*/ f2313 1 f1675"/>
              <a:gd name="f2901" fmla="*/ f2314 1 f1676"/>
              <a:gd name="f2902" fmla="*/ f2315 1 f1675"/>
              <a:gd name="f2903" fmla="*/ f2316 1 f1676"/>
              <a:gd name="f2904" fmla="*/ f2317 1 f1675"/>
              <a:gd name="f2905" fmla="*/ f2318 1 f1676"/>
              <a:gd name="f2906" fmla="*/ f2319 1 f1675"/>
              <a:gd name="f2907" fmla="*/ f2320 1 f1676"/>
              <a:gd name="f2908" fmla="*/ f2321 1 f1675"/>
              <a:gd name="f2909" fmla="*/ f2322 1 f1675"/>
              <a:gd name="f2910" fmla="*/ f2323 1 f1676"/>
              <a:gd name="f2911" fmla="*/ f2324 1 f1675"/>
              <a:gd name="f2912" fmla="*/ f2325 1 f1676"/>
              <a:gd name="f2913" fmla="*/ f2326 1 f1675"/>
              <a:gd name="f2914" fmla="*/ f2327 1 f1676"/>
              <a:gd name="f2915" fmla="*/ f2328 1 f1675"/>
              <a:gd name="f2916" fmla="*/ f2329 1 f1676"/>
              <a:gd name="f2917" fmla="*/ f2330 1 f1675"/>
              <a:gd name="f2918" fmla="*/ f2331 1 f1676"/>
              <a:gd name="f2919" fmla="*/ f2332 1 f1675"/>
              <a:gd name="f2920" fmla="*/ f2333 1 f1676"/>
              <a:gd name="f2921" fmla="*/ f2334 1 f1675"/>
              <a:gd name="f2922" fmla="*/ f2335 1 f1676"/>
              <a:gd name="f2923" fmla="*/ f2336 1 f1675"/>
              <a:gd name="f2924" fmla="*/ f2337 1 f1676"/>
              <a:gd name="f2925" fmla="*/ f2338 1 f1675"/>
              <a:gd name="f2926" fmla="*/ f2339 1 f1676"/>
              <a:gd name="f2927" fmla="*/ f2340 1 f1675"/>
              <a:gd name="f2928" fmla="*/ f2341 1 f1676"/>
              <a:gd name="f2929" fmla="*/ f2342 1 f1675"/>
              <a:gd name="f2930" fmla="*/ f2343 1 f1676"/>
              <a:gd name="f2931" fmla="*/ f2344 1 f1675"/>
              <a:gd name="f2932" fmla="*/ f2345 1 f1676"/>
              <a:gd name="f2933" fmla="*/ f2346 1 f1675"/>
              <a:gd name="f2934" fmla="*/ f2347 1 f1676"/>
              <a:gd name="f2935" fmla="*/ f2348 1 f1675"/>
              <a:gd name="f2936" fmla="*/ f2349 1 f1676"/>
              <a:gd name="f2937" fmla="*/ f2350 1 f1675"/>
              <a:gd name="f2938" fmla="*/ f2351 1 f1676"/>
              <a:gd name="f2939" fmla="*/ f2352 1 f1675"/>
              <a:gd name="f2940" fmla="*/ f2353 1 f1676"/>
              <a:gd name="f2941" fmla="*/ f2354 1 f1675"/>
              <a:gd name="f2942" fmla="*/ f2355 1 f1676"/>
              <a:gd name="f2943" fmla="*/ f2356 1 f1675"/>
              <a:gd name="f2944" fmla="*/ f2357 1 f1676"/>
              <a:gd name="f2945" fmla="*/ f2358 1 f1675"/>
              <a:gd name="f2946" fmla="*/ f2359 1 f1676"/>
              <a:gd name="f2947" fmla="*/ f2360 1 f1675"/>
              <a:gd name="f2948" fmla="*/ f2361 1 f1676"/>
              <a:gd name="f2949" fmla="*/ f2362 1 f1675"/>
              <a:gd name="f2950" fmla="*/ f2363 1 f1676"/>
              <a:gd name="f2951" fmla="*/ f2364 1 f1675"/>
              <a:gd name="f2952" fmla="*/ f2365 1 f1676"/>
              <a:gd name="f2953" fmla="*/ f2366 1 f1675"/>
              <a:gd name="f2954" fmla="*/ f2367 1 f1676"/>
              <a:gd name="f2955" fmla="*/ f2368 1 f1675"/>
              <a:gd name="f2956" fmla="*/ f2369 1 f1676"/>
              <a:gd name="f2957" fmla="*/ f2370 1 f1675"/>
              <a:gd name="f2958" fmla="*/ f2371 1 f1676"/>
              <a:gd name="f2959" fmla="*/ f2372 1 f1675"/>
              <a:gd name="f2960" fmla="*/ f2373 1 f1676"/>
              <a:gd name="f2961" fmla="*/ f2374 1 f1675"/>
              <a:gd name="f2962" fmla="*/ f2375 1 f1676"/>
              <a:gd name="f2963" fmla="*/ f2376 1 f1675"/>
              <a:gd name="f2964" fmla="*/ f2377 1 f1676"/>
              <a:gd name="f2965" fmla="*/ f2378 1 f1675"/>
              <a:gd name="f2966" fmla="*/ f2379 1 f1676"/>
              <a:gd name="f2967" fmla="*/ f2380 1 f1675"/>
              <a:gd name="f2968" fmla="*/ f2381 1 f1676"/>
              <a:gd name="f2969" fmla="*/ f2382 1 f1675"/>
              <a:gd name="f2970" fmla="*/ f2383 1 f1676"/>
              <a:gd name="f2971" fmla="*/ f2384 1 f1675"/>
              <a:gd name="f2972" fmla="*/ f2385 1 f1676"/>
              <a:gd name="f2973" fmla="*/ f2386 1 f1675"/>
              <a:gd name="f2974" fmla="*/ f2387 1 f1676"/>
              <a:gd name="f2975" fmla="*/ f2388 1 f1675"/>
              <a:gd name="f2976" fmla="*/ f2389 1 f1676"/>
              <a:gd name="f2977" fmla="*/ f2390 1 f1675"/>
              <a:gd name="f2978" fmla="*/ f2391 1 f1676"/>
              <a:gd name="f2979" fmla="*/ f2392 1 f1675"/>
              <a:gd name="f2980" fmla="*/ f2393 1 f1676"/>
              <a:gd name="f2981" fmla="*/ f2394 1 f1675"/>
              <a:gd name="f2982" fmla="*/ f2395 1 f1676"/>
              <a:gd name="f2983" fmla="*/ f2396 1 f1675"/>
              <a:gd name="f2984" fmla="*/ f2397 1 f1676"/>
              <a:gd name="f2985" fmla="*/ f2398 1 f1675"/>
              <a:gd name="f2986" fmla="*/ f2399 1 f1676"/>
              <a:gd name="f2987" fmla="*/ f2400 1 f1675"/>
              <a:gd name="f2988" fmla="*/ f2401 1 f1676"/>
              <a:gd name="f2989" fmla="*/ f2402 1 f1675"/>
              <a:gd name="f2990" fmla="*/ f2403 1 f1676"/>
              <a:gd name="f2991" fmla="*/ f2404 1 f1675"/>
              <a:gd name="f2992" fmla="*/ f2405 1 f1675"/>
              <a:gd name="f2993" fmla="*/ f2406 1 f1676"/>
              <a:gd name="f2994" fmla="*/ f2407 1 f1675"/>
              <a:gd name="f2995" fmla="*/ f2408 1 f1676"/>
              <a:gd name="f2996" fmla="*/ f2409 1 f1675"/>
              <a:gd name="f2997" fmla="*/ f2410 1 f1676"/>
              <a:gd name="f2998" fmla="*/ f2411 1 f1675"/>
              <a:gd name="f2999" fmla="*/ f2412 1 f1676"/>
              <a:gd name="f3000" fmla="*/ f2413 1 f1675"/>
              <a:gd name="f3001" fmla="*/ f2414 1 f1675"/>
              <a:gd name="f3002" fmla="*/ f2415 1 f1675"/>
              <a:gd name="f3003" fmla="*/ f2416 1 f1676"/>
              <a:gd name="f3004" fmla="*/ f2417 1 f1675"/>
              <a:gd name="f3005" fmla="*/ f2418 1 f1676"/>
              <a:gd name="f3006" fmla="*/ f2419 1 f1675"/>
              <a:gd name="f3007" fmla="*/ f2420 1 f1675"/>
              <a:gd name="f3008" fmla="*/ f2421 1 f1675"/>
              <a:gd name="f3009" fmla="*/ f2422 1 f1676"/>
              <a:gd name="f3010" fmla="*/ f2423 1 f1675"/>
              <a:gd name="f3011" fmla="*/ f2424 1 f1676"/>
              <a:gd name="f3012" fmla="*/ f2425 1 f1675"/>
              <a:gd name="f3013" fmla="*/ f2426 1 f1676"/>
              <a:gd name="f3014" fmla="*/ f2427 1 f1675"/>
              <a:gd name="f3015" fmla="*/ f2428 1 f1676"/>
              <a:gd name="f3016" fmla="*/ f2429 1 f1675"/>
              <a:gd name="f3017" fmla="*/ f2430 1 f1676"/>
              <a:gd name="f3018" fmla="*/ f2431 1 f1675"/>
              <a:gd name="f3019" fmla="*/ f2432 1 f1676"/>
              <a:gd name="f3020" fmla="*/ f2433 1 f1675"/>
              <a:gd name="f3021" fmla="*/ f2434 1 f1676"/>
              <a:gd name="f3022" fmla="*/ f2435 1 f1675"/>
              <a:gd name="f3023" fmla="*/ f2436 1 f1676"/>
              <a:gd name="f3024" fmla="*/ f2437 1 f1675"/>
              <a:gd name="f3025" fmla="*/ f2438 1 f1676"/>
              <a:gd name="f3026" fmla="*/ f2439 1 f1675"/>
              <a:gd name="f3027" fmla="*/ f2440 1 f1676"/>
              <a:gd name="f3028" fmla="*/ f2441 1 f1675"/>
              <a:gd name="f3029" fmla="*/ f2442 1 f1676"/>
              <a:gd name="f3030" fmla="*/ f2443 1 f1675"/>
              <a:gd name="f3031" fmla="*/ f2444 1 f1676"/>
              <a:gd name="f3032" fmla="*/ f2445 1 f1675"/>
              <a:gd name="f3033" fmla="*/ f2446 1 f1676"/>
              <a:gd name="f3034" fmla="*/ f2447 1 f1675"/>
              <a:gd name="f3035" fmla="*/ f2448 1 f1676"/>
              <a:gd name="f3036" fmla="*/ f2449 1 f1675"/>
              <a:gd name="f3037" fmla="*/ f2450 1 f1676"/>
              <a:gd name="f3038" fmla="*/ f2451 1 f1675"/>
              <a:gd name="f3039" fmla="*/ f2452 1 f1676"/>
              <a:gd name="f3040" fmla="*/ f2453 1 f1675"/>
              <a:gd name="f3041" fmla="*/ f2454 1 f1676"/>
              <a:gd name="f3042" fmla="*/ f2455 1 f1675"/>
              <a:gd name="f3043" fmla="*/ f2456 1 f1676"/>
              <a:gd name="f3044" fmla="*/ f2457 1 f1675"/>
              <a:gd name="f3045" fmla="*/ f2458 1 f1676"/>
              <a:gd name="f3046" fmla="*/ f2459 1 f1675"/>
              <a:gd name="f3047" fmla="*/ f2460 1 f1676"/>
              <a:gd name="f3048" fmla="*/ f2461 1 f1675"/>
              <a:gd name="f3049" fmla="*/ f2462 1 f1676"/>
              <a:gd name="f3050" fmla="*/ f2463 1 f1675"/>
              <a:gd name="f3051" fmla="*/ f2464 1 f1676"/>
              <a:gd name="f3052" fmla="*/ f2465 1 f1675"/>
              <a:gd name="f3053" fmla="*/ f2466 1 f1676"/>
              <a:gd name="f3054" fmla="*/ f2467 1 f1675"/>
              <a:gd name="f3055" fmla="*/ f2468 1 f1676"/>
              <a:gd name="f3056" fmla="*/ f2469 1 f1675"/>
              <a:gd name="f3057" fmla="*/ f2470 1 f1676"/>
              <a:gd name="f3058" fmla="*/ f2471 1 f1675"/>
              <a:gd name="f3059" fmla="*/ f2472 1 f1676"/>
              <a:gd name="f3060" fmla="*/ f2473 1 f1675"/>
              <a:gd name="f3061" fmla="*/ f2474 1 f1676"/>
              <a:gd name="f3062" fmla="*/ f2475 1 f1675"/>
              <a:gd name="f3063" fmla="*/ f2476 1 f1676"/>
              <a:gd name="f3064" fmla="*/ f2477 1 f1675"/>
              <a:gd name="f3065" fmla="*/ f2478 1 f1676"/>
              <a:gd name="f3066" fmla="*/ f2479 1 f1675"/>
              <a:gd name="f3067" fmla="*/ f2480 1 f1676"/>
              <a:gd name="f3068" fmla="*/ f2481 1 f1675"/>
              <a:gd name="f3069" fmla="*/ f2482 1 f1676"/>
              <a:gd name="f3070" fmla="*/ f2483 1 f1675"/>
              <a:gd name="f3071" fmla="*/ f2484 1 f1676"/>
              <a:gd name="f3072" fmla="*/ f2485 1 f1675"/>
              <a:gd name="f3073" fmla="*/ f2486 1 f1676"/>
              <a:gd name="f3074" fmla="*/ f2487 1 f1675"/>
              <a:gd name="f3075" fmla="*/ f2488 1 f1676"/>
              <a:gd name="f3076" fmla="*/ f2489 1 f1675"/>
              <a:gd name="f3077" fmla="*/ f2490 1 f1676"/>
              <a:gd name="f3078" fmla="*/ f2491 1 f1675"/>
              <a:gd name="f3079" fmla="*/ f2492 1 f1676"/>
              <a:gd name="f3080" fmla="*/ f2493 1 f1675"/>
              <a:gd name="f3081" fmla="*/ f2494 1 f1676"/>
              <a:gd name="f3082" fmla="*/ f2495 1 f1675"/>
              <a:gd name="f3083" fmla="*/ f2496 1 f1676"/>
              <a:gd name="f3084" fmla="*/ f2497 1 f1675"/>
              <a:gd name="f3085" fmla="*/ f2498 1 f1676"/>
              <a:gd name="f3086" fmla="*/ f2499 1 f1675"/>
              <a:gd name="f3087" fmla="*/ f2500 1 f1676"/>
              <a:gd name="f3088" fmla="*/ f2501 1 f1676"/>
              <a:gd name="f3089" fmla="*/ f2502 1 f1675"/>
              <a:gd name="f3090" fmla="*/ f2503 1 f1676"/>
              <a:gd name="f3091" fmla="*/ f2504 1 f1675"/>
              <a:gd name="f3092" fmla="*/ f2505 1 f1676"/>
              <a:gd name="f3093" fmla="*/ f2506 1 f1675"/>
              <a:gd name="f3094" fmla="*/ f2507 1 f1676"/>
              <a:gd name="f3095" fmla="*/ f2508 1 f1675"/>
              <a:gd name="f3096" fmla="*/ f2509 1 f1676"/>
              <a:gd name="f3097" fmla="*/ f2510 1 f1675"/>
              <a:gd name="f3098" fmla="*/ f2511 1 f1676"/>
              <a:gd name="f3099" fmla="*/ f2512 1 f1675"/>
              <a:gd name="f3100" fmla="*/ f2513 1 f1676"/>
              <a:gd name="f3101" fmla="*/ f2514 1 f1675"/>
              <a:gd name="f3102" fmla="*/ f2515 1 f1676"/>
              <a:gd name="f3103" fmla="*/ f2516 1 f1675"/>
              <a:gd name="f3104" fmla="*/ f2517 1 f1676"/>
              <a:gd name="f3105" fmla="*/ f2518 1 f1675"/>
              <a:gd name="f3106" fmla="*/ f2519 1 f1676"/>
              <a:gd name="f3107" fmla="*/ f2520 1 f1675"/>
              <a:gd name="f3108" fmla="*/ f2521 1 f1676"/>
              <a:gd name="f3109" fmla="*/ f2522 1 f1675"/>
              <a:gd name="f3110" fmla="*/ f2523 1 f1676"/>
              <a:gd name="f3111" fmla="*/ f2524 1 f1675"/>
              <a:gd name="f3112" fmla="*/ f2525 1 f1676"/>
              <a:gd name="f3113" fmla="*/ f2526 1 f1675"/>
              <a:gd name="f3114" fmla="*/ f2527 1 f1676"/>
              <a:gd name="f3115" fmla="*/ f2528 1 f1675"/>
              <a:gd name="f3116" fmla="*/ f2529 1 f1676"/>
              <a:gd name="f3117" fmla="*/ f2530 1 f1675"/>
              <a:gd name="f3118" fmla="*/ f2531 1 f1676"/>
              <a:gd name="f3119" fmla="*/ f2532 1 f1675"/>
              <a:gd name="f3120" fmla="*/ f2533 1 f1676"/>
              <a:gd name="f3121" fmla="*/ f2534 1 f1675"/>
              <a:gd name="f3122" fmla="*/ f2535 1 f1676"/>
              <a:gd name="f3123" fmla="*/ f2536 1 f1675"/>
              <a:gd name="f3124" fmla="*/ f2537 1 f1676"/>
              <a:gd name="f3125" fmla="*/ f2538 1 f1675"/>
              <a:gd name="f3126" fmla="*/ f2539 1 f1676"/>
              <a:gd name="f3127" fmla="*/ f2540 1 f1675"/>
              <a:gd name="f3128" fmla="*/ f2541 1 f1676"/>
              <a:gd name="f3129" fmla="*/ f2542 1 f1675"/>
              <a:gd name="f3130" fmla="*/ f2543 1 f1676"/>
              <a:gd name="f3131" fmla="*/ f2544 1 f1675"/>
              <a:gd name="f3132" fmla="*/ f2545 1 f1676"/>
              <a:gd name="f3133" fmla="*/ f2546 1 f1675"/>
              <a:gd name="f3134" fmla="*/ f2547 1 f1676"/>
              <a:gd name="f3135" fmla="*/ f2548 1 f1675"/>
              <a:gd name="f3136" fmla="*/ f2549 1 f1676"/>
              <a:gd name="f3137" fmla="*/ f2550 1 f1675"/>
              <a:gd name="f3138" fmla="*/ f2551 1 f1676"/>
              <a:gd name="f3139" fmla="*/ f2552 1 f1675"/>
              <a:gd name="f3140" fmla="*/ f2553 1 f1676"/>
              <a:gd name="f3141" fmla="*/ f2554 1 f1675"/>
              <a:gd name="f3142" fmla="*/ f2555 1 f1676"/>
              <a:gd name="f3143" fmla="*/ f2556 1 f1675"/>
              <a:gd name="f3144" fmla="*/ f2557 1 f1676"/>
              <a:gd name="f3145" fmla="*/ f2558 1 f1675"/>
              <a:gd name="f3146" fmla="*/ f2559 1 f1676"/>
              <a:gd name="f3147" fmla="*/ f2560 1 f1675"/>
              <a:gd name="f3148" fmla="*/ f2561 1 f1676"/>
              <a:gd name="f3149" fmla="*/ f2562 1 f1675"/>
              <a:gd name="f3150" fmla="*/ f2563 1 f1676"/>
              <a:gd name="f3151" fmla="*/ f2564 1 f1675"/>
              <a:gd name="f3152" fmla="*/ f2565 1 f1676"/>
              <a:gd name="f3153" fmla="*/ f2566 1 f1675"/>
              <a:gd name="f3154" fmla="*/ f2567 1 f1676"/>
              <a:gd name="f3155" fmla="*/ f2568 1 f1675"/>
              <a:gd name="f3156" fmla="*/ f2569 1 f1676"/>
              <a:gd name="f3157" fmla="*/ f2570 1 f1675"/>
              <a:gd name="f3158" fmla="*/ f2571 1 f1676"/>
              <a:gd name="f3159" fmla="*/ f2572 1 f1675"/>
              <a:gd name="f3160" fmla="*/ f2573 1 f1676"/>
              <a:gd name="f3161" fmla="*/ f2574 1 f1675"/>
              <a:gd name="f3162" fmla="*/ f2575 1 f1676"/>
              <a:gd name="f3163" fmla="*/ f2576 1 f1675"/>
              <a:gd name="f3164" fmla="*/ f2577 1 f1676"/>
              <a:gd name="f3165" fmla="*/ f2578 1 f1675"/>
              <a:gd name="f3166" fmla="*/ f2579 1 f1676"/>
              <a:gd name="f3167" fmla="*/ f2580 1 f1675"/>
              <a:gd name="f3168" fmla="*/ f2581 1 f1676"/>
              <a:gd name="f3169" fmla="*/ f2582 1 f1675"/>
              <a:gd name="f3170" fmla="*/ f2583 1 f1676"/>
              <a:gd name="f3171" fmla="*/ f2584 1 f1675"/>
              <a:gd name="f3172" fmla="*/ f2585 1 f1676"/>
              <a:gd name="f3173" fmla="*/ f2586 1 f1675"/>
              <a:gd name="f3174" fmla="*/ f2587 1 f1676"/>
              <a:gd name="f3175" fmla="*/ f2588 1 f1675"/>
              <a:gd name="f3176" fmla="*/ f2589 1 f1676"/>
              <a:gd name="f3177" fmla="*/ f2590 1 f1675"/>
              <a:gd name="f3178" fmla="*/ f2591 1 f1676"/>
              <a:gd name="f3179" fmla="*/ f2592 1 f1675"/>
              <a:gd name="f3180" fmla="*/ f2593 1 f1676"/>
              <a:gd name="f3181" fmla="*/ f2594 1 f1675"/>
              <a:gd name="f3182" fmla="*/ f2595 1 f1676"/>
              <a:gd name="f3183" fmla="*/ f2596 1 f1675"/>
              <a:gd name="f3184" fmla="*/ f2597 1 f1676"/>
              <a:gd name="f3185" fmla="*/ f2598 1 f1675"/>
              <a:gd name="f3186" fmla="*/ f2599 1 f1676"/>
              <a:gd name="f3187" fmla="*/ f2600 1 f1675"/>
              <a:gd name="f3188" fmla="*/ f2601 1 f1676"/>
              <a:gd name="f3189" fmla="*/ f2602 1 f1675"/>
              <a:gd name="f3190" fmla="*/ f2603 1 f1676"/>
              <a:gd name="f3191" fmla="*/ f2604 1 f1676"/>
              <a:gd name="f3192" fmla="*/ f2605 1 f1676"/>
              <a:gd name="f3193" fmla="*/ f2606 1 f1675"/>
              <a:gd name="f3194" fmla="*/ f2607 1 f1676"/>
              <a:gd name="f3195" fmla="*/ f2608 1 f1675"/>
              <a:gd name="f3196" fmla="*/ f2609 1 f1676"/>
              <a:gd name="f3197" fmla="*/ f2610 1 f1676"/>
              <a:gd name="f3198" fmla="*/ f2611 1 f1676"/>
              <a:gd name="f3199" fmla="*/ f2612 1 f1675"/>
              <a:gd name="f3200" fmla="*/ f2613 1 f1676"/>
              <a:gd name="f3201" fmla="*/ f2614 1 f1675"/>
              <a:gd name="f3202" fmla="*/ f2615 1 f1676"/>
              <a:gd name="f3203" fmla="*/ f2616 1 f1675"/>
              <a:gd name="f3204" fmla="*/ f2617 1 f1676"/>
              <a:gd name="f3205" fmla="*/ f2618 1 f1676"/>
              <a:gd name="f3206" fmla="*/ f2619 1 f1676"/>
              <a:gd name="f3207" fmla="*/ f2620 1 f1675"/>
              <a:gd name="f3208" fmla="*/ f2621 1 f1676"/>
              <a:gd name="f3209" fmla="*/ f2622 1 f1675"/>
              <a:gd name="f3210" fmla="*/ f2623 1 f1676"/>
              <a:gd name="f3211" fmla="*/ f2624 1 f1675"/>
              <a:gd name="f3212" fmla="*/ f2625 1 f1676"/>
              <a:gd name="f3213" fmla="*/ f2626 1 f1675"/>
              <a:gd name="f3214" fmla="*/ f2627 1 f1676"/>
              <a:gd name="f3215" fmla="*/ f2628 1 f1675"/>
              <a:gd name="f3216" fmla="*/ f2629 1 f1676"/>
              <a:gd name="f3217" fmla="*/ f2630 1 f1675"/>
              <a:gd name="f3218" fmla="*/ f2631 1 f1676"/>
              <a:gd name="f3219" fmla="*/ f2632 1 f1675"/>
              <a:gd name="f3220" fmla="*/ f2633 1 f1676"/>
              <a:gd name="f3221" fmla="*/ f2634 1 f1675"/>
              <a:gd name="f3222" fmla="*/ f2635 1 f1676"/>
              <a:gd name="f3223" fmla="*/ f2636 1 f1675"/>
              <a:gd name="f3224" fmla="*/ f2637 1 f1676"/>
              <a:gd name="f3225" fmla="*/ f2638 1 f1675"/>
              <a:gd name="f3226" fmla="*/ f2639 1 f1676"/>
              <a:gd name="f3227" fmla="*/ f2640 1 f1675"/>
              <a:gd name="f3228" fmla="*/ f2641 1 f1676"/>
              <a:gd name="f3229" fmla="*/ f2642 1 f1675"/>
              <a:gd name="f3230" fmla="*/ f2643 1 f1676"/>
              <a:gd name="f3231" fmla="*/ f2644 1 f1675"/>
              <a:gd name="f3232" fmla="*/ f2645 1 f1676"/>
              <a:gd name="f3233" fmla="*/ f2646 1 f1675"/>
              <a:gd name="f3234" fmla="*/ f2647 1 f1676"/>
              <a:gd name="f3235" fmla="*/ f2648 1 f1675"/>
              <a:gd name="f3236" fmla="*/ f2649 1 f1676"/>
              <a:gd name="f3237" fmla="*/ f2650 1 f1675"/>
              <a:gd name="f3238" fmla="*/ f2651 1 f1676"/>
              <a:gd name="f3239" fmla="*/ f2652 1 f1675"/>
              <a:gd name="f3240" fmla="*/ f2653 1 f1676"/>
              <a:gd name="f3241" fmla="*/ f2654 1 f1675"/>
              <a:gd name="f3242" fmla="*/ f2655 1 f1676"/>
              <a:gd name="f3243" fmla="*/ f2656 1 f1675"/>
              <a:gd name="f3244" fmla="*/ f2657 1 f1676"/>
              <a:gd name="f3245" fmla="*/ f2658 1 f1675"/>
              <a:gd name="f3246" fmla="*/ f2659 1 f1676"/>
              <a:gd name="f3247" fmla="*/ f2660 1 f1675"/>
              <a:gd name="f3248" fmla="*/ f2661 1 f1676"/>
              <a:gd name="f3249" fmla="*/ f2662 1 f1675"/>
              <a:gd name="f3250" fmla="*/ f2663 1 f1676"/>
              <a:gd name="f3251" fmla="*/ f2664 1 f1675"/>
              <a:gd name="f3252" fmla="*/ f2665 1 f1676"/>
              <a:gd name="f3253" fmla="*/ f2666 1 f1675"/>
              <a:gd name="f3254" fmla="*/ f2667 1 f1675"/>
              <a:gd name="f3255" fmla="*/ f2668 1 f1675"/>
              <a:gd name="f3256" fmla="*/ f2669 1 f1676"/>
              <a:gd name="f3257" fmla="*/ f2670 1 f1675"/>
              <a:gd name="f3258" fmla="*/ f2671 1 f1676"/>
              <a:gd name="f3259" fmla="*/ f2672 1 f1675"/>
              <a:gd name="f3260" fmla="*/ f2673 1 f1676"/>
              <a:gd name="f3261" fmla="*/ f2674 1 f1675"/>
              <a:gd name="f3262" fmla="*/ f2675 1 f1676"/>
              <a:gd name="f3263" fmla="*/ f2676 1 f1675"/>
              <a:gd name="f3264" fmla="*/ f2677 1 f1676"/>
              <a:gd name="f3265" fmla="*/ f2678 1 f1675"/>
              <a:gd name="f3266" fmla="*/ f2679 1 f1676"/>
              <a:gd name="f3267" fmla="*/ f2680 1 f1675"/>
              <a:gd name="f3268" fmla="*/ f2681 1 f1675"/>
              <a:gd name="f3269" fmla="*/ f2682 1 f1675"/>
              <a:gd name="f3270" fmla="*/ f2683 1 f1676"/>
              <a:gd name="f3271" fmla="*/ f2684 1 f1675"/>
              <a:gd name="f3272" fmla="*/ f2685 1 f1676"/>
              <a:gd name="f3273" fmla="*/ f2686 1 f1675"/>
              <a:gd name="f3274" fmla="*/ f2687 1 f1676"/>
              <a:gd name="f3275" fmla="*/ f2688 1 f1675"/>
              <a:gd name="f3276" fmla="*/ f2689 1 f1676"/>
              <a:gd name="f3277" fmla="*/ f2690 1 f1675"/>
              <a:gd name="f3278" fmla="*/ f2691 1 f1676"/>
              <a:gd name="f3279" fmla="*/ f2692 1 f1675"/>
              <a:gd name="f3280" fmla="*/ f2693 1 f1676"/>
              <a:gd name="f3281" fmla="*/ f2694 1 f1675"/>
              <a:gd name="f3282" fmla="*/ f2695 1 f1676"/>
              <a:gd name="f3283" fmla="*/ f2696 1 f1675"/>
              <a:gd name="f3284" fmla="*/ f2697 1 f1676"/>
              <a:gd name="f3285" fmla="*/ f2698 1 f1675"/>
              <a:gd name="f3286" fmla="*/ f2699 1 f1676"/>
              <a:gd name="f3287" fmla="*/ f2700 1 f1675"/>
              <a:gd name="f3288" fmla="*/ f2701 1 f1676"/>
              <a:gd name="f3289" fmla="*/ f2702 1 f1675"/>
              <a:gd name="f3290" fmla="*/ f2703 1 f1676"/>
              <a:gd name="f3291" fmla="*/ f2704 1 f1675"/>
              <a:gd name="f3292" fmla="*/ f2705 1 f1676"/>
              <a:gd name="f3293" fmla="*/ f2706 1 f1675"/>
              <a:gd name="f3294" fmla="*/ f2707 1 f1676"/>
              <a:gd name="f3295" fmla="*/ f2708 1 f1675"/>
              <a:gd name="f3296" fmla="*/ f2709 1 f1676"/>
              <a:gd name="f3297" fmla="*/ f2710 1 f1675"/>
              <a:gd name="f3298" fmla="*/ f2711 1 f1676"/>
              <a:gd name="f3299" fmla="*/ f2712 1 f1675"/>
              <a:gd name="f3300" fmla="*/ f2713 1 f1676"/>
              <a:gd name="f3301" fmla="*/ f2714 1 f1675"/>
              <a:gd name="f3302" fmla="*/ f2715 1 f1676"/>
              <a:gd name="f3303" fmla="*/ f2716 1 f1675"/>
              <a:gd name="f3304" fmla="*/ f2717 1 f1676"/>
              <a:gd name="f3305" fmla="*/ f2718 1 f1675"/>
              <a:gd name="f3306" fmla="*/ f2719 1 f1676"/>
              <a:gd name="f3307" fmla="*/ f2720 1 f1675"/>
              <a:gd name="f3308" fmla="*/ f2721 1 f1676"/>
              <a:gd name="f3309" fmla="*/ f2722 1 f1675"/>
              <a:gd name="f3310" fmla="*/ f2723 1 f1676"/>
              <a:gd name="f3311" fmla="*/ f2724 1 f1675"/>
              <a:gd name="f3312" fmla="*/ f2725 1 f1676"/>
              <a:gd name="f3313" fmla="*/ f2726 1 f1675"/>
              <a:gd name="f3314" fmla="*/ f2727 1 f1676"/>
              <a:gd name="f3315" fmla="*/ f2728 1 f1675"/>
              <a:gd name="f3316" fmla="*/ f2729 1 f1676"/>
              <a:gd name="f3317" fmla="*/ f2730 1 f1675"/>
              <a:gd name="f3318" fmla="*/ f2731 1 f1676"/>
              <a:gd name="f3319" fmla="*/ f2732 1 f1675"/>
              <a:gd name="f3320" fmla="*/ f2733 1 f1676"/>
              <a:gd name="f3321" fmla="*/ f2734 1 f1675"/>
              <a:gd name="f3322" fmla="*/ f2735 1 f1676"/>
              <a:gd name="f3323" fmla="*/ f2736 1 f1675"/>
              <a:gd name="f3324" fmla="*/ f2737 1 f1676"/>
              <a:gd name="f3325" fmla="*/ f2738 1 f1675"/>
              <a:gd name="f3326" fmla="*/ f2739 1 f1676"/>
              <a:gd name="f3327" fmla="*/ f2740 1 f1675"/>
              <a:gd name="f3328" fmla="*/ f2741 1 f1676"/>
              <a:gd name="f3329" fmla="*/ f2742 1 f1675"/>
              <a:gd name="f3330" fmla="*/ f2743 1 f1676"/>
              <a:gd name="f3331" fmla="*/ f2744 1 f1675"/>
              <a:gd name="f3332" fmla="*/ f2745 1 f1676"/>
              <a:gd name="f3333" fmla="*/ f2746 1 f1675"/>
              <a:gd name="f3334" fmla="*/ f2747 1 f1676"/>
              <a:gd name="f3335" fmla="*/ f2748 1 f1675"/>
              <a:gd name="f3336" fmla="*/ f2749 1 f1676"/>
              <a:gd name="f3337" fmla="*/ f2750 1 f1675"/>
              <a:gd name="f3338" fmla="*/ f2751 1 f1676"/>
              <a:gd name="f3339" fmla="*/ f2752 1 f1675"/>
              <a:gd name="f3340" fmla="*/ f2753 1 f1676"/>
              <a:gd name="f3341" fmla="*/ f2754 1 f1675"/>
              <a:gd name="f3342" fmla="*/ f2755 1 f1676"/>
              <a:gd name="f3343" fmla="*/ f2756 1 f1675"/>
              <a:gd name="f3344" fmla="*/ f2757 1 f1676"/>
              <a:gd name="f3345" fmla="*/ f2758 1 f1675"/>
              <a:gd name="f3346" fmla="*/ f2759 1 f1676"/>
              <a:gd name="f3347" fmla="*/ f2760 1 f1675"/>
              <a:gd name="f3348" fmla="*/ f2761 1 f1676"/>
              <a:gd name="f3349" fmla="*/ f2762 1 f1675"/>
              <a:gd name="f3350" fmla="*/ f2763 1 f1676"/>
              <a:gd name="f3351" fmla="*/ f2764 1 f1675"/>
              <a:gd name="f3352" fmla="*/ f2765 1 f1676"/>
              <a:gd name="f3353" fmla="*/ f2766 1 f1675"/>
              <a:gd name="f3354" fmla="*/ f2767 1 f1676"/>
              <a:gd name="f3355" fmla="*/ f2768 1 f1675"/>
              <a:gd name="f3356" fmla="*/ f2769 1 f1676"/>
              <a:gd name="f3357" fmla="*/ f2770 1 f1675"/>
              <a:gd name="f3358" fmla="*/ f2771 1 f1676"/>
              <a:gd name="f3359" fmla="*/ f2772 1 f1675"/>
              <a:gd name="f3360" fmla="*/ f2773 1 f1676"/>
              <a:gd name="f3361" fmla="*/ f2774 1 f1675"/>
              <a:gd name="f3362" fmla="*/ f2775 1 f1676"/>
              <a:gd name="f3363" fmla="*/ f2776 1 f1675"/>
              <a:gd name="f3364" fmla="*/ f2777 1 f1676"/>
              <a:gd name="f3365" fmla="*/ f2778 1 f1675"/>
              <a:gd name="f3366" fmla="*/ f2779 1 f1676"/>
              <a:gd name="f3367" fmla="*/ f2780 1 f1675"/>
              <a:gd name="f3368" fmla="*/ f2781 1 f1676"/>
              <a:gd name="f3369" fmla="*/ f2782 1 f1675"/>
              <a:gd name="f3370" fmla="*/ f2783 1 f1676"/>
              <a:gd name="f3371" fmla="*/ f2784 1 f1675"/>
              <a:gd name="f3372" fmla="*/ f2785 1 f1676"/>
              <a:gd name="f3373" fmla="*/ f2786 1 f1675"/>
              <a:gd name="f3374" fmla="*/ f2787 1 f1676"/>
              <a:gd name="f3375" fmla="*/ f2788 1 f1675"/>
              <a:gd name="f3376" fmla="*/ f2789 1 f1676"/>
              <a:gd name="f3377" fmla="*/ f2790 1 f1675"/>
              <a:gd name="f3378" fmla="*/ f2791 1 f1676"/>
              <a:gd name="f3379" fmla="*/ f2792 1 f1675"/>
              <a:gd name="f3380" fmla="*/ f2793 1 f1676"/>
              <a:gd name="f3381" fmla="*/ f2794 1 f1675"/>
              <a:gd name="f3382" fmla="*/ f2795 1 f1676"/>
              <a:gd name="f3383" fmla="*/ f2796 1 f1675"/>
              <a:gd name="f3384" fmla="*/ f2797 1 f1676"/>
              <a:gd name="f3385" fmla="*/ f2798 1 f1675"/>
              <a:gd name="f3386" fmla="*/ f2799 1 f1676"/>
              <a:gd name="f3387" fmla="*/ f2800 1 f1675"/>
              <a:gd name="f3388" fmla="*/ f2801 1 f1676"/>
              <a:gd name="f3389" fmla="*/ f2802 1 f1675"/>
              <a:gd name="f3390" fmla="*/ f2803 1 f1676"/>
              <a:gd name="f3391" fmla="*/ f2804 1 f1675"/>
              <a:gd name="f3392" fmla="*/ f2805 1 f1676"/>
              <a:gd name="f3393" fmla="*/ f2806 1 f1675"/>
              <a:gd name="f3394" fmla="*/ f2807 1 f1676"/>
              <a:gd name="f3395" fmla="*/ f2808 1 f1675"/>
              <a:gd name="f3396" fmla="*/ f2809 1 f1676"/>
              <a:gd name="f3397" fmla="*/ f2810 1 f1675"/>
              <a:gd name="f3398" fmla="*/ f2811 1 f1676"/>
              <a:gd name="f3399" fmla="*/ f2812 1 f1675"/>
              <a:gd name="f3400" fmla="*/ f2813 1 f1676"/>
              <a:gd name="f3401" fmla="*/ f2814 1 f1675"/>
              <a:gd name="f3402" fmla="*/ f2815 1 f1676"/>
              <a:gd name="f3403" fmla="*/ f2816 1 f1675"/>
              <a:gd name="f3404" fmla="*/ f2817 1 f1676"/>
              <a:gd name="f3405" fmla="*/ f2818 1 f1675"/>
              <a:gd name="f3406" fmla="*/ f2819 1 f1676"/>
              <a:gd name="f3407" fmla="*/ f2820 1 f1675"/>
              <a:gd name="f3408" fmla="*/ f2821 1 f1676"/>
              <a:gd name="f3409" fmla="*/ f2822 1 f1675"/>
              <a:gd name="f3410" fmla="*/ f2823 1 f1676"/>
              <a:gd name="f3411" fmla="*/ f2824 1 f1675"/>
              <a:gd name="f3412" fmla="*/ f2825 1 f1676"/>
              <a:gd name="f3413" fmla="*/ f2826 1 f1675"/>
              <a:gd name="f3414" fmla="*/ f2827 1 f1676"/>
              <a:gd name="f3415" fmla="*/ f2828 1 f1675"/>
              <a:gd name="f3416" fmla="*/ f2829 1 f1676"/>
              <a:gd name="f3417" fmla="*/ f2830 1 f1675"/>
              <a:gd name="f3418" fmla="*/ f2831 1 f1676"/>
              <a:gd name="f3419" fmla="*/ f2832 1 f1675"/>
              <a:gd name="f3420" fmla="*/ f2833 1 f1676"/>
              <a:gd name="f3421" fmla="*/ f2834 1 f1675"/>
              <a:gd name="f3422" fmla="*/ f2835 1 f1676"/>
              <a:gd name="f3423" fmla="*/ f2836 1 f1675"/>
              <a:gd name="f3424" fmla="*/ f2837 1 f1676"/>
              <a:gd name="f3425" fmla="*/ f2838 1 f1675"/>
              <a:gd name="f3426" fmla="*/ f2839 1 f1676"/>
              <a:gd name="f3427" fmla="*/ f2840 1 f1675"/>
              <a:gd name="f3428" fmla="*/ f2841 1 f1676"/>
              <a:gd name="f3429" fmla="*/ f2842 1 f1675"/>
              <a:gd name="f3430" fmla="*/ f2843 1 f1676"/>
              <a:gd name="f3431" fmla="*/ f2844 f1666 1"/>
              <a:gd name="f3432" fmla="*/ f2845 f1666 1"/>
              <a:gd name="f3433" fmla="*/ f2847 f1667 1"/>
              <a:gd name="f3434" fmla="*/ f2846 f1667 1"/>
              <a:gd name="f3435" fmla="*/ f2848 f1666 1"/>
              <a:gd name="f3436" fmla="*/ f2849 f1667 1"/>
              <a:gd name="f3437" fmla="*/ f2850 f1666 1"/>
              <a:gd name="f3438" fmla="*/ f2851 f1667 1"/>
              <a:gd name="f3439" fmla="*/ f2852 f1666 1"/>
              <a:gd name="f3440" fmla="*/ f2853 f1667 1"/>
              <a:gd name="f3441" fmla="*/ f2854 f1666 1"/>
              <a:gd name="f3442" fmla="*/ f2855 f1667 1"/>
              <a:gd name="f3443" fmla="*/ f2856 f1666 1"/>
              <a:gd name="f3444" fmla="*/ f2857 f1667 1"/>
              <a:gd name="f3445" fmla="*/ f2858 f1666 1"/>
              <a:gd name="f3446" fmla="*/ f2859 f1667 1"/>
              <a:gd name="f3447" fmla="*/ f2860 f1666 1"/>
              <a:gd name="f3448" fmla="*/ f2861 f1667 1"/>
              <a:gd name="f3449" fmla="*/ f2862 f1666 1"/>
              <a:gd name="f3450" fmla="*/ f2863 f1667 1"/>
              <a:gd name="f3451" fmla="*/ f2864 f1666 1"/>
              <a:gd name="f3452" fmla="*/ f2865 f1667 1"/>
              <a:gd name="f3453" fmla="*/ f2866 f1666 1"/>
              <a:gd name="f3454" fmla="*/ f2867 f1667 1"/>
              <a:gd name="f3455" fmla="*/ f2868 f1666 1"/>
              <a:gd name="f3456" fmla="*/ f2869 f1667 1"/>
              <a:gd name="f3457" fmla="*/ f2870 f1666 1"/>
              <a:gd name="f3458" fmla="*/ f2871 f1667 1"/>
              <a:gd name="f3459" fmla="*/ f2872 f1666 1"/>
              <a:gd name="f3460" fmla="*/ f2873 f1667 1"/>
              <a:gd name="f3461" fmla="*/ f2874 f1666 1"/>
              <a:gd name="f3462" fmla="*/ f2875 f1667 1"/>
              <a:gd name="f3463" fmla="*/ f2876 f1666 1"/>
              <a:gd name="f3464" fmla="*/ f2877 f1667 1"/>
              <a:gd name="f3465" fmla="*/ f2878 f1666 1"/>
              <a:gd name="f3466" fmla="*/ f2879 f1667 1"/>
              <a:gd name="f3467" fmla="*/ f2880 f1666 1"/>
              <a:gd name="f3468" fmla="*/ f2881 f1667 1"/>
              <a:gd name="f3469" fmla="*/ f2882 f1666 1"/>
              <a:gd name="f3470" fmla="*/ f2883 f1667 1"/>
              <a:gd name="f3471" fmla="*/ f2884 f1666 1"/>
              <a:gd name="f3472" fmla="*/ f2885 f1667 1"/>
              <a:gd name="f3473" fmla="*/ f2886 f1666 1"/>
              <a:gd name="f3474" fmla="*/ f2887 f1667 1"/>
              <a:gd name="f3475" fmla="*/ f2888 f1666 1"/>
              <a:gd name="f3476" fmla="*/ f2889 f1667 1"/>
              <a:gd name="f3477" fmla="*/ f2890 f1666 1"/>
              <a:gd name="f3478" fmla="*/ f2891 f1667 1"/>
              <a:gd name="f3479" fmla="*/ f2892 f1666 1"/>
              <a:gd name="f3480" fmla="*/ f2893 f1667 1"/>
              <a:gd name="f3481" fmla="*/ f2894 f1666 1"/>
              <a:gd name="f3482" fmla="*/ f2895 f1667 1"/>
              <a:gd name="f3483" fmla="*/ f2896 f1666 1"/>
              <a:gd name="f3484" fmla="*/ f2897 f1667 1"/>
              <a:gd name="f3485" fmla="*/ f2898 f1666 1"/>
              <a:gd name="f3486" fmla="*/ f2899 f1667 1"/>
              <a:gd name="f3487" fmla="*/ f2900 f1666 1"/>
              <a:gd name="f3488" fmla="*/ f2901 f1667 1"/>
              <a:gd name="f3489" fmla="*/ f2902 f1666 1"/>
              <a:gd name="f3490" fmla="*/ f2903 f1667 1"/>
              <a:gd name="f3491" fmla="*/ f2904 f1666 1"/>
              <a:gd name="f3492" fmla="*/ f2905 f1667 1"/>
              <a:gd name="f3493" fmla="*/ f2906 f1666 1"/>
              <a:gd name="f3494" fmla="*/ f2907 f1667 1"/>
              <a:gd name="f3495" fmla="*/ f2908 f1666 1"/>
              <a:gd name="f3496" fmla="*/ f2909 f1666 1"/>
              <a:gd name="f3497" fmla="*/ f2910 f1667 1"/>
              <a:gd name="f3498" fmla="*/ f2911 f1666 1"/>
              <a:gd name="f3499" fmla="*/ f2912 f1667 1"/>
              <a:gd name="f3500" fmla="*/ f2913 f1666 1"/>
              <a:gd name="f3501" fmla="*/ f2914 f1667 1"/>
              <a:gd name="f3502" fmla="*/ f2915 f1666 1"/>
              <a:gd name="f3503" fmla="*/ f2916 f1667 1"/>
              <a:gd name="f3504" fmla="*/ f2917 f1666 1"/>
              <a:gd name="f3505" fmla="*/ f2918 f1667 1"/>
              <a:gd name="f3506" fmla="*/ f2919 f1666 1"/>
              <a:gd name="f3507" fmla="*/ f2920 f1667 1"/>
              <a:gd name="f3508" fmla="*/ f2921 f1666 1"/>
              <a:gd name="f3509" fmla="*/ f2922 f1667 1"/>
              <a:gd name="f3510" fmla="*/ f2923 f1666 1"/>
              <a:gd name="f3511" fmla="*/ f2924 f1667 1"/>
              <a:gd name="f3512" fmla="*/ f2925 f1666 1"/>
              <a:gd name="f3513" fmla="*/ f2926 f1667 1"/>
              <a:gd name="f3514" fmla="*/ f2927 f1666 1"/>
              <a:gd name="f3515" fmla="*/ f2928 f1667 1"/>
              <a:gd name="f3516" fmla="*/ f2929 f1666 1"/>
              <a:gd name="f3517" fmla="*/ f2930 f1667 1"/>
              <a:gd name="f3518" fmla="*/ f2931 f1666 1"/>
              <a:gd name="f3519" fmla="*/ f2932 f1667 1"/>
              <a:gd name="f3520" fmla="*/ f2933 f1666 1"/>
              <a:gd name="f3521" fmla="*/ f2934 f1667 1"/>
              <a:gd name="f3522" fmla="*/ f2935 f1666 1"/>
              <a:gd name="f3523" fmla="*/ f2936 f1667 1"/>
              <a:gd name="f3524" fmla="*/ f2937 f1666 1"/>
              <a:gd name="f3525" fmla="*/ f2938 f1667 1"/>
              <a:gd name="f3526" fmla="*/ f2939 f1666 1"/>
              <a:gd name="f3527" fmla="*/ f2940 f1667 1"/>
              <a:gd name="f3528" fmla="*/ f2941 f1666 1"/>
              <a:gd name="f3529" fmla="*/ f2942 f1667 1"/>
              <a:gd name="f3530" fmla="*/ f2943 f1666 1"/>
              <a:gd name="f3531" fmla="*/ f2944 f1667 1"/>
              <a:gd name="f3532" fmla="*/ f2945 f1666 1"/>
              <a:gd name="f3533" fmla="*/ f2946 f1667 1"/>
              <a:gd name="f3534" fmla="*/ f2947 f1666 1"/>
              <a:gd name="f3535" fmla="*/ f2948 f1667 1"/>
              <a:gd name="f3536" fmla="*/ f2949 f1666 1"/>
              <a:gd name="f3537" fmla="*/ f2950 f1667 1"/>
              <a:gd name="f3538" fmla="*/ f2951 f1666 1"/>
              <a:gd name="f3539" fmla="*/ f2952 f1667 1"/>
              <a:gd name="f3540" fmla="*/ f2953 f1666 1"/>
              <a:gd name="f3541" fmla="*/ f2954 f1667 1"/>
              <a:gd name="f3542" fmla="*/ f2955 f1666 1"/>
              <a:gd name="f3543" fmla="*/ f2956 f1667 1"/>
              <a:gd name="f3544" fmla="*/ f2957 f1666 1"/>
              <a:gd name="f3545" fmla="*/ f2958 f1667 1"/>
              <a:gd name="f3546" fmla="*/ f2959 f1666 1"/>
              <a:gd name="f3547" fmla="*/ f2960 f1667 1"/>
              <a:gd name="f3548" fmla="*/ f2961 f1666 1"/>
              <a:gd name="f3549" fmla="*/ f2962 f1667 1"/>
              <a:gd name="f3550" fmla="*/ f2963 f1666 1"/>
              <a:gd name="f3551" fmla="*/ f2964 f1667 1"/>
              <a:gd name="f3552" fmla="*/ f2965 f1666 1"/>
              <a:gd name="f3553" fmla="*/ f2966 f1667 1"/>
              <a:gd name="f3554" fmla="*/ f2967 f1666 1"/>
              <a:gd name="f3555" fmla="*/ f2968 f1667 1"/>
              <a:gd name="f3556" fmla="*/ f2969 f1666 1"/>
              <a:gd name="f3557" fmla="*/ f2970 f1667 1"/>
              <a:gd name="f3558" fmla="*/ f2971 f1666 1"/>
              <a:gd name="f3559" fmla="*/ f2972 f1667 1"/>
              <a:gd name="f3560" fmla="*/ f2973 f1666 1"/>
              <a:gd name="f3561" fmla="*/ f2974 f1667 1"/>
              <a:gd name="f3562" fmla="*/ f2975 f1666 1"/>
              <a:gd name="f3563" fmla="*/ f2976 f1667 1"/>
              <a:gd name="f3564" fmla="*/ f2977 f1666 1"/>
              <a:gd name="f3565" fmla="*/ f2978 f1667 1"/>
              <a:gd name="f3566" fmla="*/ f2979 f1666 1"/>
              <a:gd name="f3567" fmla="*/ f2980 f1667 1"/>
              <a:gd name="f3568" fmla="*/ f2981 f1666 1"/>
              <a:gd name="f3569" fmla="*/ f2982 f1667 1"/>
              <a:gd name="f3570" fmla="*/ f2983 f1666 1"/>
              <a:gd name="f3571" fmla="*/ f2984 f1667 1"/>
              <a:gd name="f3572" fmla="*/ f2985 f1666 1"/>
              <a:gd name="f3573" fmla="*/ f2986 f1667 1"/>
              <a:gd name="f3574" fmla="*/ f2987 f1666 1"/>
              <a:gd name="f3575" fmla="*/ f2988 f1667 1"/>
              <a:gd name="f3576" fmla="*/ f2989 f1666 1"/>
              <a:gd name="f3577" fmla="*/ f2990 f1667 1"/>
              <a:gd name="f3578" fmla="*/ f2991 f1666 1"/>
              <a:gd name="f3579" fmla="*/ f2992 f1666 1"/>
              <a:gd name="f3580" fmla="*/ f2993 f1667 1"/>
              <a:gd name="f3581" fmla="*/ f2994 f1666 1"/>
              <a:gd name="f3582" fmla="*/ f2995 f1667 1"/>
              <a:gd name="f3583" fmla="*/ f2996 f1666 1"/>
              <a:gd name="f3584" fmla="*/ f2997 f1667 1"/>
              <a:gd name="f3585" fmla="*/ f2998 f1666 1"/>
              <a:gd name="f3586" fmla="*/ f2999 f1667 1"/>
              <a:gd name="f3587" fmla="*/ f3000 f1666 1"/>
              <a:gd name="f3588" fmla="*/ f3001 f1666 1"/>
              <a:gd name="f3589" fmla="*/ f3002 f1666 1"/>
              <a:gd name="f3590" fmla="*/ f3003 f1667 1"/>
              <a:gd name="f3591" fmla="*/ f3004 f1666 1"/>
              <a:gd name="f3592" fmla="*/ f3005 f1667 1"/>
              <a:gd name="f3593" fmla="*/ f3006 f1666 1"/>
              <a:gd name="f3594" fmla="*/ f3007 f1666 1"/>
              <a:gd name="f3595" fmla="*/ f3008 f1666 1"/>
              <a:gd name="f3596" fmla="*/ f3009 f1667 1"/>
              <a:gd name="f3597" fmla="*/ f3010 f1666 1"/>
              <a:gd name="f3598" fmla="*/ f3011 f1667 1"/>
              <a:gd name="f3599" fmla="*/ f3012 f1666 1"/>
              <a:gd name="f3600" fmla="*/ f3013 f1667 1"/>
              <a:gd name="f3601" fmla="*/ f3014 f1666 1"/>
              <a:gd name="f3602" fmla="*/ f3015 f1667 1"/>
              <a:gd name="f3603" fmla="*/ f3016 f1666 1"/>
              <a:gd name="f3604" fmla="*/ f3017 f1667 1"/>
              <a:gd name="f3605" fmla="*/ f3018 f1666 1"/>
              <a:gd name="f3606" fmla="*/ f3019 f1667 1"/>
              <a:gd name="f3607" fmla="*/ f3020 f1666 1"/>
              <a:gd name="f3608" fmla="*/ f3021 f1667 1"/>
              <a:gd name="f3609" fmla="*/ f3022 f1666 1"/>
              <a:gd name="f3610" fmla="*/ f3023 f1667 1"/>
              <a:gd name="f3611" fmla="*/ f3024 f1666 1"/>
              <a:gd name="f3612" fmla="*/ f3025 f1667 1"/>
              <a:gd name="f3613" fmla="*/ f3026 f1666 1"/>
              <a:gd name="f3614" fmla="*/ f3027 f1667 1"/>
              <a:gd name="f3615" fmla="*/ f3028 f1666 1"/>
              <a:gd name="f3616" fmla="*/ f3029 f1667 1"/>
              <a:gd name="f3617" fmla="*/ f3030 f1666 1"/>
              <a:gd name="f3618" fmla="*/ f3031 f1667 1"/>
              <a:gd name="f3619" fmla="*/ f3032 f1666 1"/>
              <a:gd name="f3620" fmla="*/ f3033 f1667 1"/>
              <a:gd name="f3621" fmla="*/ f3034 f1666 1"/>
              <a:gd name="f3622" fmla="*/ f3035 f1667 1"/>
              <a:gd name="f3623" fmla="*/ f3036 f1666 1"/>
              <a:gd name="f3624" fmla="*/ f3037 f1667 1"/>
              <a:gd name="f3625" fmla="*/ f3038 f1666 1"/>
              <a:gd name="f3626" fmla="*/ f3039 f1667 1"/>
              <a:gd name="f3627" fmla="*/ f3040 f1666 1"/>
              <a:gd name="f3628" fmla="*/ f3041 f1667 1"/>
              <a:gd name="f3629" fmla="*/ f3042 f1666 1"/>
              <a:gd name="f3630" fmla="*/ f3043 f1667 1"/>
              <a:gd name="f3631" fmla="*/ f3044 f1666 1"/>
              <a:gd name="f3632" fmla="*/ f3045 f1667 1"/>
              <a:gd name="f3633" fmla="*/ f3046 f1666 1"/>
              <a:gd name="f3634" fmla="*/ f3047 f1667 1"/>
              <a:gd name="f3635" fmla="*/ f3048 f1666 1"/>
              <a:gd name="f3636" fmla="*/ f3049 f1667 1"/>
              <a:gd name="f3637" fmla="*/ f3050 f1666 1"/>
              <a:gd name="f3638" fmla="*/ f3051 f1667 1"/>
              <a:gd name="f3639" fmla="*/ f3052 f1666 1"/>
              <a:gd name="f3640" fmla="*/ f3053 f1667 1"/>
              <a:gd name="f3641" fmla="*/ f3054 f1666 1"/>
              <a:gd name="f3642" fmla="*/ f3055 f1667 1"/>
              <a:gd name="f3643" fmla="*/ f3056 f1666 1"/>
              <a:gd name="f3644" fmla="*/ f3057 f1667 1"/>
              <a:gd name="f3645" fmla="*/ f3058 f1666 1"/>
              <a:gd name="f3646" fmla="*/ f3059 f1667 1"/>
              <a:gd name="f3647" fmla="*/ f3060 f1666 1"/>
              <a:gd name="f3648" fmla="*/ f3061 f1667 1"/>
              <a:gd name="f3649" fmla="*/ f3062 f1666 1"/>
              <a:gd name="f3650" fmla="*/ f3063 f1667 1"/>
              <a:gd name="f3651" fmla="*/ f3064 f1666 1"/>
              <a:gd name="f3652" fmla="*/ f3065 f1667 1"/>
              <a:gd name="f3653" fmla="*/ f3066 f1666 1"/>
              <a:gd name="f3654" fmla="*/ f3067 f1667 1"/>
              <a:gd name="f3655" fmla="*/ f3068 f1666 1"/>
              <a:gd name="f3656" fmla="*/ f3069 f1667 1"/>
              <a:gd name="f3657" fmla="*/ f3070 f1666 1"/>
              <a:gd name="f3658" fmla="*/ f3071 f1667 1"/>
              <a:gd name="f3659" fmla="*/ f3072 f1666 1"/>
              <a:gd name="f3660" fmla="*/ f3073 f1667 1"/>
              <a:gd name="f3661" fmla="*/ f3074 f1666 1"/>
              <a:gd name="f3662" fmla="*/ f3075 f1667 1"/>
              <a:gd name="f3663" fmla="*/ f3076 f1666 1"/>
              <a:gd name="f3664" fmla="*/ f3077 f1667 1"/>
              <a:gd name="f3665" fmla="*/ f3078 f1666 1"/>
              <a:gd name="f3666" fmla="*/ f3079 f1667 1"/>
              <a:gd name="f3667" fmla="*/ f3080 f1666 1"/>
              <a:gd name="f3668" fmla="*/ f3081 f1667 1"/>
              <a:gd name="f3669" fmla="*/ f3082 f1666 1"/>
              <a:gd name="f3670" fmla="*/ f3083 f1667 1"/>
              <a:gd name="f3671" fmla="*/ f3084 f1666 1"/>
              <a:gd name="f3672" fmla="*/ f3085 f1667 1"/>
              <a:gd name="f3673" fmla="*/ f3086 f1666 1"/>
              <a:gd name="f3674" fmla="*/ f3087 f1667 1"/>
              <a:gd name="f3675" fmla="*/ f3088 f1667 1"/>
              <a:gd name="f3676" fmla="*/ f3089 f1666 1"/>
              <a:gd name="f3677" fmla="*/ f3090 f1667 1"/>
              <a:gd name="f3678" fmla="*/ f3091 f1666 1"/>
              <a:gd name="f3679" fmla="*/ f3092 f1667 1"/>
              <a:gd name="f3680" fmla="*/ f3093 f1666 1"/>
              <a:gd name="f3681" fmla="*/ f3094 f1667 1"/>
              <a:gd name="f3682" fmla="*/ f3095 f1666 1"/>
              <a:gd name="f3683" fmla="*/ f3096 f1667 1"/>
              <a:gd name="f3684" fmla="*/ f3097 f1666 1"/>
              <a:gd name="f3685" fmla="*/ f3098 f1667 1"/>
              <a:gd name="f3686" fmla="*/ f3099 f1666 1"/>
              <a:gd name="f3687" fmla="*/ f3100 f1667 1"/>
              <a:gd name="f3688" fmla="*/ f3101 f1666 1"/>
              <a:gd name="f3689" fmla="*/ f3102 f1667 1"/>
              <a:gd name="f3690" fmla="*/ f3103 f1666 1"/>
              <a:gd name="f3691" fmla="*/ f3104 f1667 1"/>
              <a:gd name="f3692" fmla="*/ f3105 f1666 1"/>
              <a:gd name="f3693" fmla="*/ f3106 f1667 1"/>
              <a:gd name="f3694" fmla="*/ f3107 f1666 1"/>
              <a:gd name="f3695" fmla="*/ f3108 f1667 1"/>
              <a:gd name="f3696" fmla="*/ f3109 f1666 1"/>
              <a:gd name="f3697" fmla="*/ f3110 f1667 1"/>
              <a:gd name="f3698" fmla="*/ f3111 f1666 1"/>
              <a:gd name="f3699" fmla="*/ f3112 f1667 1"/>
              <a:gd name="f3700" fmla="*/ f3113 f1666 1"/>
              <a:gd name="f3701" fmla="*/ f3114 f1667 1"/>
              <a:gd name="f3702" fmla="*/ f3115 f1666 1"/>
              <a:gd name="f3703" fmla="*/ f3116 f1667 1"/>
              <a:gd name="f3704" fmla="*/ f3117 f1666 1"/>
              <a:gd name="f3705" fmla="*/ f3118 f1667 1"/>
              <a:gd name="f3706" fmla="*/ f3119 f1666 1"/>
              <a:gd name="f3707" fmla="*/ f3120 f1667 1"/>
              <a:gd name="f3708" fmla="*/ f3121 f1666 1"/>
              <a:gd name="f3709" fmla="*/ f3122 f1667 1"/>
              <a:gd name="f3710" fmla="*/ f3123 f1666 1"/>
              <a:gd name="f3711" fmla="*/ f3124 f1667 1"/>
              <a:gd name="f3712" fmla="*/ f3125 f1666 1"/>
              <a:gd name="f3713" fmla="*/ f3126 f1667 1"/>
              <a:gd name="f3714" fmla="*/ f3127 f1666 1"/>
              <a:gd name="f3715" fmla="*/ f3128 f1667 1"/>
              <a:gd name="f3716" fmla="*/ f3129 f1666 1"/>
              <a:gd name="f3717" fmla="*/ f3130 f1667 1"/>
              <a:gd name="f3718" fmla="*/ f3131 f1666 1"/>
              <a:gd name="f3719" fmla="*/ f3132 f1667 1"/>
              <a:gd name="f3720" fmla="*/ f3133 f1666 1"/>
              <a:gd name="f3721" fmla="*/ f3134 f1667 1"/>
              <a:gd name="f3722" fmla="*/ f3135 f1666 1"/>
              <a:gd name="f3723" fmla="*/ f3136 f1667 1"/>
              <a:gd name="f3724" fmla="*/ f3137 f1666 1"/>
              <a:gd name="f3725" fmla="*/ f3138 f1667 1"/>
              <a:gd name="f3726" fmla="*/ f3139 f1666 1"/>
              <a:gd name="f3727" fmla="*/ f3140 f1667 1"/>
              <a:gd name="f3728" fmla="*/ f3141 f1666 1"/>
              <a:gd name="f3729" fmla="*/ f3142 f1667 1"/>
              <a:gd name="f3730" fmla="*/ f3143 f1666 1"/>
              <a:gd name="f3731" fmla="*/ f3144 f1667 1"/>
              <a:gd name="f3732" fmla="*/ f3145 f1666 1"/>
              <a:gd name="f3733" fmla="*/ f3146 f1667 1"/>
              <a:gd name="f3734" fmla="*/ f3147 f1666 1"/>
              <a:gd name="f3735" fmla="*/ f3148 f1667 1"/>
              <a:gd name="f3736" fmla="*/ f3149 f1666 1"/>
              <a:gd name="f3737" fmla="*/ f3150 f1667 1"/>
              <a:gd name="f3738" fmla="*/ f3151 f1666 1"/>
              <a:gd name="f3739" fmla="*/ f3152 f1667 1"/>
              <a:gd name="f3740" fmla="*/ f3153 f1666 1"/>
              <a:gd name="f3741" fmla="*/ f3154 f1667 1"/>
              <a:gd name="f3742" fmla="*/ f3155 f1666 1"/>
              <a:gd name="f3743" fmla="*/ f3156 f1667 1"/>
              <a:gd name="f3744" fmla="*/ f3157 f1666 1"/>
              <a:gd name="f3745" fmla="*/ f3158 f1667 1"/>
              <a:gd name="f3746" fmla="*/ f3159 f1666 1"/>
              <a:gd name="f3747" fmla="*/ f3160 f1667 1"/>
              <a:gd name="f3748" fmla="*/ f3161 f1666 1"/>
              <a:gd name="f3749" fmla="*/ f3162 f1667 1"/>
              <a:gd name="f3750" fmla="*/ f3163 f1666 1"/>
              <a:gd name="f3751" fmla="*/ f3164 f1667 1"/>
              <a:gd name="f3752" fmla="*/ f3165 f1666 1"/>
              <a:gd name="f3753" fmla="*/ f3166 f1667 1"/>
              <a:gd name="f3754" fmla="*/ f3167 f1666 1"/>
              <a:gd name="f3755" fmla="*/ f3168 f1667 1"/>
              <a:gd name="f3756" fmla="*/ f3169 f1666 1"/>
              <a:gd name="f3757" fmla="*/ f3170 f1667 1"/>
              <a:gd name="f3758" fmla="*/ f3171 f1666 1"/>
              <a:gd name="f3759" fmla="*/ f3172 f1667 1"/>
              <a:gd name="f3760" fmla="*/ f3173 f1666 1"/>
              <a:gd name="f3761" fmla="*/ f3174 f1667 1"/>
              <a:gd name="f3762" fmla="*/ f3175 f1666 1"/>
              <a:gd name="f3763" fmla="*/ f3176 f1667 1"/>
              <a:gd name="f3764" fmla="*/ f3177 f1666 1"/>
              <a:gd name="f3765" fmla="*/ f3178 f1667 1"/>
              <a:gd name="f3766" fmla="*/ f3179 f1666 1"/>
              <a:gd name="f3767" fmla="*/ f3180 f1667 1"/>
              <a:gd name="f3768" fmla="*/ f3181 f1666 1"/>
              <a:gd name="f3769" fmla="*/ f3182 f1667 1"/>
              <a:gd name="f3770" fmla="*/ f3183 f1666 1"/>
              <a:gd name="f3771" fmla="*/ f3184 f1667 1"/>
              <a:gd name="f3772" fmla="*/ f3185 f1666 1"/>
              <a:gd name="f3773" fmla="*/ f3186 f1667 1"/>
              <a:gd name="f3774" fmla="*/ f3187 f1666 1"/>
              <a:gd name="f3775" fmla="*/ f3188 f1667 1"/>
              <a:gd name="f3776" fmla="*/ f3189 f1666 1"/>
              <a:gd name="f3777" fmla="*/ f3190 f1667 1"/>
              <a:gd name="f3778" fmla="*/ f3191 f1667 1"/>
              <a:gd name="f3779" fmla="*/ f3192 f1667 1"/>
              <a:gd name="f3780" fmla="*/ f3193 f1666 1"/>
              <a:gd name="f3781" fmla="*/ f3194 f1667 1"/>
              <a:gd name="f3782" fmla="*/ f3195 f1666 1"/>
              <a:gd name="f3783" fmla="*/ f3196 f1667 1"/>
              <a:gd name="f3784" fmla="*/ f3197 f1667 1"/>
              <a:gd name="f3785" fmla="*/ f3198 f1667 1"/>
              <a:gd name="f3786" fmla="*/ f3199 f1666 1"/>
              <a:gd name="f3787" fmla="*/ f3200 f1667 1"/>
              <a:gd name="f3788" fmla="*/ f3201 f1666 1"/>
              <a:gd name="f3789" fmla="*/ f3202 f1667 1"/>
              <a:gd name="f3790" fmla="*/ f3203 f1666 1"/>
              <a:gd name="f3791" fmla="*/ f3204 f1667 1"/>
              <a:gd name="f3792" fmla="*/ f3205 f1667 1"/>
              <a:gd name="f3793" fmla="*/ f3206 f1667 1"/>
              <a:gd name="f3794" fmla="*/ f3207 f1666 1"/>
              <a:gd name="f3795" fmla="*/ f3208 f1667 1"/>
              <a:gd name="f3796" fmla="*/ f3209 f1666 1"/>
              <a:gd name="f3797" fmla="*/ f3210 f1667 1"/>
              <a:gd name="f3798" fmla="*/ f3211 f1666 1"/>
              <a:gd name="f3799" fmla="*/ f3212 f1667 1"/>
              <a:gd name="f3800" fmla="*/ f3213 f1666 1"/>
              <a:gd name="f3801" fmla="*/ f3214 f1667 1"/>
              <a:gd name="f3802" fmla="*/ f3215 f1666 1"/>
              <a:gd name="f3803" fmla="*/ f3216 f1667 1"/>
              <a:gd name="f3804" fmla="*/ f3217 f1666 1"/>
              <a:gd name="f3805" fmla="*/ f3218 f1667 1"/>
              <a:gd name="f3806" fmla="*/ f3219 f1666 1"/>
              <a:gd name="f3807" fmla="*/ f3220 f1667 1"/>
              <a:gd name="f3808" fmla="*/ f3221 f1666 1"/>
              <a:gd name="f3809" fmla="*/ f3222 f1667 1"/>
              <a:gd name="f3810" fmla="*/ f3223 f1666 1"/>
              <a:gd name="f3811" fmla="*/ f3224 f1667 1"/>
              <a:gd name="f3812" fmla="*/ f3225 f1666 1"/>
              <a:gd name="f3813" fmla="*/ f3226 f1667 1"/>
              <a:gd name="f3814" fmla="*/ f3227 f1666 1"/>
              <a:gd name="f3815" fmla="*/ f3228 f1667 1"/>
              <a:gd name="f3816" fmla="*/ f3229 f1666 1"/>
              <a:gd name="f3817" fmla="*/ f3230 f1667 1"/>
              <a:gd name="f3818" fmla="*/ f3231 f1666 1"/>
              <a:gd name="f3819" fmla="*/ f3232 f1667 1"/>
              <a:gd name="f3820" fmla="*/ f3233 f1666 1"/>
              <a:gd name="f3821" fmla="*/ f3234 f1667 1"/>
              <a:gd name="f3822" fmla="*/ f3235 f1666 1"/>
              <a:gd name="f3823" fmla="*/ f3236 f1667 1"/>
              <a:gd name="f3824" fmla="*/ f3237 f1666 1"/>
              <a:gd name="f3825" fmla="*/ f3238 f1667 1"/>
              <a:gd name="f3826" fmla="*/ f3239 f1666 1"/>
              <a:gd name="f3827" fmla="*/ f3240 f1667 1"/>
              <a:gd name="f3828" fmla="*/ f3241 f1666 1"/>
              <a:gd name="f3829" fmla="*/ f3242 f1667 1"/>
              <a:gd name="f3830" fmla="*/ f3243 f1666 1"/>
              <a:gd name="f3831" fmla="*/ f3244 f1667 1"/>
              <a:gd name="f3832" fmla="*/ f3245 f1666 1"/>
              <a:gd name="f3833" fmla="*/ f3246 f1667 1"/>
              <a:gd name="f3834" fmla="*/ f3247 f1666 1"/>
              <a:gd name="f3835" fmla="*/ f3248 f1667 1"/>
              <a:gd name="f3836" fmla="*/ f3249 f1666 1"/>
              <a:gd name="f3837" fmla="*/ f3250 f1667 1"/>
              <a:gd name="f3838" fmla="*/ f3251 f1666 1"/>
              <a:gd name="f3839" fmla="*/ f3252 f1667 1"/>
              <a:gd name="f3840" fmla="*/ f3253 f1666 1"/>
              <a:gd name="f3841" fmla="*/ f3254 f1666 1"/>
              <a:gd name="f3842" fmla="*/ f3255 f1666 1"/>
              <a:gd name="f3843" fmla="*/ f3256 f1667 1"/>
              <a:gd name="f3844" fmla="*/ f3257 f1666 1"/>
              <a:gd name="f3845" fmla="*/ f3258 f1667 1"/>
              <a:gd name="f3846" fmla="*/ f3259 f1666 1"/>
              <a:gd name="f3847" fmla="*/ f3260 f1667 1"/>
              <a:gd name="f3848" fmla="*/ f3261 f1666 1"/>
              <a:gd name="f3849" fmla="*/ f3262 f1667 1"/>
              <a:gd name="f3850" fmla="*/ f3263 f1666 1"/>
              <a:gd name="f3851" fmla="*/ f3264 f1667 1"/>
              <a:gd name="f3852" fmla="*/ f3265 f1666 1"/>
              <a:gd name="f3853" fmla="*/ f3266 f1667 1"/>
              <a:gd name="f3854" fmla="*/ f3267 f1666 1"/>
              <a:gd name="f3855" fmla="*/ f3268 f1666 1"/>
              <a:gd name="f3856" fmla="*/ f3269 f1666 1"/>
              <a:gd name="f3857" fmla="*/ f3270 f1667 1"/>
              <a:gd name="f3858" fmla="*/ f3271 f1666 1"/>
              <a:gd name="f3859" fmla="*/ f3272 f1667 1"/>
              <a:gd name="f3860" fmla="*/ f3273 f1666 1"/>
              <a:gd name="f3861" fmla="*/ f3274 f1667 1"/>
              <a:gd name="f3862" fmla="*/ f3275 f1666 1"/>
              <a:gd name="f3863" fmla="*/ f3276 f1667 1"/>
              <a:gd name="f3864" fmla="*/ f3277 f1666 1"/>
              <a:gd name="f3865" fmla="*/ f3278 f1667 1"/>
              <a:gd name="f3866" fmla="*/ f3279 f1666 1"/>
              <a:gd name="f3867" fmla="*/ f3280 f1667 1"/>
              <a:gd name="f3868" fmla="*/ f3281 f1666 1"/>
              <a:gd name="f3869" fmla="*/ f3282 f1667 1"/>
              <a:gd name="f3870" fmla="*/ f3283 f1666 1"/>
              <a:gd name="f3871" fmla="*/ f3284 f1667 1"/>
              <a:gd name="f3872" fmla="*/ f3285 f1666 1"/>
              <a:gd name="f3873" fmla="*/ f3286 f1667 1"/>
              <a:gd name="f3874" fmla="*/ f3287 f1666 1"/>
              <a:gd name="f3875" fmla="*/ f3288 f1667 1"/>
              <a:gd name="f3876" fmla="*/ f3289 f1666 1"/>
              <a:gd name="f3877" fmla="*/ f3290 f1667 1"/>
              <a:gd name="f3878" fmla="*/ f3291 f1666 1"/>
              <a:gd name="f3879" fmla="*/ f3292 f1667 1"/>
              <a:gd name="f3880" fmla="*/ f3293 f1666 1"/>
              <a:gd name="f3881" fmla="*/ f3294 f1667 1"/>
              <a:gd name="f3882" fmla="*/ f3295 f1666 1"/>
              <a:gd name="f3883" fmla="*/ f3296 f1667 1"/>
              <a:gd name="f3884" fmla="*/ f3297 f1666 1"/>
              <a:gd name="f3885" fmla="*/ f3298 f1667 1"/>
              <a:gd name="f3886" fmla="*/ f3299 f1666 1"/>
              <a:gd name="f3887" fmla="*/ f3300 f1667 1"/>
              <a:gd name="f3888" fmla="*/ f3301 f1666 1"/>
              <a:gd name="f3889" fmla="*/ f3302 f1667 1"/>
              <a:gd name="f3890" fmla="*/ f3303 f1666 1"/>
              <a:gd name="f3891" fmla="*/ f3304 f1667 1"/>
              <a:gd name="f3892" fmla="*/ f3305 f1666 1"/>
              <a:gd name="f3893" fmla="*/ f3306 f1667 1"/>
              <a:gd name="f3894" fmla="*/ f3307 f1666 1"/>
              <a:gd name="f3895" fmla="*/ f3308 f1667 1"/>
              <a:gd name="f3896" fmla="*/ f3309 f1666 1"/>
              <a:gd name="f3897" fmla="*/ f3310 f1667 1"/>
              <a:gd name="f3898" fmla="*/ f3311 f1666 1"/>
              <a:gd name="f3899" fmla="*/ f3312 f1667 1"/>
              <a:gd name="f3900" fmla="*/ f3313 f1666 1"/>
              <a:gd name="f3901" fmla="*/ f3314 f1667 1"/>
              <a:gd name="f3902" fmla="*/ f3315 f1666 1"/>
              <a:gd name="f3903" fmla="*/ f3316 f1667 1"/>
              <a:gd name="f3904" fmla="*/ f3317 f1666 1"/>
              <a:gd name="f3905" fmla="*/ f3318 f1667 1"/>
              <a:gd name="f3906" fmla="*/ f3319 f1666 1"/>
              <a:gd name="f3907" fmla="*/ f3320 f1667 1"/>
              <a:gd name="f3908" fmla="*/ f3321 f1666 1"/>
              <a:gd name="f3909" fmla="*/ f3322 f1667 1"/>
              <a:gd name="f3910" fmla="*/ f3323 f1666 1"/>
              <a:gd name="f3911" fmla="*/ f3324 f1667 1"/>
              <a:gd name="f3912" fmla="*/ f3325 f1666 1"/>
              <a:gd name="f3913" fmla="*/ f3326 f1667 1"/>
              <a:gd name="f3914" fmla="*/ f3327 f1666 1"/>
              <a:gd name="f3915" fmla="*/ f3328 f1667 1"/>
              <a:gd name="f3916" fmla="*/ f3329 f1666 1"/>
              <a:gd name="f3917" fmla="*/ f3330 f1667 1"/>
              <a:gd name="f3918" fmla="*/ f3331 f1666 1"/>
              <a:gd name="f3919" fmla="*/ f3332 f1667 1"/>
              <a:gd name="f3920" fmla="*/ f3333 f1666 1"/>
              <a:gd name="f3921" fmla="*/ f3334 f1667 1"/>
              <a:gd name="f3922" fmla="*/ f3335 f1666 1"/>
              <a:gd name="f3923" fmla="*/ f3336 f1667 1"/>
              <a:gd name="f3924" fmla="*/ f3337 f1666 1"/>
              <a:gd name="f3925" fmla="*/ f3338 f1667 1"/>
              <a:gd name="f3926" fmla="*/ f3339 f1666 1"/>
              <a:gd name="f3927" fmla="*/ f3340 f1667 1"/>
              <a:gd name="f3928" fmla="*/ f3341 f1666 1"/>
              <a:gd name="f3929" fmla="*/ f3342 f1667 1"/>
              <a:gd name="f3930" fmla="*/ f3343 f1666 1"/>
              <a:gd name="f3931" fmla="*/ f3344 f1667 1"/>
              <a:gd name="f3932" fmla="*/ f3345 f1666 1"/>
              <a:gd name="f3933" fmla="*/ f3346 f1667 1"/>
              <a:gd name="f3934" fmla="*/ f3347 f1666 1"/>
              <a:gd name="f3935" fmla="*/ f3348 f1667 1"/>
              <a:gd name="f3936" fmla="*/ f3349 f1666 1"/>
              <a:gd name="f3937" fmla="*/ f3350 f1667 1"/>
              <a:gd name="f3938" fmla="*/ f3351 f1666 1"/>
              <a:gd name="f3939" fmla="*/ f3352 f1667 1"/>
              <a:gd name="f3940" fmla="*/ f3353 f1666 1"/>
              <a:gd name="f3941" fmla="*/ f3354 f1667 1"/>
              <a:gd name="f3942" fmla="*/ f3355 f1666 1"/>
              <a:gd name="f3943" fmla="*/ f3356 f1667 1"/>
              <a:gd name="f3944" fmla="*/ f3357 f1666 1"/>
              <a:gd name="f3945" fmla="*/ f3358 f1667 1"/>
              <a:gd name="f3946" fmla="*/ f3359 f1666 1"/>
              <a:gd name="f3947" fmla="*/ f3360 f1667 1"/>
              <a:gd name="f3948" fmla="*/ f3361 f1666 1"/>
              <a:gd name="f3949" fmla="*/ f3362 f1667 1"/>
              <a:gd name="f3950" fmla="*/ f3363 f1666 1"/>
              <a:gd name="f3951" fmla="*/ f3364 f1667 1"/>
              <a:gd name="f3952" fmla="*/ f3365 f1666 1"/>
              <a:gd name="f3953" fmla="*/ f3366 f1667 1"/>
              <a:gd name="f3954" fmla="*/ f3367 f1666 1"/>
              <a:gd name="f3955" fmla="*/ f3368 f1667 1"/>
              <a:gd name="f3956" fmla="*/ f3369 f1666 1"/>
              <a:gd name="f3957" fmla="*/ f3370 f1667 1"/>
              <a:gd name="f3958" fmla="*/ f3371 f1666 1"/>
              <a:gd name="f3959" fmla="*/ f3372 f1667 1"/>
              <a:gd name="f3960" fmla="*/ f3373 f1666 1"/>
              <a:gd name="f3961" fmla="*/ f3374 f1667 1"/>
              <a:gd name="f3962" fmla="*/ f3375 f1666 1"/>
              <a:gd name="f3963" fmla="*/ f3376 f1667 1"/>
              <a:gd name="f3964" fmla="*/ f3377 f1666 1"/>
              <a:gd name="f3965" fmla="*/ f3378 f1667 1"/>
              <a:gd name="f3966" fmla="*/ f3379 f1666 1"/>
              <a:gd name="f3967" fmla="*/ f3380 f1667 1"/>
              <a:gd name="f3968" fmla="*/ f3381 f1666 1"/>
              <a:gd name="f3969" fmla="*/ f3382 f1667 1"/>
              <a:gd name="f3970" fmla="*/ f3383 f1666 1"/>
              <a:gd name="f3971" fmla="*/ f3384 f1667 1"/>
              <a:gd name="f3972" fmla="*/ f3385 f1666 1"/>
              <a:gd name="f3973" fmla="*/ f3386 f1667 1"/>
              <a:gd name="f3974" fmla="*/ f3387 f1666 1"/>
              <a:gd name="f3975" fmla="*/ f3388 f1667 1"/>
              <a:gd name="f3976" fmla="*/ f3389 f1666 1"/>
              <a:gd name="f3977" fmla="*/ f3390 f1667 1"/>
              <a:gd name="f3978" fmla="*/ f3391 f1666 1"/>
              <a:gd name="f3979" fmla="*/ f3392 f1667 1"/>
              <a:gd name="f3980" fmla="*/ f3393 f1666 1"/>
              <a:gd name="f3981" fmla="*/ f3394 f1667 1"/>
              <a:gd name="f3982" fmla="*/ f3395 f1666 1"/>
              <a:gd name="f3983" fmla="*/ f3396 f1667 1"/>
              <a:gd name="f3984" fmla="*/ f3397 f1666 1"/>
              <a:gd name="f3985" fmla="*/ f3398 f1667 1"/>
              <a:gd name="f3986" fmla="*/ f3399 f1666 1"/>
              <a:gd name="f3987" fmla="*/ f3400 f1667 1"/>
              <a:gd name="f3988" fmla="*/ f3401 f1666 1"/>
              <a:gd name="f3989" fmla="*/ f3402 f1667 1"/>
              <a:gd name="f3990" fmla="*/ f3403 f1666 1"/>
              <a:gd name="f3991" fmla="*/ f3404 f1667 1"/>
              <a:gd name="f3992" fmla="*/ f3405 f1666 1"/>
              <a:gd name="f3993" fmla="*/ f3406 f1667 1"/>
              <a:gd name="f3994" fmla="*/ f3407 f1666 1"/>
              <a:gd name="f3995" fmla="*/ f3408 f1667 1"/>
              <a:gd name="f3996" fmla="*/ f3409 f1666 1"/>
              <a:gd name="f3997" fmla="*/ f3410 f1667 1"/>
              <a:gd name="f3998" fmla="*/ f3411 f1666 1"/>
              <a:gd name="f3999" fmla="*/ f3412 f1667 1"/>
              <a:gd name="f4000" fmla="*/ f3413 f1666 1"/>
              <a:gd name="f4001" fmla="*/ f3414 f1667 1"/>
              <a:gd name="f4002" fmla="*/ f3415 f1666 1"/>
              <a:gd name="f4003" fmla="*/ f3416 f1667 1"/>
              <a:gd name="f4004" fmla="*/ f3417 f1666 1"/>
              <a:gd name="f4005" fmla="*/ f3418 f1667 1"/>
              <a:gd name="f4006" fmla="*/ f3419 f1666 1"/>
              <a:gd name="f4007" fmla="*/ f3420 f1667 1"/>
              <a:gd name="f4008" fmla="*/ f3421 f1666 1"/>
              <a:gd name="f4009" fmla="*/ f3422 f1667 1"/>
              <a:gd name="f4010" fmla="*/ f3423 f1666 1"/>
              <a:gd name="f4011" fmla="*/ f3424 f1667 1"/>
              <a:gd name="f4012" fmla="*/ f3425 f1666 1"/>
              <a:gd name="f4013" fmla="*/ f3426 f1667 1"/>
              <a:gd name="f4014" fmla="*/ f3427 f1666 1"/>
              <a:gd name="f4015" fmla="*/ f3428 f1667 1"/>
              <a:gd name="f4016" fmla="*/ f3429 f1666 1"/>
              <a:gd name="f4017" fmla="*/ f3430 f16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60">
                <a:pos x="f3435" y="f3436"/>
              </a:cxn>
              <a:cxn ang="f2260">
                <a:pos x="f3437" y="f3438"/>
              </a:cxn>
              <a:cxn ang="f2260">
                <a:pos x="f3439" y="f3440"/>
              </a:cxn>
              <a:cxn ang="f2260">
                <a:pos x="f3435" y="f3436"/>
              </a:cxn>
              <a:cxn ang="f2260">
                <a:pos x="f3441" y="f3442"/>
              </a:cxn>
              <a:cxn ang="f2260">
                <a:pos x="f3443" y="f3444"/>
              </a:cxn>
              <a:cxn ang="f2260">
                <a:pos x="f3445" y="f3446"/>
              </a:cxn>
              <a:cxn ang="f2260">
                <a:pos x="f3441" y="f3442"/>
              </a:cxn>
              <a:cxn ang="f2260">
                <a:pos x="f3447" y="f3448"/>
              </a:cxn>
              <a:cxn ang="f2260">
                <a:pos x="f3449" y="f3450"/>
              </a:cxn>
              <a:cxn ang="f2260">
                <a:pos x="f3447" y="f3448"/>
              </a:cxn>
              <a:cxn ang="f2260">
                <a:pos x="f3451" y="f3452"/>
              </a:cxn>
              <a:cxn ang="f2260">
                <a:pos x="f3453" y="f3454"/>
              </a:cxn>
              <a:cxn ang="f2260">
                <a:pos x="f3455" y="f3456"/>
              </a:cxn>
              <a:cxn ang="f2260">
                <a:pos x="f3457" y="f3458"/>
              </a:cxn>
              <a:cxn ang="f2260">
                <a:pos x="f3459" y="f3460"/>
              </a:cxn>
              <a:cxn ang="f2260">
                <a:pos x="f3461" y="f3462"/>
              </a:cxn>
              <a:cxn ang="f2260">
                <a:pos x="f3463" y="f3464"/>
              </a:cxn>
              <a:cxn ang="f2260">
                <a:pos x="f3465" y="f3466"/>
              </a:cxn>
              <a:cxn ang="f2260">
                <a:pos x="f3467" y="f3468"/>
              </a:cxn>
              <a:cxn ang="f2260">
                <a:pos x="f3469" y="f3470"/>
              </a:cxn>
              <a:cxn ang="f2260">
                <a:pos x="f3471" y="f3472"/>
              </a:cxn>
              <a:cxn ang="f2260">
                <a:pos x="f3473" y="f3474"/>
              </a:cxn>
              <a:cxn ang="f2260">
                <a:pos x="f3475" y="f3476"/>
              </a:cxn>
              <a:cxn ang="f2260">
                <a:pos x="f3477" y="f3478"/>
              </a:cxn>
              <a:cxn ang="f2260">
                <a:pos x="f3479" y="f3480"/>
              </a:cxn>
              <a:cxn ang="f2260">
                <a:pos x="f3481" y="f3482"/>
              </a:cxn>
              <a:cxn ang="f2260">
                <a:pos x="f3483" y="f3484"/>
              </a:cxn>
              <a:cxn ang="f2260">
                <a:pos x="f3485" y="f3486"/>
              </a:cxn>
              <a:cxn ang="f2260">
                <a:pos x="f3487" y="f3488"/>
              </a:cxn>
              <a:cxn ang="f2260">
                <a:pos x="f3489" y="f3490"/>
              </a:cxn>
              <a:cxn ang="f2260">
                <a:pos x="f3491" y="f3492"/>
              </a:cxn>
              <a:cxn ang="f2260">
                <a:pos x="f3493" y="f3494"/>
              </a:cxn>
              <a:cxn ang="f2260">
                <a:pos x="f3495" y="f3494"/>
              </a:cxn>
              <a:cxn ang="f2260">
                <a:pos x="f3496" y="f3497"/>
              </a:cxn>
              <a:cxn ang="f2260">
                <a:pos x="f3498" y="f3499"/>
              </a:cxn>
              <a:cxn ang="f2260">
                <a:pos x="f3500" y="f3501"/>
              </a:cxn>
              <a:cxn ang="f2260">
                <a:pos x="f3502" y="f3503"/>
              </a:cxn>
              <a:cxn ang="f2260">
                <a:pos x="f3504" y="f3505"/>
              </a:cxn>
              <a:cxn ang="f2260">
                <a:pos x="f3506" y="f3507"/>
              </a:cxn>
              <a:cxn ang="f2260">
                <a:pos x="f3508" y="f3509"/>
              </a:cxn>
              <a:cxn ang="f2260">
                <a:pos x="f3510" y="f3511"/>
              </a:cxn>
              <a:cxn ang="f2260">
                <a:pos x="f3512" y="f3513"/>
              </a:cxn>
              <a:cxn ang="f2260">
                <a:pos x="f3514" y="f3515"/>
              </a:cxn>
              <a:cxn ang="f2260">
                <a:pos x="f3516" y="f3517"/>
              </a:cxn>
              <a:cxn ang="f2260">
                <a:pos x="f3518" y="f3519"/>
              </a:cxn>
              <a:cxn ang="f2260">
                <a:pos x="f3520" y="f3521"/>
              </a:cxn>
              <a:cxn ang="f2260">
                <a:pos x="f3522" y="f3523"/>
              </a:cxn>
              <a:cxn ang="f2260">
                <a:pos x="f3524" y="f3525"/>
              </a:cxn>
              <a:cxn ang="f2260">
                <a:pos x="f3526" y="f3527"/>
              </a:cxn>
              <a:cxn ang="f2260">
                <a:pos x="f3528" y="f3529"/>
              </a:cxn>
              <a:cxn ang="f2260">
                <a:pos x="f3530" y="f3531"/>
              </a:cxn>
              <a:cxn ang="f2260">
                <a:pos x="f3532" y="f3533"/>
              </a:cxn>
              <a:cxn ang="f2260">
                <a:pos x="f3534" y="f3535"/>
              </a:cxn>
              <a:cxn ang="f2260">
                <a:pos x="f3536" y="f3537"/>
              </a:cxn>
              <a:cxn ang="f2260">
                <a:pos x="f3538" y="f3539"/>
              </a:cxn>
              <a:cxn ang="f2260">
                <a:pos x="f3540" y="f3541"/>
              </a:cxn>
              <a:cxn ang="f2260">
                <a:pos x="f3451" y="f3452"/>
              </a:cxn>
              <a:cxn ang="f2260">
                <a:pos x="f3542" y="f3543"/>
              </a:cxn>
              <a:cxn ang="f2260">
                <a:pos x="f3544" y="f3545"/>
              </a:cxn>
              <a:cxn ang="f2260">
                <a:pos x="f3542" y="f3543"/>
              </a:cxn>
              <a:cxn ang="f2260">
                <a:pos x="f3546" y="f3547"/>
              </a:cxn>
              <a:cxn ang="f2260">
                <a:pos x="f3548" y="f3549"/>
              </a:cxn>
              <a:cxn ang="f2260">
                <a:pos x="f3546" y="f3547"/>
              </a:cxn>
              <a:cxn ang="f2260">
                <a:pos x="f3550" y="f3551"/>
              </a:cxn>
              <a:cxn ang="f2260">
                <a:pos x="f3552" y="f3553"/>
              </a:cxn>
              <a:cxn ang="f2260">
                <a:pos x="f3550" y="f3551"/>
              </a:cxn>
              <a:cxn ang="f2260">
                <a:pos x="f3554" y="f3555"/>
              </a:cxn>
              <a:cxn ang="f2260">
                <a:pos x="f3556" y="f3557"/>
              </a:cxn>
              <a:cxn ang="f2260">
                <a:pos x="f3558" y="f3559"/>
              </a:cxn>
              <a:cxn ang="f2260">
                <a:pos x="f3554" y="f3555"/>
              </a:cxn>
              <a:cxn ang="f2260">
                <a:pos x="f3560" y="f3561"/>
              </a:cxn>
              <a:cxn ang="f2260">
                <a:pos x="f3562" y="f3563"/>
              </a:cxn>
              <a:cxn ang="f2260">
                <a:pos x="f3564" y="f3565"/>
              </a:cxn>
              <a:cxn ang="f2260">
                <a:pos x="f3566" y="f3567"/>
              </a:cxn>
              <a:cxn ang="f2260">
                <a:pos x="f3560" y="f3561"/>
              </a:cxn>
              <a:cxn ang="f2260">
                <a:pos x="f3568" y="f3569"/>
              </a:cxn>
              <a:cxn ang="f2260">
                <a:pos x="f3570" y="f3571"/>
              </a:cxn>
              <a:cxn ang="f2260">
                <a:pos x="f3572" y="f3573"/>
              </a:cxn>
              <a:cxn ang="f2260">
                <a:pos x="f3574" y="f3575"/>
              </a:cxn>
              <a:cxn ang="f2260">
                <a:pos x="f3568" y="f3569"/>
              </a:cxn>
              <a:cxn ang="f2260">
                <a:pos x="f3576" y="f3577"/>
              </a:cxn>
              <a:cxn ang="f2260">
                <a:pos x="f3578" y="f3577"/>
              </a:cxn>
              <a:cxn ang="f2260">
                <a:pos x="f3579" y="f3580"/>
              </a:cxn>
              <a:cxn ang="f2260">
                <a:pos x="f3581" y="f3582"/>
              </a:cxn>
              <a:cxn ang="f2260">
                <a:pos x="f3583" y="f3584"/>
              </a:cxn>
              <a:cxn ang="f2260">
                <a:pos x="f3585" y="f3586"/>
              </a:cxn>
              <a:cxn ang="f2260">
                <a:pos x="f3587" y="f3577"/>
              </a:cxn>
              <a:cxn ang="f2260">
                <a:pos x="f3588" y="f3577"/>
              </a:cxn>
              <a:cxn ang="f2260">
                <a:pos x="f3589" y="f3590"/>
              </a:cxn>
              <a:cxn ang="f2260">
                <a:pos x="f3591" y="f3592"/>
              </a:cxn>
              <a:cxn ang="f2260">
                <a:pos x="f3593" y="f3577"/>
              </a:cxn>
              <a:cxn ang="f2260">
                <a:pos x="f3594" y="f3577"/>
              </a:cxn>
              <a:cxn ang="f2260">
                <a:pos x="f3595" y="f3596"/>
              </a:cxn>
              <a:cxn ang="f2260">
                <a:pos x="f3597" y="f3598"/>
              </a:cxn>
              <a:cxn ang="f2260">
                <a:pos x="f3599" y="f3600"/>
              </a:cxn>
              <a:cxn ang="f2260">
                <a:pos x="f3601" y="f3602"/>
              </a:cxn>
              <a:cxn ang="f2260">
                <a:pos x="f3603" y="f3604"/>
              </a:cxn>
              <a:cxn ang="f2260">
                <a:pos x="f3605" y="f3606"/>
              </a:cxn>
              <a:cxn ang="f2260">
                <a:pos x="f3607" y="f3608"/>
              </a:cxn>
              <a:cxn ang="f2260">
                <a:pos x="f3609" y="f3610"/>
              </a:cxn>
              <a:cxn ang="f2260">
                <a:pos x="f3611" y="f3612"/>
              </a:cxn>
              <a:cxn ang="f2260">
                <a:pos x="f3613" y="f3614"/>
              </a:cxn>
              <a:cxn ang="f2260">
                <a:pos x="f3615" y="f3616"/>
              </a:cxn>
              <a:cxn ang="f2260">
                <a:pos x="f3617" y="f3618"/>
              </a:cxn>
              <a:cxn ang="f2260">
                <a:pos x="f3619" y="f3620"/>
              </a:cxn>
              <a:cxn ang="f2260">
                <a:pos x="f3621" y="f3622"/>
              </a:cxn>
              <a:cxn ang="f2260">
                <a:pos x="f3623" y="f3624"/>
              </a:cxn>
              <a:cxn ang="f2260">
                <a:pos x="f3625" y="f3626"/>
              </a:cxn>
              <a:cxn ang="f2260">
                <a:pos x="f3627" y="f3628"/>
              </a:cxn>
              <a:cxn ang="f2260">
                <a:pos x="f3629" y="f3630"/>
              </a:cxn>
              <a:cxn ang="f2260">
                <a:pos x="f3631" y="f3632"/>
              </a:cxn>
              <a:cxn ang="f2260">
                <a:pos x="f3633" y="f3634"/>
              </a:cxn>
              <a:cxn ang="f2260">
                <a:pos x="f3635" y="f3636"/>
              </a:cxn>
              <a:cxn ang="f2260">
                <a:pos x="f3637" y="f3638"/>
              </a:cxn>
              <a:cxn ang="f2260">
                <a:pos x="f3639" y="f3640"/>
              </a:cxn>
              <a:cxn ang="f2260">
                <a:pos x="f3641" y="f3642"/>
              </a:cxn>
              <a:cxn ang="f2260">
                <a:pos x="f3643" y="f3644"/>
              </a:cxn>
              <a:cxn ang="f2260">
                <a:pos x="f3645" y="f3646"/>
              </a:cxn>
              <a:cxn ang="f2260">
                <a:pos x="f3647" y="f3648"/>
              </a:cxn>
              <a:cxn ang="f2260">
                <a:pos x="f3649" y="f3650"/>
              </a:cxn>
              <a:cxn ang="f2260">
                <a:pos x="f3651" y="f3652"/>
              </a:cxn>
              <a:cxn ang="f2260">
                <a:pos x="f3653" y="f3654"/>
              </a:cxn>
              <a:cxn ang="f2260">
                <a:pos x="f3655" y="f3656"/>
              </a:cxn>
              <a:cxn ang="f2260">
                <a:pos x="f3657" y="f3658"/>
              </a:cxn>
              <a:cxn ang="f2260">
                <a:pos x="f3659" y="f3660"/>
              </a:cxn>
              <a:cxn ang="f2260">
                <a:pos x="f3661" y="f3662"/>
              </a:cxn>
              <a:cxn ang="f2260">
                <a:pos x="f3663" y="f3664"/>
              </a:cxn>
              <a:cxn ang="f2260">
                <a:pos x="f3665" y="f3666"/>
              </a:cxn>
              <a:cxn ang="f2260">
                <a:pos x="f3667" y="f3668"/>
              </a:cxn>
              <a:cxn ang="f2260">
                <a:pos x="f3669" y="f3670"/>
              </a:cxn>
              <a:cxn ang="f2260">
                <a:pos x="f3671" y="f3672"/>
              </a:cxn>
              <a:cxn ang="f2260">
                <a:pos x="f3673" y="f3674"/>
              </a:cxn>
              <a:cxn ang="f2260">
                <a:pos x="f3673" y="f3675"/>
              </a:cxn>
              <a:cxn ang="f2260">
                <a:pos x="f3676" y="f3677"/>
              </a:cxn>
              <a:cxn ang="f2260">
                <a:pos x="f3678" y="f3679"/>
              </a:cxn>
              <a:cxn ang="f2260">
                <a:pos x="f3680" y="f3681"/>
              </a:cxn>
              <a:cxn ang="f2260">
                <a:pos x="f3682" y="f3683"/>
              </a:cxn>
              <a:cxn ang="f2260">
                <a:pos x="f3684" y="f3685"/>
              </a:cxn>
              <a:cxn ang="f2260">
                <a:pos x="f3686" y="f3687"/>
              </a:cxn>
              <a:cxn ang="f2260">
                <a:pos x="f3688" y="f3689"/>
              </a:cxn>
              <a:cxn ang="f2260">
                <a:pos x="f3690" y="f3691"/>
              </a:cxn>
              <a:cxn ang="f2260">
                <a:pos x="f3692" y="f3693"/>
              </a:cxn>
              <a:cxn ang="f2260">
                <a:pos x="f3694" y="f3695"/>
              </a:cxn>
              <a:cxn ang="f2260">
                <a:pos x="f3696" y="f3697"/>
              </a:cxn>
              <a:cxn ang="f2260">
                <a:pos x="f3698" y="f3699"/>
              </a:cxn>
              <a:cxn ang="f2260">
                <a:pos x="f3700" y="f3701"/>
              </a:cxn>
              <a:cxn ang="f2260">
                <a:pos x="f3702" y="f3703"/>
              </a:cxn>
              <a:cxn ang="f2260">
                <a:pos x="f3704" y="f3705"/>
              </a:cxn>
              <a:cxn ang="f2260">
                <a:pos x="f3706" y="f3707"/>
              </a:cxn>
              <a:cxn ang="f2260">
                <a:pos x="f3708" y="f3709"/>
              </a:cxn>
              <a:cxn ang="f2260">
                <a:pos x="f3710" y="f3711"/>
              </a:cxn>
              <a:cxn ang="f2260">
                <a:pos x="f3712" y="f3713"/>
              </a:cxn>
              <a:cxn ang="f2260">
                <a:pos x="f3714" y="f3715"/>
              </a:cxn>
              <a:cxn ang="f2260">
                <a:pos x="f3716" y="f3717"/>
              </a:cxn>
              <a:cxn ang="f2260">
                <a:pos x="f3718" y="f3719"/>
              </a:cxn>
              <a:cxn ang="f2260">
                <a:pos x="f3720" y="f3721"/>
              </a:cxn>
              <a:cxn ang="f2260">
                <a:pos x="f3722" y="f3723"/>
              </a:cxn>
              <a:cxn ang="f2260">
                <a:pos x="f3724" y="f3725"/>
              </a:cxn>
              <a:cxn ang="f2260">
                <a:pos x="f3726" y="f3727"/>
              </a:cxn>
              <a:cxn ang="f2260">
                <a:pos x="f3728" y="f3729"/>
              </a:cxn>
              <a:cxn ang="f2260">
                <a:pos x="f3730" y="f3731"/>
              </a:cxn>
              <a:cxn ang="f2260">
                <a:pos x="f3732" y="f3733"/>
              </a:cxn>
              <a:cxn ang="f2260">
                <a:pos x="f3734" y="f3735"/>
              </a:cxn>
              <a:cxn ang="f2260">
                <a:pos x="f3736" y="f3737"/>
              </a:cxn>
              <a:cxn ang="f2260">
                <a:pos x="f3738" y="f3739"/>
              </a:cxn>
              <a:cxn ang="f2260">
                <a:pos x="f3740" y="f3741"/>
              </a:cxn>
              <a:cxn ang="f2260">
                <a:pos x="f3742" y="f3743"/>
              </a:cxn>
              <a:cxn ang="f2260">
                <a:pos x="f3744" y="f3745"/>
              </a:cxn>
              <a:cxn ang="f2260">
                <a:pos x="f3746" y="f3747"/>
              </a:cxn>
              <a:cxn ang="f2260">
                <a:pos x="f3748" y="f3749"/>
              </a:cxn>
              <a:cxn ang="f2260">
                <a:pos x="f3750" y="f3751"/>
              </a:cxn>
              <a:cxn ang="f2260">
                <a:pos x="f3752" y="f3753"/>
              </a:cxn>
              <a:cxn ang="f2260">
                <a:pos x="f3754" y="f3755"/>
              </a:cxn>
              <a:cxn ang="f2260">
                <a:pos x="f3756" y="f3757"/>
              </a:cxn>
              <a:cxn ang="f2260">
                <a:pos x="f3758" y="f3759"/>
              </a:cxn>
              <a:cxn ang="f2260">
                <a:pos x="f3760" y="f3761"/>
              </a:cxn>
              <a:cxn ang="f2260">
                <a:pos x="f3762" y="f3763"/>
              </a:cxn>
              <a:cxn ang="f2260">
                <a:pos x="f3764" y="f3765"/>
              </a:cxn>
              <a:cxn ang="f2260">
                <a:pos x="f3766" y="f3767"/>
              </a:cxn>
              <a:cxn ang="f2260">
                <a:pos x="f3768" y="f3769"/>
              </a:cxn>
              <a:cxn ang="f2260">
                <a:pos x="f3770" y="f3771"/>
              </a:cxn>
              <a:cxn ang="f2260">
                <a:pos x="f3772" y="f3773"/>
              </a:cxn>
              <a:cxn ang="f2260">
                <a:pos x="f3774" y="f3775"/>
              </a:cxn>
              <a:cxn ang="f2260">
                <a:pos x="f3776" y="f3777"/>
              </a:cxn>
              <a:cxn ang="f2260">
                <a:pos x="f3673" y="f3778"/>
              </a:cxn>
              <a:cxn ang="f2260">
                <a:pos x="f3673" y="f3779"/>
              </a:cxn>
              <a:cxn ang="f2260">
                <a:pos x="f3780" y="f3781"/>
              </a:cxn>
              <a:cxn ang="f2260">
                <a:pos x="f3782" y="f3783"/>
              </a:cxn>
              <a:cxn ang="f2260">
                <a:pos x="f3673" y="f3784"/>
              </a:cxn>
              <a:cxn ang="f2260">
                <a:pos x="f3673" y="f3785"/>
              </a:cxn>
              <a:cxn ang="f2260">
                <a:pos x="f3786" y="f3787"/>
              </a:cxn>
              <a:cxn ang="f2260">
                <a:pos x="f3788" y="f3789"/>
              </a:cxn>
              <a:cxn ang="f2260">
                <a:pos x="f3790" y="f3791"/>
              </a:cxn>
              <a:cxn ang="f2260">
                <a:pos x="f3673" y="f3792"/>
              </a:cxn>
              <a:cxn ang="f2260">
                <a:pos x="f3673" y="f3793"/>
              </a:cxn>
              <a:cxn ang="f2260">
                <a:pos x="f3794" y="f3795"/>
              </a:cxn>
              <a:cxn ang="f2260">
                <a:pos x="f3796" y="f3797"/>
              </a:cxn>
              <a:cxn ang="f2260">
                <a:pos x="f3798" y="f3799"/>
              </a:cxn>
              <a:cxn ang="f2260">
                <a:pos x="f3800" y="f3801"/>
              </a:cxn>
              <a:cxn ang="f2260">
                <a:pos x="f3802" y="f3803"/>
              </a:cxn>
              <a:cxn ang="f2260">
                <a:pos x="f3804" y="f3805"/>
              </a:cxn>
              <a:cxn ang="f2260">
                <a:pos x="f3806" y="f3807"/>
              </a:cxn>
              <a:cxn ang="f2260">
                <a:pos x="f3808" y="f3809"/>
              </a:cxn>
              <a:cxn ang="f2260">
                <a:pos x="f3810" y="f3811"/>
              </a:cxn>
              <a:cxn ang="f2260">
                <a:pos x="f3812" y="f3813"/>
              </a:cxn>
              <a:cxn ang="f2260">
                <a:pos x="f3814" y="f3815"/>
              </a:cxn>
              <a:cxn ang="f2260">
                <a:pos x="f3816" y="f3817"/>
              </a:cxn>
              <a:cxn ang="f2260">
                <a:pos x="f3818" y="f3819"/>
              </a:cxn>
              <a:cxn ang="f2260">
                <a:pos x="f3820" y="f3821"/>
              </a:cxn>
              <a:cxn ang="f2260">
                <a:pos x="f3822" y="f3823"/>
              </a:cxn>
              <a:cxn ang="f2260">
                <a:pos x="f3824" y="f3825"/>
              </a:cxn>
              <a:cxn ang="f2260">
                <a:pos x="f3826" y="f3827"/>
              </a:cxn>
              <a:cxn ang="f2260">
                <a:pos x="f3828" y="f3829"/>
              </a:cxn>
              <a:cxn ang="f2260">
                <a:pos x="f3830" y="f3831"/>
              </a:cxn>
              <a:cxn ang="f2260">
                <a:pos x="f3832" y="f3833"/>
              </a:cxn>
              <a:cxn ang="f2260">
                <a:pos x="f3834" y="f3835"/>
              </a:cxn>
              <a:cxn ang="f2260">
                <a:pos x="f3836" y="f3837"/>
              </a:cxn>
              <a:cxn ang="f2260">
                <a:pos x="f3838" y="f3839"/>
              </a:cxn>
              <a:cxn ang="f2260">
                <a:pos x="f3840" y="f3494"/>
              </a:cxn>
              <a:cxn ang="f2260">
                <a:pos x="f3841" y="f3494"/>
              </a:cxn>
              <a:cxn ang="f2260">
                <a:pos x="f3842" y="f3843"/>
              </a:cxn>
              <a:cxn ang="f2260">
                <a:pos x="f3844" y="f3845"/>
              </a:cxn>
              <a:cxn ang="f2260">
                <a:pos x="f3846" y="f3847"/>
              </a:cxn>
              <a:cxn ang="f2260">
                <a:pos x="f3848" y="f3849"/>
              </a:cxn>
              <a:cxn ang="f2260">
                <a:pos x="f3850" y="f3851"/>
              </a:cxn>
              <a:cxn ang="f2260">
                <a:pos x="f3852" y="f3853"/>
              </a:cxn>
              <a:cxn ang="f2260">
                <a:pos x="f3854" y="f3494"/>
              </a:cxn>
              <a:cxn ang="f2260">
                <a:pos x="f3855" y="f3494"/>
              </a:cxn>
              <a:cxn ang="f2260">
                <a:pos x="f3856" y="f3857"/>
              </a:cxn>
              <a:cxn ang="f2260">
                <a:pos x="f3858" y="f3859"/>
              </a:cxn>
              <a:cxn ang="f2260">
                <a:pos x="f3860" y="f3861"/>
              </a:cxn>
              <a:cxn ang="f2260">
                <a:pos x="f3862" y="f3863"/>
              </a:cxn>
              <a:cxn ang="f2260">
                <a:pos x="f3864" y="f3865"/>
              </a:cxn>
              <a:cxn ang="f2260">
                <a:pos x="f3866" y="f3867"/>
              </a:cxn>
              <a:cxn ang="f2260">
                <a:pos x="f3868" y="f3869"/>
              </a:cxn>
              <a:cxn ang="f2260">
                <a:pos x="f3870" y="f3871"/>
              </a:cxn>
              <a:cxn ang="f2260">
                <a:pos x="f3872" y="f3873"/>
              </a:cxn>
              <a:cxn ang="f2260">
                <a:pos x="f3874" y="f3875"/>
              </a:cxn>
              <a:cxn ang="f2260">
                <a:pos x="f3876" y="f3877"/>
              </a:cxn>
              <a:cxn ang="f2260">
                <a:pos x="f3878" y="f3879"/>
              </a:cxn>
              <a:cxn ang="f2260">
                <a:pos x="f3880" y="f3881"/>
              </a:cxn>
              <a:cxn ang="f2260">
                <a:pos x="f3882" y="f3883"/>
              </a:cxn>
              <a:cxn ang="f2260">
                <a:pos x="f3884" y="f3885"/>
              </a:cxn>
              <a:cxn ang="f2260">
                <a:pos x="f3886" y="f3887"/>
              </a:cxn>
              <a:cxn ang="f2260">
                <a:pos x="f3888" y="f3889"/>
              </a:cxn>
              <a:cxn ang="f2260">
                <a:pos x="f3890" y="f3891"/>
              </a:cxn>
              <a:cxn ang="f2260">
                <a:pos x="f3892" y="f3893"/>
              </a:cxn>
              <a:cxn ang="f2260">
                <a:pos x="f3894" y="f3895"/>
              </a:cxn>
              <a:cxn ang="f2260">
                <a:pos x="f3896" y="f3897"/>
              </a:cxn>
              <a:cxn ang="f2260">
                <a:pos x="f3898" y="f3899"/>
              </a:cxn>
              <a:cxn ang="f2260">
                <a:pos x="f3900" y="f3901"/>
              </a:cxn>
              <a:cxn ang="f2260">
                <a:pos x="f3902" y="f3903"/>
              </a:cxn>
              <a:cxn ang="f2260">
                <a:pos x="f3904" y="f3905"/>
              </a:cxn>
              <a:cxn ang="f2260">
                <a:pos x="f3906" y="f3907"/>
              </a:cxn>
              <a:cxn ang="f2260">
                <a:pos x="f3908" y="f3909"/>
              </a:cxn>
              <a:cxn ang="f2260">
                <a:pos x="f3910" y="f3911"/>
              </a:cxn>
              <a:cxn ang="f2260">
                <a:pos x="f3912" y="f3913"/>
              </a:cxn>
              <a:cxn ang="f2260">
                <a:pos x="f3914" y="f3915"/>
              </a:cxn>
              <a:cxn ang="f2260">
                <a:pos x="f3916" y="f3917"/>
              </a:cxn>
              <a:cxn ang="f2260">
                <a:pos x="f3918" y="f3919"/>
              </a:cxn>
              <a:cxn ang="f2260">
                <a:pos x="f3920" y="f3921"/>
              </a:cxn>
              <a:cxn ang="f2260">
                <a:pos x="f3922" y="f3923"/>
              </a:cxn>
              <a:cxn ang="f2260">
                <a:pos x="f3924" y="f3925"/>
              </a:cxn>
              <a:cxn ang="f2260">
                <a:pos x="f3926" y="f3927"/>
              </a:cxn>
              <a:cxn ang="f2260">
                <a:pos x="f3928" y="f3929"/>
              </a:cxn>
              <a:cxn ang="f2260">
                <a:pos x="f3930" y="f3931"/>
              </a:cxn>
              <a:cxn ang="f2260">
                <a:pos x="f3932" y="f3933"/>
              </a:cxn>
              <a:cxn ang="f2260">
                <a:pos x="f3934" y="f3935"/>
              </a:cxn>
              <a:cxn ang="f2260">
                <a:pos x="f3936" y="f3937"/>
              </a:cxn>
              <a:cxn ang="f2260">
                <a:pos x="f3938" y="f3939"/>
              </a:cxn>
              <a:cxn ang="f2260">
                <a:pos x="f3940" y="f3941"/>
              </a:cxn>
              <a:cxn ang="f2260">
                <a:pos x="f3942" y="f3943"/>
              </a:cxn>
              <a:cxn ang="f2260">
                <a:pos x="f3944" y="f3945"/>
              </a:cxn>
              <a:cxn ang="f2260">
                <a:pos x="f3946" y="f3947"/>
              </a:cxn>
              <a:cxn ang="f2260">
                <a:pos x="f3948" y="f3949"/>
              </a:cxn>
              <a:cxn ang="f2260">
                <a:pos x="f3950" y="f3951"/>
              </a:cxn>
              <a:cxn ang="f2260">
                <a:pos x="f3952" y="f3953"/>
              </a:cxn>
              <a:cxn ang="f2260">
                <a:pos x="f3954" y="f3955"/>
              </a:cxn>
              <a:cxn ang="f2260">
                <a:pos x="f3956" y="f3957"/>
              </a:cxn>
              <a:cxn ang="f2260">
                <a:pos x="f3958" y="f3959"/>
              </a:cxn>
              <a:cxn ang="f2260">
                <a:pos x="f3960" y="f3961"/>
              </a:cxn>
              <a:cxn ang="f2260">
                <a:pos x="f3962" y="f3963"/>
              </a:cxn>
              <a:cxn ang="f2260">
                <a:pos x="f3964" y="f3965"/>
              </a:cxn>
              <a:cxn ang="f2260">
                <a:pos x="f3966" y="f3967"/>
              </a:cxn>
              <a:cxn ang="f2260">
                <a:pos x="f3968" y="f3969"/>
              </a:cxn>
              <a:cxn ang="f2260">
                <a:pos x="f3970" y="f3971"/>
              </a:cxn>
              <a:cxn ang="f2260">
                <a:pos x="f3972" y="f3973"/>
              </a:cxn>
              <a:cxn ang="f2260">
                <a:pos x="f3974" y="f3975"/>
              </a:cxn>
              <a:cxn ang="f2260">
                <a:pos x="f3976" y="f3977"/>
              </a:cxn>
              <a:cxn ang="f2260">
                <a:pos x="f3978" y="f3979"/>
              </a:cxn>
              <a:cxn ang="f2260">
                <a:pos x="f3980" y="f3981"/>
              </a:cxn>
              <a:cxn ang="f2260">
                <a:pos x="f3982" y="f3983"/>
              </a:cxn>
              <a:cxn ang="f2260">
                <a:pos x="f3984" y="f3985"/>
              </a:cxn>
              <a:cxn ang="f2260">
                <a:pos x="f3986" y="f3987"/>
              </a:cxn>
              <a:cxn ang="f2260">
                <a:pos x="f3988" y="f3989"/>
              </a:cxn>
              <a:cxn ang="f2260">
                <a:pos x="f3990" y="f3991"/>
              </a:cxn>
              <a:cxn ang="f2260">
                <a:pos x="f3992" y="f3993"/>
              </a:cxn>
              <a:cxn ang="f2260">
                <a:pos x="f3994" y="f3995"/>
              </a:cxn>
              <a:cxn ang="f2260">
                <a:pos x="f3996" y="f3997"/>
              </a:cxn>
              <a:cxn ang="f2260">
                <a:pos x="f3998" y="f3999"/>
              </a:cxn>
              <a:cxn ang="f2260">
                <a:pos x="f4000" y="f4001"/>
              </a:cxn>
              <a:cxn ang="f2260">
                <a:pos x="f4002" y="f4003"/>
              </a:cxn>
              <a:cxn ang="f2260">
                <a:pos x="f4004" y="f4005"/>
              </a:cxn>
              <a:cxn ang="f2260">
                <a:pos x="f4006" y="f4007"/>
              </a:cxn>
              <a:cxn ang="f2260">
                <a:pos x="f4008" y="f4009"/>
              </a:cxn>
              <a:cxn ang="f2260">
                <a:pos x="f4010" y="f4011"/>
              </a:cxn>
              <a:cxn ang="f2260">
                <a:pos x="f4012" y="f4013"/>
              </a:cxn>
              <a:cxn ang="f2260">
                <a:pos x="f4014" y="f4015"/>
              </a:cxn>
              <a:cxn ang="f2260">
                <a:pos x="f4016" y="f4017"/>
              </a:cxn>
            </a:cxnLst>
            <a:rect l="f3431" t="f3434" r="f3432" b="f3433"/>
            <a:pathLst>
              <a:path w="3772547" h="6858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8" y="f9"/>
                </a:cubicBezTo>
                <a:close/>
                <a:moveTo>
                  <a:pt x="f26" y="f27"/>
                </a:move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26" y="f27"/>
                </a:cubicBezTo>
                <a:close/>
                <a:moveTo>
                  <a:pt x="f44" y="f45"/>
                </a:move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44" y="f45"/>
                </a:cubicBezTo>
                <a:close/>
                <a:moveTo>
                  <a:pt x="f56" y="f57"/>
                </a:move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134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153"/>
                </a:cubicBezTo>
                <a:cubicBezTo>
                  <a:pt x="f154" y="f155"/>
                  <a:pt x="f156" y="f157"/>
                  <a:pt x="f158" y="f159"/>
                </a:cubicBez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lnTo>
                  <a:pt x="f178" y="f7"/>
                </a:lnTo>
                <a:lnTo>
                  <a:pt x="f179" y="f7"/>
                </a:lnTo>
                <a:lnTo>
                  <a:pt x="f180" y="f181"/>
                </a:lnTo>
                <a:cubicBezTo>
                  <a:pt x="f182" y="f183"/>
                  <a:pt x="f184" y="f185"/>
                  <a:pt x="f186" y="f187"/>
                </a:cubicBezTo>
                <a:cubicBezTo>
                  <a:pt x="f188" y="f189"/>
                  <a:pt x="f190" y="f191"/>
                  <a:pt x="f192" y="f193"/>
                </a:cubicBezTo>
                <a:cubicBezTo>
                  <a:pt x="f194" y="f195"/>
                  <a:pt x="f196" y="f197"/>
                  <a:pt x="f198" y="f199"/>
                </a:cubicBezTo>
                <a:cubicBezTo>
                  <a:pt x="f200" y="f201"/>
                  <a:pt x="f202" y="f203"/>
                  <a:pt x="f204" y="f205"/>
                </a:cubicBezTo>
                <a:cubicBezTo>
                  <a:pt x="f206" y="f207"/>
                  <a:pt x="f208" y="f209"/>
                  <a:pt x="f5" y="f210"/>
                </a:cubicBezTo>
                <a:cubicBezTo>
                  <a:pt x="f211" y="f212"/>
                  <a:pt x="f213" y="f214"/>
                  <a:pt x="f215" y="f216"/>
                </a:cubicBez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33" y="f234"/>
                </a:cubicBez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49" y="f250"/>
                  <a:pt x="f251" y="f252"/>
                </a:cubicBezTo>
                <a:cubicBezTo>
                  <a:pt x="f253" y="f254"/>
                  <a:pt x="f255" y="f256"/>
                  <a:pt x="f257" y="f258"/>
                </a:cubicBez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74"/>
                  <a:pt x="f275" y="f276"/>
                </a:cubicBezTo>
                <a:cubicBezTo>
                  <a:pt x="f277" y="f278"/>
                  <a:pt x="f279" y="f280"/>
                  <a:pt x="f281" y="f282"/>
                </a:cubicBezTo>
                <a:cubicBezTo>
                  <a:pt x="f283" y="f284"/>
                  <a:pt x="f285" y="f286"/>
                  <a:pt x="f287" y="f288"/>
                </a:cubicBezTo>
                <a:cubicBezTo>
                  <a:pt x="f289" y="f290"/>
                  <a:pt x="f291" y="f292"/>
                  <a:pt x="f293" y="f294"/>
                </a:cubicBez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cubicBezTo>
                  <a:pt x="f307" y="f308"/>
                  <a:pt x="f309" y="f310"/>
                  <a:pt x="f311" y="f312"/>
                </a:cubicBezTo>
                <a:cubicBezTo>
                  <a:pt x="f313" y="f314"/>
                  <a:pt x="f315" y="f316"/>
                  <a:pt x="f56" y="f57"/>
                </a:cubicBezTo>
                <a:close/>
                <a:moveTo>
                  <a:pt x="f317" y="f318"/>
                </a:moveTo>
                <a:cubicBezTo>
                  <a:pt x="f319" y="f320"/>
                  <a:pt x="f321" y="f322"/>
                  <a:pt x="f323" y="f324"/>
                </a:cubicBezTo>
                <a:cubicBezTo>
                  <a:pt x="f325" y="f326"/>
                  <a:pt x="f325" y="f326"/>
                  <a:pt x="f317" y="f318"/>
                </a:cubicBezTo>
                <a:close/>
                <a:moveTo>
                  <a:pt x="f327" y="f328"/>
                </a:move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27" y="f328"/>
                </a:cubicBezTo>
                <a:close/>
                <a:moveTo>
                  <a:pt x="f339" y="f340"/>
                </a:moveTo>
                <a:cubicBezTo>
                  <a:pt x="f341" y="f342"/>
                  <a:pt x="f343" y="f344"/>
                  <a:pt x="f345" y="f346"/>
                </a:cubicBezTo>
                <a:cubicBezTo>
                  <a:pt x="f347" y="f348"/>
                  <a:pt x="f349" y="f350"/>
                  <a:pt x="f339" y="f340"/>
                </a:cubicBezTo>
                <a:close/>
                <a:moveTo>
                  <a:pt x="f351" y="f352"/>
                </a:moveTo>
                <a:cubicBezTo>
                  <a:pt x="f353" y="f354"/>
                  <a:pt x="f355" y="f356"/>
                  <a:pt x="f357" y="f358"/>
                </a:cubicBezTo>
                <a:cubicBezTo>
                  <a:pt x="f359" y="f360"/>
                  <a:pt x="f361" y="f362"/>
                  <a:pt x="f363" y="f364"/>
                </a:cubicBezTo>
                <a:cubicBezTo>
                  <a:pt x="f365" y="f366"/>
                  <a:pt x="f367" y="f368"/>
                  <a:pt x="f351" y="f352"/>
                </a:cubicBezTo>
                <a:close/>
                <a:moveTo>
                  <a:pt x="f369" y="f370"/>
                </a:moveTo>
                <a:cubicBezTo>
                  <a:pt x="f371" y="f372"/>
                  <a:pt x="f373" y="f374"/>
                  <a:pt x="f375" y="f376"/>
                </a:cubicBezTo>
                <a:cubicBezTo>
                  <a:pt x="f377" y="f378"/>
                  <a:pt x="f379" y="f380"/>
                  <a:pt x="f381" y="f382"/>
                </a:cubicBezTo>
                <a:cubicBezTo>
                  <a:pt x="f383" y="f384"/>
                  <a:pt x="f385" y="f386"/>
                  <a:pt x="f387" y="f388"/>
                </a:cubicBezTo>
                <a:cubicBezTo>
                  <a:pt x="f389" y="f390"/>
                  <a:pt x="f391" y="f392"/>
                  <a:pt x="f369" y="f370"/>
                </a:cubicBezTo>
                <a:close/>
                <a:moveTo>
                  <a:pt x="f393" y="f394"/>
                </a:moveTo>
                <a:cubicBezTo>
                  <a:pt x="f395" y="f396"/>
                  <a:pt x="f397" y="f398"/>
                  <a:pt x="f399" y="f400"/>
                </a:cubicBezTo>
                <a:cubicBezTo>
                  <a:pt x="f401" y="f402"/>
                  <a:pt x="f403" y="f404"/>
                  <a:pt x="f405" y="f406"/>
                </a:cubicBezTo>
                <a:cubicBezTo>
                  <a:pt x="f407" y="f408"/>
                  <a:pt x="f409" y="f410"/>
                  <a:pt x="f411" y="f412"/>
                </a:cubicBezTo>
                <a:cubicBezTo>
                  <a:pt x="f413" y="f414"/>
                  <a:pt x="f415" y="f416"/>
                  <a:pt x="f393" y="f394"/>
                </a:cubicBezTo>
                <a:close/>
                <a:moveTo>
                  <a:pt x="f417" y="f5"/>
                </a:moveTo>
                <a:lnTo>
                  <a:pt x="f418" y="f5"/>
                </a:lnTo>
                <a:lnTo>
                  <a:pt x="f419" y="f420"/>
                </a:lnTo>
                <a:cubicBezTo>
                  <a:pt x="f421" y="f422"/>
                  <a:pt x="f423" y="f424"/>
                  <a:pt x="f425" y="f426"/>
                </a:cubicBezTo>
                <a:cubicBezTo>
                  <a:pt x="f427" y="f428"/>
                  <a:pt x="f429" y="f430"/>
                  <a:pt x="f431" y="f432"/>
                </a:cubicBezTo>
                <a:cubicBezTo>
                  <a:pt x="f433" y="f434"/>
                  <a:pt x="f435" y="f436"/>
                  <a:pt x="f437" y="f438"/>
                </a:cubicBezTo>
                <a:lnTo>
                  <a:pt x="f439" y="f5"/>
                </a:lnTo>
                <a:lnTo>
                  <a:pt x="f440" y="f5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lnTo>
                  <a:pt x="f449" y="f5"/>
                </a:lnTo>
                <a:lnTo>
                  <a:pt x="f450" y="f5"/>
                </a:lnTo>
                <a:lnTo>
                  <a:pt x="f451" y="f452"/>
                </a:lnTo>
                <a:cubicBezTo>
                  <a:pt x="f453" y="f454"/>
                  <a:pt x="f455" y="f456"/>
                  <a:pt x="f457" y="f458"/>
                </a:cubicBezTo>
                <a:cubicBezTo>
                  <a:pt x="f459" y="f460"/>
                  <a:pt x="f461" y="f462"/>
                  <a:pt x="f463" y="f464"/>
                </a:cubicBezTo>
                <a:cubicBezTo>
                  <a:pt x="f465" y="f466"/>
                  <a:pt x="f467" y="f468"/>
                  <a:pt x="f469" y="f470"/>
                </a:cubicBezTo>
                <a:cubicBezTo>
                  <a:pt x="f471" y="f472"/>
                  <a:pt x="f473" y="f474"/>
                  <a:pt x="f475" y="f476"/>
                </a:cubicBezTo>
                <a:cubicBezTo>
                  <a:pt x="f477" y="f478"/>
                  <a:pt x="f479" y="f480"/>
                  <a:pt x="f481" y="f482"/>
                </a:cubicBezTo>
                <a:cubicBezTo>
                  <a:pt x="f483" y="f484"/>
                  <a:pt x="f485" y="f486"/>
                  <a:pt x="f487" y="f488"/>
                </a:cubicBezTo>
                <a:cubicBezTo>
                  <a:pt x="f489" y="f490"/>
                  <a:pt x="f491" y="f492"/>
                  <a:pt x="f493" y="f494"/>
                </a:cubicBezTo>
                <a:cubicBezTo>
                  <a:pt x="f495" y="f496"/>
                  <a:pt x="f497" y="f498"/>
                  <a:pt x="f499" y="f500"/>
                </a:cubicBezTo>
                <a:cubicBezTo>
                  <a:pt x="f501" y="f502"/>
                  <a:pt x="f503" y="f504"/>
                  <a:pt x="f505" y="f506"/>
                </a:cubicBezTo>
                <a:cubicBezTo>
                  <a:pt x="f507" y="f508"/>
                  <a:pt x="f509" y="f510"/>
                  <a:pt x="f511" y="f512"/>
                </a:cubicBezTo>
                <a:cubicBezTo>
                  <a:pt x="f513" y="f514"/>
                  <a:pt x="f515" y="f516"/>
                  <a:pt x="f517" y="f518"/>
                </a:cubicBezTo>
                <a:cubicBezTo>
                  <a:pt x="f519" y="f520"/>
                  <a:pt x="f521" y="f522"/>
                  <a:pt x="f523" y="f524"/>
                </a:cubicBezTo>
                <a:cubicBezTo>
                  <a:pt x="f525" y="f526"/>
                  <a:pt x="f527" y="f528"/>
                  <a:pt x="f529" y="f530"/>
                </a:cubicBezTo>
                <a:cubicBezTo>
                  <a:pt x="f531" y="f532"/>
                  <a:pt x="f533" y="f534"/>
                  <a:pt x="f535" y="f536"/>
                </a:cubicBezTo>
                <a:cubicBezTo>
                  <a:pt x="f537" y="f538"/>
                  <a:pt x="f539" y="f540"/>
                  <a:pt x="f541" y="f542"/>
                </a:cubicBezTo>
                <a:cubicBezTo>
                  <a:pt x="f543" y="f544"/>
                  <a:pt x="f545" y="f546"/>
                  <a:pt x="f547" y="f548"/>
                </a:cubicBezTo>
                <a:cubicBezTo>
                  <a:pt x="f549" y="f550"/>
                  <a:pt x="f551" y="f552"/>
                  <a:pt x="f553" y="f554"/>
                </a:cubicBezTo>
                <a:cubicBezTo>
                  <a:pt x="f555" y="f556"/>
                  <a:pt x="f557" y="f558"/>
                  <a:pt x="f559" y="f560"/>
                </a:cubicBezTo>
                <a:cubicBezTo>
                  <a:pt x="f561" y="f562"/>
                  <a:pt x="f563" y="f564"/>
                  <a:pt x="f565" y="f566"/>
                </a:cubicBezTo>
                <a:cubicBezTo>
                  <a:pt x="f567" y="f568"/>
                  <a:pt x="f569" y="f570"/>
                  <a:pt x="f571" y="f572"/>
                </a:cubicBezTo>
                <a:cubicBezTo>
                  <a:pt x="f573" y="f574"/>
                  <a:pt x="f575" y="f576"/>
                  <a:pt x="f577" y="f578"/>
                </a:cubicBezTo>
                <a:cubicBezTo>
                  <a:pt x="f579" y="f580"/>
                  <a:pt x="f581" y="f582"/>
                  <a:pt x="f583" y="f584"/>
                </a:cubicBezTo>
                <a:cubicBezTo>
                  <a:pt x="f585" y="f586"/>
                  <a:pt x="f587" y="f588"/>
                  <a:pt x="f589" y="f590"/>
                </a:cubicBezTo>
                <a:cubicBezTo>
                  <a:pt x="f591" y="f592"/>
                  <a:pt x="f593" y="f594"/>
                  <a:pt x="f595" y="f596"/>
                </a:cubicBezTo>
                <a:cubicBezTo>
                  <a:pt x="f597" y="f598"/>
                  <a:pt x="f599" y="f600"/>
                  <a:pt x="f601" y="f602"/>
                </a:cubicBezTo>
                <a:cubicBezTo>
                  <a:pt x="f603" y="f604"/>
                  <a:pt x="f605" y="f606"/>
                  <a:pt x="f607" y="f608"/>
                </a:cubicBezTo>
                <a:cubicBezTo>
                  <a:pt x="f609" y="f610"/>
                  <a:pt x="f611" y="f612"/>
                  <a:pt x="f613" y="f614"/>
                </a:cubicBezTo>
                <a:cubicBezTo>
                  <a:pt x="f615" y="f616"/>
                  <a:pt x="f617" y="f618"/>
                  <a:pt x="f619" y="f620"/>
                </a:cubicBezTo>
                <a:cubicBezTo>
                  <a:pt x="f621" y="f622"/>
                  <a:pt x="f623" y="f624"/>
                  <a:pt x="f625" y="f626"/>
                </a:cubicBezTo>
                <a:cubicBezTo>
                  <a:pt x="f627" y="f628"/>
                  <a:pt x="f629" y="f630"/>
                  <a:pt x="f631" y="f632"/>
                </a:cubicBezTo>
                <a:cubicBezTo>
                  <a:pt x="f633" y="f634"/>
                  <a:pt x="f635" y="f636"/>
                  <a:pt x="f637" y="f638"/>
                </a:cubicBezTo>
                <a:cubicBezTo>
                  <a:pt x="f639" y="f640"/>
                  <a:pt x="f641" y="f642"/>
                  <a:pt x="f643" y="f644"/>
                </a:cubicBezTo>
                <a:cubicBezTo>
                  <a:pt x="f645" y="f646"/>
                  <a:pt x="f647" y="f648"/>
                  <a:pt x="f649" y="f650"/>
                </a:cubicBezTo>
                <a:cubicBezTo>
                  <a:pt x="f651" y="f652"/>
                  <a:pt x="f653" y="f654"/>
                  <a:pt x="f655" y="f656"/>
                </a:cubicBezTo>
                <a:cubicBezTo>
                  <a:pt x="f657" y="f658"/>
                  <a:pt x="f659" y="f660"/>
                  <a:pt x="f661" y="f662"/>
                </a:cubicBezTo>
                <a:cubicBezTo>
                  <a:pt x="f663" y="f664"/>
                  <a:pt x="f665" y="f666"/>
                  <a:pt x="f667" y="f668"/>
                </a:cubicBezTo>
                <a:cubicBezTo>
                  <a:pt x="f669" y="f670"/>
                  <a:pt x="f671" y="f672"/>
                  <a:pt x="f673" y="f674"/>
                </a:cubicBezTo>
                <a:cubicBezTo>
                  <a:pt x="f675" y="f676"/>
                  <a:pt x="f677" y="f678"/>
                  <a:pt x="f679" y="f680"/>
                </a:cubicBezTo>
                <a:lnTo>
                  <a:pt x="f6" y="f681"/>
                </a:lnTo>
                <a:lnTo>
                  <a:pt x="f6" y="f682"/>
                </a:lnTo>
                <a:lnTo>
                  <a:pt x="f683" y="f684"/>
                </a:lnTo>
                <a:cubicBezTo>
                  <a:pt x="f685" y="f686"/>
                  <a:pt x="f687" y="f688"/>
                  <a:pt x="f689" y="f690"/>
                </a:cubicBezTo>
                <a:cubicBezTo>
                  <a:pt x="f691" y="f692"/>
                  <a:pt x="f693" y="f694"/>
                  <a:pt x="f695" y="f696"/>
                </a:cubicBezTo>
                <a:cubicBezTo>
                  <a:pt x="f697" y="f698"/>
                  <a:pt x="f699" y="f700"/>
                  <a:pt x="f701" y="f702"/>
                </a:cubicBezTo>
                <a:cubicBezTo>
                  <a:pt x="f703" y="f704"/>
                  <a:pt x="f705" y="f706"/>
                  <a:pt x="f707" y="f708"/>
                </a:cubicBezTo>
                <a:cubicBezTo>
                  <a:pt x="f709" y="f710"/>
                  <a:pt x="f711" y="f712"/>
                  <a:pt x="f713" y="f714"/>
                </a:cubicBezTo>
                <a:cubicBezTo>
                  <a:pt x="f715" y="f716"/>
                  <a:pt x="f717" y="f718"/>
                  <a:pt x="f719" y="f720"/>
                </a:cubicBezTo>
                <a:cubicBezTo>
                  <a:pt x="f721" y="f722"/>
                  <a:pt x="f723" y="f724"/>
                  <a:pt x="f725" y="f726"/>
                </a:cubicBezTo>
                <a:cubicBezTo>
                  <a:pt x="f727" y="f728"/>
                  <a:pt x="f729" y="f730"/>
                  <a:pt x="f731" y="f732"/>
                </a:cubicBezTo>
                <a:cubicBezTo>
                  <a:pt x="f733" y="f734"/>
                  <a:pt x="f735" y="f736"/>
                  <a:pt x="f737" y="f738"/>
                </a:cubicBezTo>
                <a:cubicBezTo>
                  <a:pt x="f739" y="f740"/>
                  <a:pt x="f741" y="f742"/>
                  <a:pt x="f743" y="f744"/>
                </a:cubicBezTo>
                <a:cubicBezTo>
                  <a:pt x="f745" y="f746"/>
                  <a:pt x="f747" y="f748"/>
                  <a:pt x="f749" y="f750"/>
                </a:cubicBezTo>
                <a:cubicBezTo>
                  <a:pt x="f751" y="f752"/>
                  <a:pt x="f753" y="f754"/>
                  <a:pt x="f755" y="f756"/>
                </a:cubicBezTo>
                <a:cubicBezTo>
                  <a:pt x="f757" y="f758"/>
                  <a:pt x="f759" y="f760"/>
                  <a:pt x="f761" y="f762"/>
                </a:cubicBezTo>
                <a:cubicBezTo>
                  <a:pt x="f763" y="f764"/>
                  <a:pt x="f765" y="f766"/>
                  <a:pt x="f767" y="f768"/>
                </a:cubicBezTo>
                <a:cubicBezTo>
                  <a:pt x="f769" y="f770"/>
                  <a:pt x="f771" y="f772"/>
                  <a:pt x="f773" y="f774"/>
                </a:cubicBezTo>
                <a:cubicBezTo>
                  <a:pt x="f775" y="f776"/>
                  <a:pt x="f777" y="f778"/>
                  <a:pt x="f779" y="f780"/>
                </a:cubicBezTo>
                <a:cubicBezTo>
                  <a:pt x="f781" y="f782"/>
                  <a:pt x="f783" y="f784"/>
                  <a:pt x="f785" y="f786"/>
                </a:cubicBezTo>
                <a:cubicBezTo>
                  <a:pt x="f787" y="f788"/>
                  <a:pt x="f789" y="f790"/>
                  <a:pt x="f791" y="f792"/>
                </a:cubicBezTo>
                <a:cubicBezTo>
                  <a:pt x="f793" y="f794"/>
                  <a:pt x="f795" y="f796"/>
                  <a:pt x="f797" y="f798"/>
                </a:cubicBezTo>
                <a:cubicBezTo>
                  <a:pt x="f799" y="f800"/>
                  <a:pt x="f801" y="f802"/>
                  <a:pt x="f803" y="f804"/>
                </a:cubicBezTo>
                <a:cubicBezTo>
                  <a:pt x="f805" y="f806"/>
                  <a:pt x="f807" y="f808"/>
                  <a:pt x="f809" y="f810"/>
                </a:cubicBezTo>
                <a:cubicBezTo>
                  <a:pt x="f811" y="f812"/>
                  <a:pt x="f813" y="f814"/>
                  <a:pt x="f815" y="f816"/>
                </a:cubicBezTo>
                <a:cubicBezTo>
                  <a:pt x="f817" y="f818"/>
                  <a:pt x="f819" y="f820"/>
                  <a:pt x="f821" y="f822"/>
                </a:cubicBezTo>
                <a:cubicBezTo>
                  <a:pt x="f823" y="f824"/>
                  <a:pt x="f825" y="f826"/>
                  <a:pt x="f827" y="f828"/>
                </a:cubicBezTo>
                <a:cubicBezTo>
                  <a:pt x="f829" y="f830"/>
                  <a:pt x="f831" y="f832"/>
                  <a:pt x="f833" y="f834"/>
                </a:cubicBezTo>
                <a:cubicBezTo>
                  <a:pt x="f835" y="f836"/>
                  <a:pt x="f837" y="f838"/>
                  <a:pt x="f839" y="f840"/>
                </a:cubicBezTo>
                <a:cubicBezTo>
                  <a:pt x="f841" y="f842"/>
                  <a:pt x="f843" y="f844"/>
                  <a:pt x="f845" y="f846"/>
                </a:cubicBezTo>
                <a:cubicBezTo>
                  <a:pt x="f847" y="f848"/>
                  <a:pt x="f849" y="f850"/>
                  <a:pt x="f851" y="f852"/>
                </a:cubicBezTo>
                <a:cubicBezTo>
                  <a:pt x="f853" y="f854"/>
                  <a:pt x="f855" y="f856"/>
                  <a:pt x="f857" y="f858"/>
                </a:cubicBezTo>
                <a:cubicBezTo>
                  <a:pt x="f859" y="f860"/>
                  <a:pt x="f861" y="f862"/>
                  <a:pt x="f863" y="f864"/>
                </a:cubicBezTo>
                <a:cubicBezTo>
                  <a:pt x="f865" y="f866"/>
                  <a:pt x="f867" y="f868"/>
                  <a:pt x="f869" y="f870"/>
                </a:cubicBezTo>
                <a:cubicBezTo>
                  <a:pt x="f871" y="f872"/>
                  <a:pt x="f873" y="f874"/>
                  <a:pt x="f875" y="f876"/>
                </a:cubicBezTo>
                <a:cubicBezTo>
                  <a:pt x="f877" y="f878"/>
                  <a:pt x="f879" y="f880"/>
                  <a:pt x="f881" y="f882"/>
                </a:cubicBezTo>
                <a:cubicBezTo>
                  <a:pt x="f883" y="f884"/>
                  <a:pt x="f885" y="f886"/>
                  <a:pt x="f887" y="f888"/>
                </a:cubicBezTo>
                <a:cubicBezTo>
                  <a:pt x="f889" y="f890"/>
                  <a:pt x="f891" y="f892"/>
                  <a:pt x="f893" y="f894"/>
                </a:cubicBezTo>
                <a:cubicBezTo>
                  <a:pt x="f895" y="f896"/>
                  <a:pt x="f897" y="f898"/>
                  <a:pt x="f899" y="f900"/>
                </a:cubicBezTo>
                <a:cubicBezTo>
                  <a:pt x="f901" y="f902"/>
                  <a:pt x="f903" y="f904"/>
                  <a:pt x="f905" y="f906"/>
                </a:cubicBezTo>
                <a:cubicBezTo>
                  <a:pt x="f907" y="f908"/>
                  <a:pt x="f909" y="f910"/>
                  <a:pt x="f911" y="f912"/>
                </a:cubicBezTo>
                <a:cubicBezTo>
                  <a:pt x="f913" y="f914"/>
                  <a:pt x="f915" y="f916"/>
                  <a:pt x="f917" y="f918"/>
                </a:cubicBezTo>
                <a:cubicBezTo>
                  <a:pt x="f919" y="f920"/>
                  <a:pt x="f921" y="f922"/>
                  <a:pt x="f923" y="f924"/>
                </a:cubicBezTo>
                <a:cubicBezTo>
                  <a:pt x="f925" y="f926"/>
                  <a:pt x="f927" y="f928"/>
                  <a:pt x="f929" y="f930"/>
                </a:cubicBezTo>
                <a:cubicBezTo>
                  <a:pt x="f931" y="f932"/>
                  <a:pt x="f933" y="f934"/>
                  <a:pt x="f935" y="f936"/>
                </a:cubicBezTo>
                <a:cubicBezTo>
                  <a:pt x="f937" y="f938"/>
                  <a:pt x="f939" y="f940"/>
                  <a:pt x="f941" y="f942"/>
                </a:cubicBezTo>
                <a:cubicBezTo>
                  <a:pt x="f943" y="f944"/>
                  <a:pt x="f945" y="f946"/>
                  <a:pt x="f947" y="f948"/>
                </a:cubicBezTo>
                <a:cubicBezTo>
                  <a:pt x="f949" y="f950"/>
                  <a:pt x="f951" y="f952"/>
                  <a:pt x="f953" y="f954"/>
                </a:cubicBezTo>
                <a:cubicBezTo>
                  <a:pt x="f955" y="f956"/>
                  <a:pt x="f957" y="f958"/>
                  <a:pt x="f959" y="f960"/>
                </a:cubicBezTo>
                <a:cubicBezTo>
                  <a:pt x="f961" y="f962"/>
                  <a:pt x="f963" y="f964"/>
                  <a:pt x="f965" y="f966"/>
                </a:cubicBezTo>
                <a:cubicBezTo>
                  <a:pt x="f967" y="f968"/>
                  <a:pt x="f969" y="f970"/>
                  <a:pt x="f971" y="f972"/>
                </a:cubicBezTo>
                <a:cubicBezTo>
                  <a:pt x="f973" y="f974"/>
                  <a:pt x="f975" y="f976"/>
                  <a:pt x="f977" y="f978"/>
                </a:cubicBezTo>
                <a:cubicBezTo>
                  <a:pt x="f979" y="f980"/>
                  <a:pt x="f981" y="f982"/>
                  <a:pt x="f983" y="f984"/>
                </a:cubicBezTo>
                <a:lnTo>
                  <a:pt x="f6" y="f985"/>
                </a:lnTo>
                <a:lnTo>
                  <a:pt x="f6" y="f986"/>
                </a:lnTo>
                <a:lnTo>
                  <a:pt x="f987" y="f988"/>
                </a:lnTo>
                <a:cubicBezTo>
                  <a:pt x="f989" y="f990"/>
                  <a:pt x="f991" y="f992"/>
                  <a:pt x="f993" y="f994"/>
                </a:cubicBezTo>
                <a:lnTo>
                  <a:pt x="f6" y="f995"/>
                </a:lnTo>
                <a:lnTo>
                  <a:pt x="f6" y="f996"/>
                </a:lnTo>
                <a:lnTo>
                  <a:pt x="f997" y="f998"/>
                </a:lnTo>
                <a:cubicBezTo>
                  <a:pt x="f999" y="f1000"/>
                  <a:pt x="f1001" y="f1002"/>
                  <a:pt x="f1003" y="f1004"/>
                </a:cubicBezTo>
                <a:cubicBezTo>
                  <a:pt x="f1005" y="f1006"/>
                  <a:pt x="f1007" y="f1008"/>
                  <a:pt x="f1009" y="f1010"/>
                </a:cubicBezTo>
                <a:lnTo>
                  <a:pt x="f6" y="f1011"/>
                </a:lnTo>
                <a:lnTo>
                  <a:pt x="f6" y="f1012"/>
                </a:lnTo>
                <a:lnTo>
                  <a:pt x="f1013" y="f1014"/>
                </a:lnTo>
                <a:cubicBezTo>
                  <a:pt x="f1015" y="f1016"/>
                  <a:pt x="f1017" y="f1018"/>
                  <a:pt x="f1019" y="f1020"/>
                </a:cubicBezTo>
                <a:cubicBezTo>
                  <a:pt x="f1021" y="f1022"/>
                  <a:pt x="f1023" y="f1024"/>
                  <a:pt x="f1025" y="f1026"/>
                </a:cubicBezTo>
                <a:cubicBezTo>
                  <a:pt x="f1027" y="f1028"/>
                  <a:pt x="f1029" y="f1030"/>
                  <a:pt x="f1031" y="f1032"/>
                </a:cubicBezTo>
                <a:cubicBezTo>
                  <a:pt x="f1033" y="f1034"/>
                  <a:pt x="f1035" y="f1036"/>
                  <a:pt x="f1037" y="f1038"/>
                </a:cubicBezTo>
                <a:cubicBezTo>
                  <a:pt x="f1039" y="f1040"/>
                  <a:pt x="f1041" y="f1042"/>
                  <a:pt x="f1043" y="f1044"/>
                </a:cubicBezTo>
                <a:cubicBezTo>
                  <a:pt x="f1045" y="f1046"/>
                  <a:pt x="f1047" y="f1048"/>
                  <a:pt x="f1049" y="f1050"/>
                </a:cubicBezTo>
                <a:cubicBezTo>
                  <a:pt x="f1051" y="f1052"/>
                  <a:pt x="f1053" y="f1054"/>
                  <a:pt x="f1055" y="f1056"/>
                </a:cubicBezTo>
                <a:cubicBezTo>
                  <a:pt x="f1057" y="f1058"/>
                  <a:pt x="f1059" y="f1060"/>
                  <a:pt x="f1061" y="f1062"/>
                </a:cubicBezTo>
                <a:cubicBezTo>
                  <a:pt x="f1063" y="f1064"/>
                  <a:pt x="f1065" y="f1066"/>
                  <a:pt x="f1067" y="f1068"/>
                </a:cubicBezTo>
                <a:cubicBezTo>
                  <a:pt x="f1069" y="f1070"/>
                  <a:pt x="f1071" y="f1072"/>
                  <a:pt x="f1073" y="f1074"/>
                </a:cubicBezTo>
                <a:cubicBezTo>
                  <a:pt x="f1075" y="f1076"/>
                  <a:pt x="f1077" y="f1078"/>
                  <a:pt x="f1079" y="f1080"/>
                </a:cubicBezTo>
                <a:cubicBezTo>
                  <a:pt x="f1081" y="f1082"/>
                  <a:pt x="f1083" y="f1084"/>
                  <a:pt x="f1085" y="f1086"/>
                </a:cubicBezTo>
                <a:cubicBezTo>
                  <a:pt x="f1087" y="f1088"/>
                  <a:pt x="f1089" y="f1090"/>
                  <a:pt x="f1091" y="f1092"/>
                </a:cubicBezTo>
                <a:cubicBezTo>
                  <a:pt x="f1093" y="f1094"/>
                  <a:pt x="f1095" y="f1096"/>
                  <a:pt x="f1097" y="f1098"/>
                </a:cubicBezTo>
                <a:cubicBezTo>
                  <a:pt x="f1099" y="f1100"/>
                  <a:pt x="f1101" y="f1102"/>
                  <a:pt x="f1103" y="f1104"/>
                </a:cubicBezTo>
                <a:cubicBezTo>
                  <a:pt x="f1105" y="f1106"/>
                  <a:pt x="f1107" y="f1108"/>
                  <a:pt x="f1109" y="f1110"/>
                </a:cubicBezTo>
                <a:cubicBezTo>
                  <a:pt x="f1111" y="f1112"/>
                  <a:pt x="f1113" y="f1114"/>
                  <a:pt x="f1115" y="f1116"/>
                </a:cubicBezTo>
                <a:cubicBezTo>
                  <a:pt x="f1117" y="f1118"/>
                  <a:pt x="f1119" y="f1120"/>
                  <a:pt x="f1121" y="f1122"/>
                </a:cubicBezTo>
                <a:cubicBezTo>
                  <a:pt x="f1123" y="f1124"/>
                  <a:pt x="f1125" y="f1126"/>
                  <a:pt x="f1127" y="f1128"/>
                </a:cubicBezTo>
                <a:cubicBezTo>
                  <a:pt x="f1129" y="f1130"/>
                  <a:pt x="f1131" y="f1132"/>
                  <a:pt x="f1133" y="f1134"/>
                </a:cubicBezTo>
                <a:cubicBezTo>
                  <a:pt x="f1135" y="f1136"/>
                  <a:pt x="f1137" y="f1138"/>
                  <a:pt x="f1139" y="f1140"/>
                </a:cubicBezTo>
                <a:cubicBezTo>
                  <a:pt x="f1141" y="f1142"/>
                  <a:pt x="f1143" y="f1144"/>
                  <a:pt x="f1145" y="f1146"/>
                </a:cubicBezTo>
                <a:lnTo>
                  <a:pt x="f1147" y="f7"/>
                </a:lnTo>
                <a:lnTo>
                  <a:pt x="f1148" y="f7"/>
                </a:lnTo>
                <a:lnTo>
                  <a:pt x="f1149" y="f1150"/>
                </a:lnTo>
                <a:cubicBezTo>
                  <a:pt x="f1151" y="f1152"/>
                  <a:pt x="f1153" y="f1154"/>
                  <a:pt x="f1155" y="f1156"/>
                </a:cubicBezTo>
                <a:cubicBezTo>
                  <a:pt x="f1157" y="f1158"/>
                  <a:pt x="f1159" y="f1160"/>
                  <a:pt x="f1161" y="f1162"/>
                </a:cubicBezTo>
                <a:cubicBezTo>
                  <a:pt x="f1163" y="f1164"/>
                  <a:pt x="f1165" y="f1166"/>
                  <a:pt x="f1167" y="f1168"/>
                </a:cubicBezTo>
                <a:cubicBezTo>
                  <a:pt x="f1169" y="f1170"/>
                  <a:pt x="f1171" y="f1172"/>
                  <a:pt x="f1173" y="f1174"/>
                </a:cubicBezTo>
                <a:cubicBezTo>
                  <a:pt x="f1175" y="f1176"/>
                  <a:pt x="f1177" y="f1178"/>
                  <a:pt x="f1179" y="f1180"/>
                </a:cubicBezTo>
                <a:lnTo>
                  <a:pt x="f1181" y="f7"/>
                </a:lnTo>
                <a:lnTo>
                  <a:pt x="f1182" y="f7"/>
                </a:lnTo>
                <a:lnTo>
                  <a:pt x="f1183" y="f1184"/>
                </a:lnTo>
                <a:cubicBezTo>
                  <a:pt x="f1185" y="f1186"/>
                  <a:pt x="f1187" y="f1188"/>
                  <a:pt x="f1189" y="f1190"/>
                </a:cubicBezTo>
                <a:cubicBezTo>
                  <a:pt x="f1191" y="f1192"/>
                  <a:pt x="f1193" y="f1194"/>
                  <a:pt x="f1195" y="f1196"/>
                </a:cubicBezTo>
                <a:cubicBezTo>
                  <a:pt x="f1197" y="f1198"/>
                  <a:pt x="f1199" y="f1200"/>
                  <a:pt x="f1201" y="f1202"/>
                </a:cubicBezTo>
                <a:cubicBezTo>
                  <a:pt x="f1203" y="f1204"/>
                  <a:pt x="f1205" y="f1206"/>
                  <a:pt x="f1207" y="f1208"/>
                </a:cubicBezTo>
                <a:cubicBezTo>
                  <a:pt x="f1209" y="f1210"/>
                  <a:pt x="f1211" y="f1212"/>
                  <a:pt x="f1213" y="f1214"/>
                </a:cubicBezTo>
                <a:cubicBezTo>
                  <a:pt x="f1215" y="f1216"/>
                  <a:pt x="f1217" y="f1218"/>
                  <a:pt x="f1219" y="f1220"/>
                </a:cubicBezTo>
                <a:cubicBezTo>
                  <a:pt x="f1221" y="f1222"/>
                  <a:pt x="f1223" y="f1224"/>
                  <a:pt x="f1225" y="f1226"/>
                </a:cubicBezTo>
                <a:cubicBezTo>
                  <a:pt x="f1227" y="f1228"/>
                  <a:pt x="f1229" y="f1230"/>
                  <a:pt x="f1231" y="f1232"/>
                </a:cubicBezTo>
                <a:cubicBezTo>
                  <a:pt x="f1233" y="f1234"/>
                  <a:pt x="f1235" y="f1236"/>
                  <a:pt x="f1237" y="f1238"/>
                </a:cubicBezTo>
                <a:cubicBezTo>
                  <a:pt x="f1239" y="f1240"/>
                  <a:pt x="f1241" y="f1242"/>
                  <a:pt x="f1243" y="f1244"/>
                </a:cubicBezTo>
                <a:cubicBezTo>
                  <a:pt x="f1245" y="f1246"/>
                  <a:pt x="f1247" y="f1248"/>
                  <a:pt x="f1249" y="f1250"/>
                </a:cubicBezTo>
                <a:cubicBezTo>
                  <a:pt x="f1251" y="f1252"/>
                  <a:pt x="f1253" y="f1254"/>
                  <a:pt x="f1255" y="f1256"/>
                </a:cubicBezTo>
                <a:cubicBezTo>
                  <a:pt x="f1257" y="f1258"/>
                  <a:pt x="f1259" y="f1260"/>
                  <a:pt x="f1261" y="f1262"/>
                </a:cubicBezTo>
                <a:cubicBezTo>
                  <a:pt x="f1263" y="f1264"/>
                  <a:pt x="f1265" y="f1266"/>
                  <a:pt x="f1267" y="f1268"/>
                </a:cubicBezTo>
                <a:cubicBezTo>
                  <a:pt x="f1269" y="f1270"/>
                  <a:pt x="f1271" y="f1272"/>
                  <a:pt x="f1273" y="f1274"/>
                </a:cubicBezTo>
                <a:cubicBezTo>
                  <a:pt x="f1275" y="f1276"/>
                  <a:pt x="f1277" y="f1278"/>
                  <a:pt x="f1279" y="f1280"/>
                </a:cubicBezTo>
                <a:cubicBezTo>
                  <a:pt x="f1281" y="f1282"/>
                  <a:pt x="f1283" y="f1284"/>
                  <a:pt x="f1285" y="f1286"/>
                </a:cubicBezTo>
                <a:cubicBezTo>
                  <a:pt x="f1287" y="f1288"/>
                  <a:pt x="f1289" y="f1290"/>
                  <a:pt x="f1291" y="f1292"/>
                </a:cubicBezTo>
                <a:cubicBezTo>
                  <a:pt x="f1293" y="f1294"/>
                  <a:pt x="f1295" y="f1296"/>
                  <a:pt x="f1297" y="f1298"/>
                </a:cubicBezTo>
                <a:cubicBezTo>
                  <a:pt x="f1299" y="f1300"/>
                  <a:pt x="f1301" y="f1302"/>
                  <a:pt x="f1303" y="f1304"/>
                </a:cubicBezTo>
                <a:cubicBezTo>
                  <a:pt x="f1305" y="f1306"/>
                  <a:pt x="f1307" y="f1308"/>
                  <a:pt x="f1309" y="f1310"/>
                </a:cubicBezTo>
                <a:cubicBezTo>
                  <a:pt x="f1311" y="f1312"/>
                  <a:pt x="f1313" y="f1314"/>
                  <a:pt x="f1315" y="f1316"/>
                </a:cubicBezTo>
                <a:cubicBezTo>
                  <a:pt x="f1317" y="f1318"/>
                  <a:pt x="f1319" y="f1320"/>
                  <a:pt x="f1321" y="f1322"/>
                </a:cubicBezTo>
                <a:cubicBezTo>
                  <a:pt x="f1323" y="f1324"/>
                  <a:pt x="f1325" y="f1326"/>
                  <a:pt x="f1327" y="f1328"/>
                </a:cubicBezTo>
                <a:cubicBezTo>
                  <a:pt x="f1329" y="f1330"/>
                  <a:pt x="f1331" y="f1332"/>
                  <a:pt x="f1333" y="f1334"/>
                </a:cubicBezTo>
                <a:cubicBezTo>
                  <a:pt x="f1335" y="f1336"/>
                  <a:pt x="f1337" y="f1338"/>
                  <a:pt x="f1339" y="f1340"/>
                </a:cubicBezTo>
                <a:cubicBezTo>
                  <a:pt x="f1341" y="f1342"/>
                  <a:pt x="f1343" y="f1344"/>
                  <a:pt x="f1345" y="f1346"/>
                </a:cubicBezTo>
                <a:cubicBezTo>
                  <a:pt x="f1347" y="f1348"/>
                  <a:pt x="f1349" y="f1350"/>
                  <a:pt x="f1351" y="f1352"/>
                </a:cubicBezTo>
                <a:cubicBezTo>
                  <a:pt x="f1353" y="f1354"/>
                  <a:pt x="f1355" y="f1356"/>
                  <a:pt x="f1357" y="f1358"/>
                </a:cubicBezTo>
                <a:cubicBezTo>
                  <a:pt x="f1359" y="f1360"/>
                  <a:pt x="f1361" y="f1362"/>
                  <a:pt x="f1363" y="f1364"/>
                </a:cubicBezTo>
                <a:cubicBezTo>
                  <a:pt x="f1365" y="f1366"/>
                  <a:pt x="f1367" y="f1368"/>
                  <a:pt x="f1369" y="f1370"/>
                </a:cubicBezTo>
                <a:cubicBezTo>
                  <a:pt x="f1371" y="f1372"/>
                  <a:pt x="f1373" y="f1374"/>
                  <a:pt x="f1375" y="f1376"/>
                </a:cubicBezTo>
                <a:cubicBezTo>
                  <a:pt x="f1377" y="f1378"/>
                  <a:pt x="f1379" y="f1380"/>
                  <a:pt x="f1381" y="f1382"/>
                </a:cubicBezTo>
                <a:cubicBezTo>
                  <a:pt x="f1383" y="f1384"/>
                  <a:pt x="f1385" y="f1386"/>
                  <a:pt x="f1387" y="f1388"/>
                </a:cubicBezTo>
                <a:cubicBezTo>
                  <a:pt x="f1389" y="f1390"/>
                  <a:pt x="f1391" y="f1392"/>
                  <a:pt x="f1393" y="f1394"/>
                </a:cubicBezTo>
                <a:cubicBezTo>
                  <a:pt x="f1395" y="f1396"/>
                  <a:pt x="f1397" y="f1398"/>
                  <a:pt x="f1399" y="f1400"/>
                </a:cubicBezTo>
                <a:cubicBezTo>
                  <a:pt x="f1401" y="f1402"/>
                  <a:pt x="f1403" y="f1404"/>
                  <a:pt x="f1405" y="f1406"/>
                </a:cubicBezTo>
                <a:cubicBezTo>
                  <a:pt x="f1407" y="f1408"/>
                  <a:pt x="f1409" y="f1410"/>
                  <a:pt x="f1411" y="f1412"/>
                </a:cubicBezTo>
                <a:cubicBezTo>
                  <a:pt x="f1413" y="f1414"/>
                  <a:pt x="f1415" y="f1416"/>
                  <a:pt x="f1417" y="f1418"/>
                </a:cubicBezTo>
                <a:cubicBezTo>
                  <a:pt x="f1419" y="f1420"/>
                  <a:pt x="f1421" y="f1422"/>
                  <a:pt x="f1423" y="f1424"/>
                </a:cubicBezTo>
                <a:cubicBezTo>
                  <a:pt x="f1425" y="f1426"/>
                  <a:pt x="f1427" y="f1428"/>
                  <a:pt x="f1429" y="f1430"/>
                </a:cubicBezTo>
                <a:cubicBezTo>
                  <a:pt x="f1431" y="f1432"/>
                  <a:pt x="f1433" y="f1434"/>
                  <a:pt x="f1435" y="f1436"/>
                </a:cubicBezTo>
                <a:cubicBezTo>
                  <a:pt x="f1437" y="f1438"/>
                  <a:pt x="f1439" y="f1440"/>
                  <a:pt x="f1441" y="f1442"/>
                </a:cubicBezTo>
                <a:cubicBezTo>
                  <a:pt x="f1443" y="f1444"/>
                  <a:pt x="f1445" y="f1446"/>
                  <a:pt x="f1447" y="f1448"/>
                </a:cubicBezTo>
                <a:cubicBezTo>
                  <a:pt x="f1449" y="f1450"/>
                  <a:pt x="f1451" y="f1452"/>
                  <a:pt x="f1453" y="f1454"/>
                </a:cubicBezTo>
                <a:cubicBezTo>
                  <a:pt x="f1455" y="f1456"/>
                  <a:pt x="f1457" y="f1458"/>
                  <a:pt x="f1459" y="f1460"/>
                </a:cubicBezTo>
                <a:cubicBezTo>
                  <a:pt x="f1461" y="f1462"/>
                  <a:pt x="f1463" y="f1464"/>
                  <a:pt x="f1465" y="f1466"/>
                </a:cubicBezTo>
                <a:cubicBezTo>
                  <a:pt x="f1467" y="f1468"/>
                  <a:pt x="f1469" y="f1470"/>
                  <a:pt x="f1471" y="f1472"/>
                </a:cubicBezTo>
                <a:cubicBezTo>
                  <a:pt x="f1473" y="f1474"/>
                  <a:pt x="f1475" y="f1476"/>
                  <a:pt x="f1477" y="f1478"/>
                </a:cubicBezTo>
                <a:cubicBezTo>
                  <a:pt x="f1479" y="f1480"/>
                  <a:pt x="f1481" y="f1482"/>
                  <a:pt x="f1483" y="f1484"/>
                </a:cubicBezTo>
                <a:cubicBezTo>
                  <a:pt x="f1485" y="f1486"/>
                  <a:pt x="f1487" y="f1488"/>
                  <a:pt x="f1489" y="f1490"/>
                </a:cubicBezTo>
                <a:cubicBezTo>
                  <a:pt x="f1491" y="f1492"/>
                  <a:pt x="f1493" y="f1494"/>
                  <a:pt x="f1495" y="f1496"/>
                </a:cubicBezTo>
                <a:cubicBezTo>
                  <a:pt x="f1497" y="f1498"/>
                  <a:pt x="f1499" y="f1500"/>
                  <a:pt x="f1501" y="f1502"/>
                </a:cubicBezTo>
                <a:cubicBezTo>
                  <a:pt x="f1503" y="f1504"/>
                  <a:pt x="f1505" y="f1506"/>
                  <a:pt x="f1507" y="f1508"/>
                </a:cubicBezTo>
                <a:cubicBezTo>
                  <a:pt x="f1509" y="f1510"/>
                  <a:pt x="f1511" y="f1512"/>
                  <a:pt x="f1513" y="f1514"/>
                </a:cubicBezTo>
                <a:cubicBezTo>
                  <a:pt x="f1515" y="f1516"/>
                  <a:pt x="f1517" y="f1518"/>
                  <a:pt x="f1519" y="f1520"/>
                </a:cubicBezTo>
                <a:cubicBezTo>
                  <a:pt x="f1521" y="f1522"/>
                  <a:pt x="f1523" y="f1524"/>
                  <a:pt x="f1525" y="f1526"/>
                </a:cubicBezTo>
                <a:cubicBezTo>
                  <a:pt x="f1527" y="f1528"/>
                  <a:pt x="f1529" y="f1530"/>
                  <a:pt x="f1531" y="f1532"/>
                </a:cubicBezTo>
                <a:cubicBezTo>
                  <a:pt x="f1533" y="f1534"/>
                  <a:pt x="f1535" y="f1536"/>
                  <a:pt x="f1537" y="f1538"/>
                </a:cubicBezTo>
                <a:cubicBezTo>
                  <a:pt x="f1539" y="f1540"/>
                  <a:pt x="f1541" y="f1542"/>
                  <a:pt x="f1543" y="f1544"/>
                </a:cubicBezTo>
                <a:cubicBezTo>
                  <a:pt x="f1545" y="f1546"/>
                  <a:pt x="f1547" y="f1548"/>
                  <a:pt x="f1549" y="f1550"/>
                </a:cubicBezTo>
                <a:cubicBezTo>
                  <a:pt x="f1551" y="f1552"/>
                  <a:pt x="f1553" y="f1554"/>
                  <a:pt x="f1555" y="f1556"/>
                </a:cubicBezTo>
                <a:cubicBezTo>
                  <a:pt x="f1557" y="f1558"/>
                  <a:pt x="f1559" y="f1560"/>
                  <a:pt x="f1561" y="f1562"/>
                </a:cubicBezTo>
                <a:cubicBezTo>
                  <a:pt x="f1563" y="f1564"/>
                  <a:pt x="f1565" y="f1566"/>
                  <a:pt x="f1567" y="f1568"/>
                </a:cubicBezTo>
                <a:cubicBezTo>
                  <a:pt x="f1569" y="f1570"/>
                  <a:pt x="f1571" y="f1572"/>
                  <a:pt x="f1573" y="f1574"/>
                </a:cubicBezTo>
                <a:cubicBezTo>
                  <a:pt x="f1575" y="f1576"/>
                  <a:pt x="f1577" y="f1578"/>
                  <a:pt x="f1579" y="f1580"/>
                </a:cubicBezTo>
                <a:cubicBezTo>
                  <a:pt x="f1581" y="f1582"/>
                  <a:pt x="f1583" y="f1584"/>
                  <a:pt x="f1585" y="f1586"/>
                </a:cubicBezTo>
                <a:cubicBezTo>
                  <a:pt x="f1587" y="f1588"/>
                  <a:pt x="f1589" y="f1590"/>
                  <a:pt x="f1591" y="f1592"/>
                </a:cubicBezTo>
                <a:cubicBezTo>
                  <a:pt x="f1593" y="f1594"/>
                  <a:pt x="f1595" y="f1596"/>
                  <a:pt x="f1597" y="f1598"/>
                </a:cubicBezTo>
                <a:cubicBezTo>
                  <a:pt x="f1599" y="f1600"/>
                  <a:pt x="f1601" y="f1602"/>
                  <a:pt x="f1603" y="f1604"/>
                </a:cubicBezTo>
                <a:cubicBezTo>
                  <a:pt x="f1605" y="f1606"/>
                  <a:pt x="f1607" y="f1608"/>
                  <a:pt x="f1609" y="f1610"/>
                </a:cubicBezTo>
                <a:cubicBezTo>
                  <a:pt x="f1611" y="f1612"/>
                  <a:pt x="f1613" y="f1614"/>
                  <a:pt x="f1615" y="f1616"/>
                </a:cubicBezTo>
                <a:cubicBezTo>
                  <a:pt x="f1617" y="f1618"/>
                  <a:pt x="f1619" y="f1620"/>
                  <a:pt x="f1621" y="f1622"/>
                </a:cubicBezTo>
                <a:cubicBezTo>
                  <a:pt x="f1623" y="f1624"/>
                  <a:pt x="f1625" y="f1626"/>
                  <a:pt x="f1627" y="f1628"/>
                </a:cubicBezTo>
                <a:cubicBezTo>
                  <a:pt x="f1629" y="f1630"/>
                  <a:pt x="f1631" y="f1632"/>
                  <a:pt x="f1633" y="f1634"/>
                </a:cubicBezTo>
                <a:cubicBezTo>
                  <a:pt x="f1635" y="f1636"/>
                  <a:pt x="f1637" y="f1638"/>
                  <a:pt x="f1639" y="f1640"/>
                </a:cubicBezTo>
                <a:cubicBezTo>
                  <a:pt x="f1641" y="f1642"/>
                  <a:pt x="f1643" y="f1644"/>
                  <a:pt x="f1645" y="f1646"/>
                </a:cubicBezTo>
                <a:cubicBezTo>
                  <a:pt x="f1647" y="f1648"/>
                  <a:pt x="f1649" y="f1650"/>
                  <a:pt x="f1651" y="f1652"/>
                </a:cubicBezTo>
                <a:cubicBezTo>
                  <a:pt x="f1653" y="f1654"/>
                  <a:pt x="f1655" y="f1656"/>
                  <a:pt x="f1657" y="f1658"/>
                </a:cubicBezTo>
                <a:cubicBezTo>
                  <a:pt x="f1659" y="f1660"/>
                  <a:pt x="f1661" y="f1662"/>
                  <a:pt x="f1663" y="f1664"/>
                </a:cubicBezTo>
                <a:close/>
              </a:path>
            </a:pathLst>
          </a:custGeom>
          <a:solidFill>
            <a:srgbClr val="543E35">
              <a:alpha val="11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543E34"/>
              </a:solidFill>
              <a:uFillTx/>
              <a:latin typeface="Gill Sans Nova Light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155CDD6-5287-4010-2D36-DCE83854CCC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76072" y="1911095"/>
            <a:ext cx="6464808" cy="402336"/>
          </a:xfrm>
        </p:spPr>
        <p:txBody>
          <a:bodyPr anchor="b"/>
          <a:lstStyle>
            <a:lvl1pPr marL="0" indent="0">
              <a:buNone/>
              <a:defRPr sz="2000" cap="all">
                <a:solidFill>
                  <a:srgbClr val="FEF3ED"/>
                </a:solidFill>
                <a:latin typeface="Gill Sans Nova" pitchFamily="34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9065499-8893-7240-2968-5E52760031A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76072" y="3557015"/>
            <a:ext cx="6464808" cy="402336"/>
          </a:xfrm>
        </p:spPr>
        <p:txBody>
          <a:bodyPr anchor="b"/>
          <a:lstStyle>
            <a:lvl1pPr marL="0" indent="0">
              <a:buNone/>
              <a:defRPr sz="2000" cap="all">
                <a:solidFill>
                  <a:srgbClr val="FEF3ED"/>
                </a:solidFill>
                <a:latin typeface="Gill Sans Nova" pitchFamily="34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467BE318-6C96-C268-A056-FFFBB250C202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576072" y="3995928"/>
            <a:ext cx="6464808" cy="1097280"/>
          </a:xfrm>
        </p:spPr>
        <p:txBody>
          <a:bodyPr/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itchFamily="49"/>
              <a:buChar char="o"/>
              <a:defRPr sz="1800">
                <a:solidFill>
                  <a:srgbClr val="FEF3ED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FEF3ED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FEF3ED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FEF3ED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FEF3E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688073-0CAF-32A3-2398-2084269452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>
                <a:solidFill>
                  <a:srgbClr val="FEF3ED"/>
                </a:solidFill>
              </a:defRPr>
            </a:lvl1pPr>
          </a:lstStyle>
          <a:p>
            <a:pPr lvl="0"/>
            <a:r>
              <a:rPr lang="en-US"/>
              <a:t>click to edit master title style	</a:t>
            </a:r>
          </a:p>
        </p:txBody>
      </p:sp>
      <p:cxnSp>
        <p:nvCxnSpPr>
          <p:cNvPr id="13" name="Straight Connector 9">
            <a:extLst>
              <a:ext uri="{FF2B5EF4-FFF2-40B4-BE49-F238E27FC236}">
                <a16:creationId xmlns:a16="http://schemas.microsoft.com/office/drawing/2014/main" id="{FD0E2CF0-8C59-1E0C-366E-75201EC50816}"/>
              </a:ext>
            </a:extLst>
          </p:cNvPr>
          <p:cNvCxnSpPr/>
          <p:nvPr/>
        </p:nvCxnSpPr>
        <p:spPr>
          <a:xfrm>
            <a:off x="0" y="6324603"/>
            <a:ext cx="12191996" cy="0"/>
          </a:xfrm>
          <a:prstGeom prst="straightConnector1">
            <a:avLst/>
          </a:prstGeom>
          <a:noFill/>
          <a:ln w="15873" cap="flat">
            <a:solidFill>
              <a:srgbClr val="FEF3ED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71770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Column">
    <p:bg>
      <p:bgPr>
        <a:solidFill>
          <a:srgbClr val="E5DA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26">
            <a:extLst>
              <a:ext uri="{FF2B5EF4-FFF2-40B4-BE49-F238E27FC236}">
                <a16:creationId xmlns:a16="http://schemas.microsoft.com/office/drawing/2014/main" id="{50486941-1A82-BEC4-AD37-A713F4BDB8AD}"/>
              </a:ext>
            </a:extLst>
          </p:cNvPr>
          <p:cNvSpPr/>
          <p:nvPr/>
        </p:nvSpPr>
        <p:spPr>
          <a:xfrm>
            <a:off x="621727" y="4724604"/>
            <a:ext cx="8993197" cy="213339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993194"/>
              <a:gd name="f7" fmla="val 2133395"/>
              <a:gd name="f8" fmla="val 5641082"/>
              <a:gd name="f9" fmla="val 28"/>
              <a:gd name="f10" fmla="val 6185920"/>
              <a:gd name="f11" fmla="val 1961"/>
              <a:gd name="f12" fmla="val 6687031"/>
              <a:gd name="f13" fmla="val 105621"/>
              <a:gd name="f14" fmla="val 7193214"/>
              <a:gd name="f15" fmla="val 351682"/>
              <a:gd name="f16" fmla="val 7883521"/>
              <a:gd name="f17" fmla="val 687280"/>
              <a:gd name="f18" fmla="val 8326622"/>
              <a:gd name="f19" fmla="val 1163018"/>
              <a:gd name="f20" fmla="val 8571267"/>
              <a:gd name="f21" fmla="val 1470873"/>
              <a:gd name="f22" fmla="val 8698040"/>
              <a:gd name="f23" fmla="val 1621267"/>
              <a:gd name="f24" fmla="val 8852271"/>
              <a:gd name="f25" fmla="val 1830686"/>
              <a:gd name="f26" fmla="val 8974398"/>
              <a:gd name="f27" fmla="val 2088483"/>
              <a:gd name="f28" fmla="val 11196"/>
              <a:gd name="f29" fmla="val 2060835"/>
              <a:gd name="f30" fmla="val 25372"/>
              <a:gd name="f31" fmla="val 1999506"/>
              <a:gd name="f32" fmla="val 44664"/>
              <a:gd name="f33" fmla="val 1937726"/>
              <a:gd name="f34" fmla="val 69995"/>
              <a:gd name="f35" fmla="val 1875975"/>
              <a:gd name="f36" fmla="val 225713"/>
              <a:gd name="f37" fmla="val 1496052"/>
              <a:gd name="f38" fmla="val 611237"/>
              <a:gd name="f39" fmla="val 1115228"/>
              <a:gd name="f40" fmla="val 2326551"/>
              <a:gd name="f41" fmla="val 649790"/>
              <a:gd name="f42" fmla="val 3703485"/>
              <a:gd name="f43" fmla="val 276164"/>
              <a:gd name="f44" fmla="val 4733017"/>
              <a:gd name="f45" fmla="val -3192"/>
              <a:gd name="f46" fmla="+- 0 0 -90"/>
              <a:gd name="f47" fmla="*/ f3 1 8993194"/>
              <a:gd name="f48" fmla="*/ f4 1 2133395"/>
              <a:gd name="f49" fmla="val f5"/>
              <a:gd name="f50" fmla="val f6"/>
              <a:gd name="f51" fmla="val f7"/>
              <a:gd name="f52" fmla="*/ f46 f0 1"/>
              <a:gd name="f53" fmla="+- f51 0 f49"/>
              <a:gd name="f54" fmla="+- f50 0 f49"/>
              <a:gd name="f55" fmla="*/ f52 1 f2"/>
              <a:gd name="f56" fmla="*/ f54 1 8993194"/>
              <a:gd name="f57" fmla="*/ f53 1 2133395"/>
              <a:gd name="f58" fmla="*/ 5641082 f54 1"/>
              <a:gd name="f59" fmla="*/ 28 f53 1"/>
              <a:gd name="f60" fmla="*/ 7193214 f54 1"/>
              <a:gd name="f61" fmla="*/ 351682 f53 1"/>
              <a:gd name="f62" fmla="*/ 8571267 f54 1"/>
              <a:gd name="f63" fmla="*/ 1470873 f53 1"/>
              <a:gd name="f64" fmla="*/ 8974398 f54 1"/>
              <a:gd name="f65" fmla="*/ 2088483 f53 1"/>
              <a:gd name="f66" fmla="*/ 8993194 f54 1"/>
              <a:gd name="f67" fmla="*/ 2133395 f53 1"/>
              <a:gd name="f68" fmla="*/ 0 f54 1"/>
              <a:gd name="f69" fmla="*/ 11196 f54 1"/>
              <a:gd name="f70" fmla="*/ 2060835 f53 1"/>
              <a:gd name="f71" fmla="*/ 69995 f54 1"/>
              <a:gd name="f72" fmla="*/ 1875975 f53 1"/>
              <a:gd name="f73" fmla="*/ 2326551 f54 1"/>
              <a:gd name="f74" fmla="*/ 649790 f53 1"/>
              <a:gd name="f75" fmla="+- f55 0 f1"/>
              <a:gd name="f76" fmla="*/ f58 1 8993194"/>
              <a:gd name="f77" fmla="*/ f59 1 2133395"/>
              <a:gd name="f78" fmla="*/ f60 1 8993194"/>
              <a:gd name="f79" fmla="*/ f61 1 2133395"/>
              <a:gd name="f80" fmla="*/ f62 1 8993194"/>
              <a:gd name="f81" fmla="*/ f63 1 2133395"/>
              <a:gd name="f82" fmla="*/ f64 1 8993194"/>
              <a:gd name="f83" fmla="*/ f65 1 2133395"/>
              <a:gd name="f84" fmla="*/ f66 1 8993194"/>
              <a:gd name="f85" fmla="*/ f67 1 2133395"/>
              <a:gd name="f86" fmla="*/ f68 1 8993194"/>
              <a:gd name="f87" fmla="*/ f69 1 8993194"/>
              <a:gd name="f88" fmla="*/ f70 1 2133395"/>
              <a:gd name="f89" fmla="*/ f71 1 8993194"/>
              <a:gd name="f90" fmla="*/ f72 1 2133395"/>
              <a:gd name="f91" fmla="*/ f73 1 8993194"/>
              <a:gd name="f92" fmla="*/ f74 1 2133395"/>
              <a:gd name="f93" fmla="*/ f49 1 f56"/>
              <a:gd name="f94" fmla="*/ f50 1 f56"/>
              <a:gd name="f95" fmla="*/ f49 1 f57"/>
              <a:gd name="f96" fmla="*/ f51 1 f57"/>
              <a:gd name="f97" fmla="*/ f76 1 f56"/>
              <a:gd name="f98" fmla="*/ f77 1 f57"/>
              <a:gd name="f99" fmla="*/ f78 1 f56"/>
              <a:gd name="f100" fmla="*/ f79 1 f57"/>
              <a:gd name="f101" fmla="*/ f80 1 f56"/>
              <a:gd name="f102" fmla="*/ f81 1 f57"/>
              <a:gd name="f103" fmla="*/ f82 1 f56"/>
              <a:gd name="f104" fmla="*/ f83 1 f57"/>
              <a:gd name="f105" fmla="*/ f84 1 f56"/>
              <a:gd name="f106" fmla="*/ f85 1 f57"/>
              <a:gd name="f107" fmla="*/ f86 1 f56"/>
              <a:gd name="f108" fmla="*/ f87 1 f56"/>
              <a:gd name="f109" fmla="*/ f88 1 f57"/>
              <a:gd name="f110" fmla="*/ f89 1 f56"/>
              <a:gd name="f111" fmla="*/ f90 1 f57"/>
              <a:gd name="f112" fmla="*/ f91 1 f56"/>
              <a:gd name="f113" fmla="*/ f92 1 f57"/>
              <a:gd name="f114" fmla="*/ f93 f47 1"/>
              <a:gd name="f115" fmla="*/ f94 f47 1"/>
              <a:gd name="f116" fmla="*/ f96 f48 1"/>
              <a:gd name="f117" fmla="*/ f95 f48 1"/>
              <a:gd name="f118" fmla="*/ f97 f47 1"/>
              <a:gd name="f119" fmla="*/ f98 f48 1"/>
              <a:gd name="f120" fmla="*/ f99 f47 1"/>
              <a:gd name="f121" fmla="*/ f100 f48 1"/>
              <a:gd name="f122" fmla="*/ f101 f47 1"/>
              <a:gd name="f123" fmla="*/ f102 f48 1"/>
              <a:gd name="f124" fmla="*/ f103 f47 1"/>
              <a:gd name="f125" fmla="*/ f104 f48 1"/>
              <a:gd name="f126" fmla="*/ f105 f47 1"/>
              <a:gd name="f127" fmla="*/ f106 f48 1"/>
              <a:gd name="f128" fmla="*/ f107 f47 1"/>
              <a:gd name="f129" fmla="*/ f108 f47 1"/>
              <a:gd name="f130" fmla="*/ f109 f48 1"/>
              <a:gd name="f131" fmla="*/ f110 f47 1"/>
              <a:gd name="f132" fmla="*/ f111 f48 1"/>
              <a:gd name="f133" fmla="*/ f112 f47 1"/>
              <a:gd name="f134" fmla="*/ f113 f4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5">
                <a:pos x="f118" y="f119"/>
              </a:cxn>
              <a:cxn ang="f75">
                <a:pos x="f120" y="f121"/>
              </a:cxn>
              <a:cxn ang="f75">
                <a:pos x="f122" y="f123"/>
              </a:cxn>
              <a:cxn ang="f75">
                <a:pos x="f124" y="f125"/>
              </a:cxn>
              <a:cxn ang="f75">
                <a:pos x="f126" y="f127"/>
              </a:cxn>
              <a:cxn ang="f75">
                <a:pos x="f128" y="f127"/>
              </a:cxn>
              <a:cxn ang="f75">
                <a:pos x="f129" y="f130"/>
              </a:cxn>
              <a:cxn ang="f75">
                <a:pos x="f131" y="f132"/>
              </a:cxn>
              <a:cxn ang="f75">
                <a:pos x="f133" y="f134"/>
              </a:cxn>
              <a:cxn ang="f75">
                <a:pos x="f118" y="f119"/>
              </a:cxn>
            </a:cxnLst>
            <a:rect l="f114" t="f117" r="f115" b="f116"/>
            <a:pathLst>
              <a:path w="8993194" h="2133395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lnTo>
                  <a:pt x="f6" y="f7"/>
                </a:lnTo>
                <a:lnTo>
                  <a:pt x="f5" y="f7"/>
                </a:lnTo>
                <a:lnTo>
                  <a:pt x="f28" y="f29"/>
                </a:ln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8" y="f9"/>
                </a:cubicBezTo>
                <a:close/>
              </a:path>
            </a:pathLst>
          </a:custGeom>
          <a:solidFill>
            <a:srgbClr val="5D6A76">
              <a:alpha val="73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543E34"/>
              </a:solidFill>
              <a:uFillTx/>
              <a:latin typeface="Gill Sans Nova Light"/>
            </a:endParaRPr>
          </a:p>
        </p:txBody>
      </p:sp>
      <p:sp>
        <p:nvSpPr>
          <p:cNvPr id="3" name="Freeform: Shape 17">
            <a:extLst>
              <a:ext uri="{FF2B5EF4-FFF2-40B4-BE49-F238E27FC236}">
                <a16:creationId xmlns:a16="http://schemas.microsoft.com/office/drawing/2014/main" id="{3E36F669-5E0E-3133-47AE-F702AB525922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192000"/>
              <a:gd name="f7" fmla="val 6858000"/>
              <a:gd name="f8" fmla="val 6775177"/>
              <a:gd name="f9" fmla="val 7219800"/>
              <a:gd name="f10" fmla="val 111673"/>
              <a:gd name="f11" fmla="val 8893020"/>
              <a:gd name="f12" fmla="val 564143"/>
              <a:gd name="f13" fmla="val 10439967"/>
              <a:gd name="f14" fmla="val 1209336"/>
              <a:gd name="f15" fmla="val 11749026"/>
              <a:gd name="f16" fmla="val 1996374"/>
              <a:gd name="f17" fmla="val 2276886"/>
              <a:gd name="f18" fmla="+- 0 0 -90"/>
              <a:gd name="f19" fmla="*/ f3 1 12192000"/>
              <a:gd name="f20" fmla="*/ f4 1 6858000"/>
              <a:gd name="f21" fmla="val f5"/>
              <a:gd name="f22" fmla="val f6"/>
              <a:gd name="f23" fmla="val f7"/>
              <a:gd name="f24" fmla="*/ f18 f0 1"/>
              <a:gd name="f25" fmla="+- f23 0 f21"/>
              <a:gd name="f26" fmla="+- f22 0 f21"/>
              <a:gd name="f27" fmla="*/ f24 1 f2"/>
              <a:gd name="f28" fmla="*/ f26 1 12192000"/>
              <a:gd name="f29" fmla="*/ f25 1 6858000"/>
              <a:gd name="f30" fmla="*/ 0 f26 1"/>
              <a:gd name="f31" fmla="*/ 0 f25 1"/>
              <a:gd name="f32" fmla="*/ 6775177 f26 1"/>
              <a:gd name="f33" fmla="*/ 7219800 f26 1"/>
              <a:gd name="f34" fmla="*/ 111673 f25 1"/>
              <a:gd name="f35" fmla="*/ 11749026 f26 1"/>
              <a:gd name="f36" fmla="*/ 1996374 f25 1"/>
              <a:gd name="f37" fmla="*/ 12192000 f26 1"/>
              <a:gd name="f38" fmla="*/ 2276886 f25 1"/>
              <a:gd name="f39" fmla="*/ 6858000 f25 1"/>
              <a:gd name="f40" fmla="+- f27 0 f1"/>
              <a:gd name="f41" fmla="*/ f30 1 12192000"/>
              <a:gd name="f42" fmla="*/ f31 1 6858000"/>
              <a:gd name="f43" fmla="*/ f32 1 12192000"/>
              <a:gd name="f44" fmla="*/ f33 1 12192000"/>
              <a:gd name="f45" fmla="*/ f34 1 6858000"/>
              <a:gd name="f46" fmla="*/ f35 1 12192000"/>
              <a:gd name="f47" fmla="*/ f36 1 6858000"/>
              <a:gd name="f48" fmla="*/ f37 1 12192000"/>
              <a:gd name="f49" fmla="*/ f38 1 6858000"/>
              <a:gd name="f50" fmla="*/ f39 1 6858000"/>
              <a:gd name="f51" fmla="*/ f21 1 f28"/>
              <a:gd name="f52" fmla="*/ f22 1 f28"/>
              <a:gd name="f53" fmla="*/ f21 1 f29"/>
              <a:gd name="f54" fmla="*/ f23 1 f29"/>
              <a:gd name="f55" fmla="*/ f41 1 f28"/>
              <a:gd name="f56" fmla="*/ f42 1 f29"/>
              <a:gd name="f57" fmla="*/ f43 1 f28"/>
              <a:gd name="f58" fmla="*/ f44 1 f28"/>
              <a:gd name="f59" fmla="*/ f45 1 f29"/>
              <a:gd name="f60" fmla="*/ f46 1 f28"/>
              <a:gd name="f61" fmla="*/ f47 1 f29"/>
              <a:gd name="f62" fmla="*/ f48 1 f28"/>
              <a:gd name="f63" fmla="*/ f49 1 f29"/>
              <a:gd name="f64" fmla="*/ f50 1 f29"/>
              <a:gd name="f65" fmla="*/ f51 f19 1"/>
              <a:gd name="f66" fmla="*/ f52 f19 1"/>
              <a:gd name="f67" fmla="*/ f54 f20 1"/>
              <a:gd name="f68" fmla="*/ f53 f20 1"/>
              <a:gd name="f69" fmla="*/ f55 f19 1"/>
              <a:gd name="f70" fmla="*/ f56 f20 1"/>
              <a:gd name="f71" fmla="*/ f57 f19 1"/>
              <a:gd name="f72" fmla="*/ f58 f19 1"/>
              <a:gd name="f73" fmla="*/ f59 f20 1"/>
              <a:gd name="f74" fmla="*/ f60 f19 1"/>
              <a:gd name="f75" fmla="*/ f61 f20 1"/>
              <a:gd name="f76" fmla="*/ f62 f19 1"/>
              <a:gd name="f77" fmla="*/ f63 f20 1"/>
              <a:gd name="f78" fmla="*/ f64 f2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0">
                <a:pos x="f69" y="f70"/>
              </a:cxn>
              <a:cxn ang="f40">
                <a:pos x="f71" y="f70"/>
              </a:cxn>
              <a:cxn ang="f40">
                <a:pos x="f72" y="f73"/>
              </a:cxn>
              <a:cxn ang="f40">
                <a:pos x="f74" y="f75"/>
              </a:cxn>
              <a:cxn ang="f40">
                <a:pos x="f76" y="f77"/>
              </a:cxn>
              <a:cxn ang="f40">
                <a:pos x="f76" y="f78"/>
              </a:cxn>
              <a:cxn ang="f40">
                <a:pos x="f69" y="f78"/>
              </a:cxn>
            </a:cxnLst>
            <a:rect l="f65" t="f68" r="f66" b="f67"/>
            <a:pathLst>
              <a:path w="12192000" h="6858000">
                <a:moveTo>
                  <a:pt x="f5" y="f5"/>
                </a:moveTo>
                <a:lnTo>
                  <a:pt x="f8" y="f5"/>
                </a:lnTo>
                <a:lnTo>
                  <a:pt x="f9" y="f10"/>
                </a:lnTo>
                <a:cubicBezTo>
                  <a:pt x="f11" y="f12"/>
                  <a:pt x="f13" y="f14"/>
                  <a:pt x="f15" y="f16"/>
                </a:cubicBezTo>
                <a:lnTo>
                  <a:pt x="f6" y="f17"/>
                </a:lnTo>
                <a:lnTo>
                  <a:pt x="f6" y="f7"/>
                </a:lnTo>
                <a:lnTo>
                  <a:pt x="f5" y="f7"/>
                </a:lnTo>
                <a:close/>
              </a:path>
            </a:pathLst>
          </a:custGeom>
          <a:solidFill>
            <a:srgbClr val="4E5745">
              <a:alpha val="62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543E34"/>
              </a:solidFill>
              <a:uFillTx/>
              <a:latin typeface="Gill Sans Nova Light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F60672A-1AAE-EFE7-7160-D7CA168E6D8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76072" y="1911095"/>
            <a:ext cx="3529584" cy="402336"/>
          </a:xfrm>
        </p:spPr>
        <p:txBody>
          <a:bodyPr anchor="ctr"/>
          <a:lstStyle>
            <a:lvl1pPr marL="0" indent="0">
              <a:buNone/>
              <a:defRPr sz="2000" cap="all">
                <a:solidFill>
                  <a:srgbClr val="FEF3ED"/>
                </a:solidFill>
                <a:latin typeface="Gill Sans Nova" pitchFamily="34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1BA9985-AD76-E383-80B4-85C6EFF521B4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576072" y="2505071"/>
            <a:ext cx="2944368" cy="3684583"/>
          </a:xfrm>
        </p:spPr>
        <p:txBody>
          <a:bodyPr/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itchFamily="49"/>
              <a:buChar char="o"/>
              <a:defRPr sz="1800">
                <a:solidFill>
                  <a:srgbClr val="FEF3ED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FEF3ED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FEF3ED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FEF3ED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FEF3E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FEEB4D57-BEB8-7F87-334D-A93A5B71317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782312" y="1911095"/>
            <a:ext cx="3529584" cy="402336"/>
          </a:xfrm>
        </p:spPr>
        <p:txBody>
          <a:bodyPr anchor="ctr"/>
          <a:lstStyle>
            <a:lvl1pPr marL="0" indent="0">
              <a:buNone/>
              <a:defRPr sz="2000" cap="all">
                <a:solidFill>
                  <a:srgbClr val="FEF3ED"/>
                </a:solidFill>
                <a:latin typeface="Gill Sans Nova" pitchFamily="34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56A12EF-0C99-6E99-77B1-CE9B80A18301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782312" y="2505071"/>
            <a:ext cx="2944368" cy="3684583"/>
          </a:xfrm>
        </p:spPr>
        <p:txBody>
          <a:bodyPr/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itchFamily="49"/>
              <a:buChar char="o"/>
              <a:defRPr sz="1800">
                <a:solidFill>
                  <a:srgbClr val="FEF3ED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FEF3ED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FEF3ED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FEF3ED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FEF3E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EDE2A24C-4310-2F0A-A594-DFA7A0B9B99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EF3ED"/>
                </a:solidFill>
              </a:defRPr>
            </a:lvl1pPr>
          </a:lstStyle>
          <a:p>
            <a:pPr lvl="0"/>
            <a:r>
              <a:rPr lang="en-US"/>
              <a:t>20XX</a:t>
            </a:r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C6524910-2B6B-22C9-1269-7AA7B83BC15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EF3ED"/>
                </a:solidFill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919426A1-F0A9-CE04-C81A-6E4230CDBB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EF3ED"/>
                </a:solidFill>
              </a:defRPr>
            </a:lvl1pPr>
          </a:lstStyle>
          <a:p>
            <a:pPr lvl="0"/>
            <a:fld id="{73C7B777-FCB7-4B94-A77E-8B6DBC1F7271}" type="slidenum"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9B76829-40C3-A8F0-ACAA-94FB5A67FA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>
                <a:solidFill>
                  <a:srgbClr val="FEF3ED"/>
                </a:solidFill>
              </a:defRPr>
            </a:lvl1pPr>
          </a:lstStyle>
          <a:p>
            <a:pPr lvl="0"/>
            <a:r>
              <a:rPr lang="en-US"/>
              <a:t>click to edit master title style	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ECBD63F-B59B-691E-0234-308EF9441AB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860536" y="1911095"/>
            <a:ext cx="2944368" cy="402336"/>
          </a:xfrm>
        </p:spPr>
        <p:txBody>
          <a:bodyPr anchor="ctr"/>
          <a:lstStyle>
            <a:lvl1pPr marL="0" indent="0">
              <a:buNone/>
              <a:defRPr sz="2000" cap="all">
                <a:solidFill>
                  <a:srgbClr val="FEF3ED"/>
                </a:solidFill>
                <a:latin typeface="Gill Sans Nova" pitchFamily="34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DDD43857-B5A8-1D97-99F4-BE1FC8F8FA83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860536" y="2492434"/>
            <a:ext cx="2944368" cy="3684583"/>
          </a:xfrm>
        </p:spPr>
        <p:txBody>
          <a:bodyPr/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itchFamily="49"/>
              <a:buChar char="o"/>
              <a:defRPr sz="1800">
                <a:solidFill>
                  <a:srgbClr val="FEF3ED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FEF3ED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FEF3ED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FEF3ED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FEF3E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32">
            <a:extLst>
              <a:ext uri="{FF2B5EF4-FFF2-40B4-BE49-F238E27FC236}">
                <a16:creationId xmlns:a16="http://schemas.microsoft.com/office/drawing/2014/main" id="{245FF0D9-F4C4-46BF-6D6B-98F48B453BB5}"/>
              </a:ext>
            </a:extLst>
          </p:cNvPr>
          <p:cNvCxnSpPr/>
          <p:nvPr/>
        </p:nvCxnSpPr>
        <p:spPr>
          <a:xfrm>
            <a:off x="0" y="6324603"/>
            <a:ext cx="12191996" cy="0"/>
          </a:xfrm>
          <a:prstGeom prst="straightConnector1">
            <a:avLst/>
          </a:prstGeom>
          <a:noFill/>
          <a:ln w="15873" cap="flat">
            <a:solidFill>
              <a:srgbClr val="FEF3ED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3005371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 alt">
    <p:bg>
      <p:bgPr>
        <a:solidFill>
          <a:srgbClr val="E5DA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23">
            <a:extLst>
              <a:ext uri="{FF2B5EF4-FFF2-40B4-BE49-F238E27FC236}">
                <a16:creationId xmlns:a16="http://schemas.microsoft.com/office/drawing/2014/main" id="{E3D3062C-BC59-D716-ED38-1F5EB93A53A5}"/>
              </a:ext>
            </a:extLst>
          </p:cNvPr>
          <p:cNvSpPr/>
          <p:nvPr/>
        </p:nvSpPr>
        <p:spPr>
          <a:xfrm>
            <a:off x="6323597" y="0"/>
            <a:ext cx="5868399" cy="616403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868404"/>
              <a:gd name="f7" fmla="val 6164034"/>
              <a:gd name="f8" fmla="val 12513"/>
              <a:gd name="f9" fmla="val 4439184"/>
              <a:gd name="f10" fmla="val 4449003"/>
              <a:gd name="f11" fmla="val 15092"/>
              <a:gd name="f12" fmla="val 4651567"/>
              <a:gd name="f13" fmla="val 305845"/>
              <a:gd name="f14" fmla="val 4918507"/>
              <a:gd name="f15" fmla="val 539411"/>
              <a:gd name="f16" fmla="val 5223238"/>
              <a:gd name="f17" fmla="val 739839"/>
              <a:gd name="f18" fmla="val 5478465"/>
              <a:gd name="f19" fmla="val 907701"/>
              <a:gd name="f20" fmla="val 5664764"/>
              <a:gd name="f21" fmla="val 1010975"/>
              <a:gd name="f22" fmla="val 5836159"/>
              <a:gd name="f23" fmla="val 1102187"/>
              <a:gd name="f24" fmla="val 1119251"/>
              <a:gd name="f25" fmla="val 6067695"/>
              <a:gd name="f26" fmla="val 5685224"/>
              <a:gd name="f27" fmla="val 6111753"/>
              <a:gd name="f28" fmla="val 5494197"/>
              <a:gd name="f29" fmla="val 6149567"/>
              <a:gd name="f30" fmla="val 5293292"/>
              <a:gd name="f31" fmla="val 6165797"/>
              <a:gd name="f32" fmla="val 5084251"/>
              <a:gd name="f33" fmla="val 6163884"/>
              <a:gd name="f34" fmla="val 4661736"/>
              <a:gd name="f35" fmla="val 6160033"/>
              <a:gd name="f36" fmla="val 4246092"/>
              <a:gd name="f37" fmla="val 6080257"/>
              <a:gd name="f38" fmla="val 3836104"/>
              <a:gd name="f39" fmla="val 5943053"/>
              <a:gd name="f40" fmla="val 3669389"/>
              <a:gd name="f41" fmla="val 5887220"/>
              <a:gd name="f42" fmla="val 3505068"/>
              <a:gd name="f43" fmla="val 5826356"/>
              <a:gd name="f44" fmla="val 3344911"/>
              <a:gd name="f45" fmla="val 5752757"/>
              <a:gd name="f46" fmla="val 2529656"/>
              <a:gd name="f47" fmla="val 5377996"/>
              <a:gd name="f48" fmla="val 1853875"/>
              <a:gd name="f49" fmla="val 4847882"/>
              <a:gd name="f50" fmla="val 1304345"/>
              <a:gd name="f51" fmla="val 4176227"/>
              <a:gd name="f52" fmla="val 767829"/>
              <a:gd name="f53" fmla="val 3520395"/>
              <a:gd name="f54" fmla="val 415519"/>
              <a:gd name="f55" fmla="val 2801547"/>
              <a:gd name="f56" fmla="val 209588"/>
              <a:gd name="f57" fmla="val 2032696"/>
              <a:gd name="f58" fmla="val 48218"/>
              <a:gd name="f59" fmla="val 1430059"/>
              <a:gd name="f60" fmla="val -12290"/>
              <a:gd name="f61" fmla="val 831033"/>
              <a:gd name="f62" fmla="val 2035"/>
              <a:gd name="f63" fmla="val 234989"/>
              <a:gd name="f64" fmla="+- 0 0 -90"/>
              <a:gd name="f65" fmla="*/ f3 1 5868404"/>
              <a:gd name="f66" fmla="*/ f4 1 6164034"/>
              <a:gd name="f67" fmla="val f5"/>
              <a:gd name="f68" fmla="val f6"/>
              <a:gd name="f69" fmla="val f7"/>
              <a:gd name="f70" fmla="*/ f64 f0 1"/>
              <a:gd name="f71" fmla="+- f69 0 f67"/>
              <a:gd name="f72" fmla="+- f68 0 f67"/>
              <a:gd name="f73" fmla="*/ f70 1 f2"/>
              <a:gd name="f74" fmla="*/ f72 1 5868404"/>
              <a:gd name="f75" fmla="*/ f71 1 6164034"/>
              <a:gd name="f76" fmla="*/ 12513 f72 1"/>
              <a:gd name="f77" fmla="*/ 0 f71 1"/>
              <a:gd name="f78" fmla="*/ 4439184 f72 1"/>
              <a:gd name="f79" fmla="*/ 4449003 f72 1"/>
              <a:gd name="f80" fmla="*/ 15092 f71 1"/>
              <a:gd name="f81" fmla="*/ 5223238 f72 1"/>
              <a:gd name="f82" fmla="*/ 739839 f71 1"/>
              <a:gd name="f83" fmla="*/ 5836159 f72 1"/>
              <a:gd name="f84" fmla="*/ 1102187 f71 1"/>
              <a:gd name="f85" fmla="*/ 5868404 f72 1"/>
              <a:gd name="f86" fmla="*/ 1119251 f71 1"/>
              <a:gd name="f87" fmla="*/ 6067695 f71 1"/>
              <a:gd name="f88" fmla="*/ 5685224 f72 1"/>
              <a:gd name="f89" fmla="*/ 6111753 f71 1"/>
              <a:gd name="f90" fmla="*/ 5084251 f72 1"/>
              <a:gd name="f91" fmla="*/ 6163884 f71 1"/>
              <a:gd name="f92" fmla="*/ 3836104 f72 1"/>
              <a:gd name="f93" fmla="*/ 5943053 f71 1"/>
              <a:gd name="f94" fmla="*/ 3344911 f72 1"/>
              <a:gd name="f95" fmla="*/ 5752757 f71 1"/>
              <a:gd name="f96" fmla="*/ 1304345 f72 1"/>
              <a:gd name="f97" fmla="*/ 4176227 f71 1"/>
              <a:gd name="f98" fmla="*/ 209588 f72 1"/>
              <a:gd name="f99" fmla="*/ 2032696 f71 1"/>
              <a:gd name="f100" fmla="*/ 2035 f72 1"/>
              <a:gd name="f101" fmla="*/ 234989 f71 1"/>
              <a:gd name="f102" fmla="+- f73 0 f1"/>
              <a:gd name="f103" fmla="*/ f76 1 5868404"/>
              <a:gd name="f104" fmla="*/ f77 1 6164034"/>
              <a:gd name="f105" fmla="*/ f78 1 5868404"/>
              <a:gd name="f106" fmla="*/ f79 1 5868404"/>
              <a:gd name="f107" fmla="*/ f80 1 6164034"/>
              <a:gd name="f108" fmla="*/ f81 1 5868404"/>
              <a:gd name="f109" fmla="*/ f82 1 6164034"/>
              <a:gd name="f110" fmla="*/ f83 1 5868404"/>
              <a:gd name="f111" fmla="*/ f84 1 6164034"/>
              <a:gd name="f112" fmla="*/ f85 1 5868404"/>
              <a:gd name="f113" fmla="*/ f86 1 6164034"/>
              <a:gd name="f114" fmla="*/ f87 1 6164034"/>
              <a:gd name="f115" fmla="*/ f88 1 5868404"/>
              <a:gd name="f116" fmla="*/ f89 1 6164034"/>
              <a:gd name="f117" fmla="*/ f90 1 5868404"/>
              <a:gd name="f118" fmla="*/ f91 1 6164034"/>
              <a:gd name="f119" fmla="*/ f92 1 5868404"/>
              <a:gd name="f120" fmla="*/ f93 1 6164034"/>
              <a:gd name="f121" fmla="*/ f94 1 5868404"/>
              <a:gd name="f122" fmla="*/ f95 1 6164034"/>
              <a:gd name="f123" fmla="*/ f96 1 5868404"/>
              <a:gd name="f124" fmla="*/ f97 1 6164034"/>
              <a:gd name="f125" fmla="*/ f98 1 5868404"/>
              <a:gd name="f126" fmla="*/ f99 1 6164034"/>
              <a:gd name="f127" fmla="*/ f100 1 5868404"/>
              <a:gd name="f128" fmla="*/ f101 1 6164034"/>
              <a:gd name="f129" fmla="*/ f67 1 f74"/>
              <a:gd name="f130" fmla="*/ f68 1 f74"/>
              <a:gd name="f131" fmla="*/ f67 1 f75"/>
              <a:gd name="f132" fmla="*/ f69 1 f75"/>
              <a:gd name="f133" fmla="*/ f103 1 f74"/>
              <a:gd name="f134" fmla="*/ f104 1 f75"/>
              <a:gd name="f135" fmla="*/ f105 1 f74"/>
              <a:gd name="f136" fmla="*/ f106 1 f74"/>
              <a:gd name="f137" fmla="*/ f107 1 f75"/>
              <a:gd name="f138" fmla="*/ f108 1 f74"/>
              <a:gd name="f139" fmla="*/ f109 1 f75"/>
              <a:gd name="f140" fmla="*/ f110 1 f74"/>
              <a:gd name="f141" fmla="*/ f111 1 f75"/>
              <a:gd name="f142" fmla="*/ f112 1 f74"/>
              <a:gd name="f143" fmla="*/ f113 1 f75"/>
              <a:gd name="f144" fmla="*/ f114 1 f75"/>
              <a:gd name="f145" fmla="*/ f115 1 f74"/>
              <a:gd name="f146" fmla="*/ f116 1 f75"/>
              <a:gd name="f147" fmla="*/ f117 1 f74"/>
              <a:gd name="f148" fmla="*/ f118 1 f75"/>
              <a:gd name="f149" fmla="*/ f119 1 f74"/>
              <a:gd name="f150" fmla="*/ f120 1 f75"/>
              <a:gd name="f151" fmla="*/ f121 1 f74"/>
              <a:gd name="f152" fmla="*/ f122 1 f75"/>
              <a:gd name="f153" fmla="*/ f123 1 f74"/>
              <a:gd name="f154" fmla="*/ f124 1 f75"/>
              <a:gd name="f155" fmla="*/ f125 1 f74"/>
              <a:gd name="f156" fmla="*/ f126 1 f75"/>
              <a:gd name="f157" fmla="*/ f127 1 f74"/>
              <a:gd name="f158" fmla="*/ f128 1 f75"/>
              <a:gd name="f159" fmla="*/ f129 f65 1"/>
              <a:gd name="f160" fmla="*/ f130 f65 1"/>
              <a:gd name="f161" fmla="*/ f132 f66 1"/>
              <a:gd name="f162" fmla="*/ f131 f66 1"/>
              <a:gd name="f163" fmla="*/ f133 f65 1"/>
              <a:gd name="f164" fmla="*/ f134 f66 1"/>
              <a:gd name="f165" fmla="*/ f135 f65 1"/>
              <a:gd name="f166" fmla="*/ f136 f65 1"/>
              <a:gd name="f167" fmla="*/ f137 f66 1"/>
              <a:gd name="f168" fmla="*/ f138 f65 1"/>
              <a:gd name="f169" fmla="*/ f139 f66 1"/>
              <a:gd name="f170" fmla="*/ f140 f65 1"/>
              <a:gd name="f171" fmla="*/ f141 f66 1"/>
              <a:gd name="f172" fmla="*/ f142 f65 1"/>
              <a:gd name="f173" fmla="*/ f143 f66 1"/>
              <a:gd name="f174" fmla="*/ f144 f66 1"/>
              <a:gd name="f175" fmla="*/ f145 f65 1"/>
              <a:gd name="f176" fmla="*/ f146 f66 1"/>
              <a:gd name="f177" fmla="*/ f147 f65 1"/>
              <a:gd name="f178" fmla="*/ f148 f66 1"/>
              <a:gd name="f179" fmla="*/ f149 f65 1"/>
              <a:gd name="f180" fmla="*/ f150 f66 1"/>
              <a:gd name="f181" fmla="*/ f151 f65 1"/>
              <a:gd name="f182" fmla="*/ f152 f66 1"/>
              <a:gd name="f183" fmla="*/ f153 f65 1"/>
              <a:gd name="f184" fmla="*/ f154 f66 1"/>
              <a:gd name="f185" fmla="*/ f155 f65 1"/>
              <a:gd name="f186" fmla="*/ f156 f66 1"/>
              <a:gd name="f187" fmla="*/ f157 f65 1"/>
              <a:gd name="f188" fmla="*/ f158 f6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2">
                <a:pos x="f163" y="f164"/>
              </a:cxn>
              <a:cxn ang="f102">
                <a:pos x="f165" y="f164"/>
              </a:cxn>
              <a:cxn ang="f102">
                <a:pos x="f166" y="f167"/>
              </a:cxn>
              <a:cxn ang="f102">
                <a:pos x="f168" y="f169"/>
              </a:cxn>
              <a:cxn ang="f102">
                <a:pos x="f170" y="f171"/>
              </a:cxn>
              <a:cxn ang="f102">
                <a:pos x="f172" y="f173"/>
              </a:cxn>
              <a:cxn ang="f102">
                <a:pos x="f172" y="f174"/>
              </a:cxn>
              <a:cxn ang="f102">
                <a:pos x="f175" y="f176"/>
              </a:cxn>
              <a:cxn ang="f102">
                <a:pos x="f177" y="f178"/>
              </a:cxn>
              <a:cxn ang="f102">
                <a:pos x="f179" y="f180"/>
              </a:cxn>
              <a:cxn ang="f102">
                <a:pos x="f181" y="f182"/>
              </a:cxn>
              <a:cxn ang="f102">
                <a:pos x="f183" y="f184"/>
              </a:cxn>
              <a:cxn ang="f102">
                <a:pos x="f185" y="f186"/>
              </a:cxn>
              <a:cxn ang="f102">
                <a:pos x="f187" y="f188"/>
              </a:cxn>
            </a:cxnLst>
            <a:rect l="f159" t="f162" r="f160" b="f161"/>
            <a:pathLst>
              <a:path w="5868404" h="6164034">
                <a:moveTo>
                  <a:pt x="f8" y="f5"/>
                </a:moveTo>
                <a:lnTo>
                  <a:pt x="f9" y="f5"/>
                </a:ln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6" y="f24"/>
                </a:lnTo>
                <a:lnTo>
                  <a:pt x="f6" y="f25"/>
                </a:lnTo>
                <a:lnTo>
                  <a:pt x="f26" y="f27"/>
                </a:ln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lose/>
              </a:path>
            </a:pathLst>
          </a:custGeom>
          <a:solidFill>
            <a:srgbClr val="4E5745">
              <a:alpha val="86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543E34"/>
              </a:solidFill>
              <a:uFillTx/>
              <a:latin typeface="Gill Sans Nova Light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CE51A206-4D37-02A8-6DC3-C7B1657AC5E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76072" y="1947672"/>
            <a:ext cx="4572000" cy="407072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27B5D25A-70A8-AB0A-7EE7-F26C1035521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20XX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A7553506-CA06-A05D-64CE-B03B5F26961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2464E25C-D18D-5B14-4482-80CE341083F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B4DD9E-F4CB-48A6-AF64-31D32FB9C588}" type="slidenum"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C4DA484-DE14-AF86-FEDD-8816898BBF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6072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Freeform: Shape 47">
            <a:extLst>
              <a:ext uri="{FF2B5EF4-FFF2-40B4-BE49-F238E27FC236}">
                <a16:creationId xmlns:a16="http://schemas.microsoft.com/office/drawing/2014/main" id="{E01773DA-E053-8C48-487B-F57BAB9D69A0}"/>
              </a:ext>
            </a:extLst>
          </p:cNvPr>
          <p:cNvSpPr/>
          <p:nvPr/>
        </p:nvSpPr>
        <p:spPr>
          <a:xfrm>
            <a:off x="5964146" y="640336"/>
            <a:ext cx="6243203" cy="51371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243203"/>
              <a:gd name="f7" fmla="val 5137129"/>
              <a:gd name="f8" fmla="val 5616824"/>
              <a:gd name="f9" fmla="val 5044500"/>
              <a:gd name="f10" fmla="val 5243012"/>
              <a:gd name="f11" fmla="val 4816079"/>
              <a:gd name="f12" fmla="val 4906960"/>
              <a:gd name="f13" fmla="val 4685637"/>
              <a:gd name="f14" fmla="val 4570908"/>
              <a:gd name="f15" fmla="val 4555195"/>
              <a:gd name="f16" fmla="val 4545156"/>
              <a:gd name="f17" fmla="val 4485964"/>
              <a:gd name="f18" fmla="val 4226890"/>
              <a:gd name="f19" fmla="val 4354477"/>
              <a:gd name="f20" fmla="val 3941888"/>
              <a:gd name="f21" fmla="val 4236738"/>
              <a:gd name="f22" fmla="val 3645130"/>
              <a:gd name="f23" fmla="val 4160793"/>
              <a:gd name="f24" fmla="val 3327755"/>
              <a:gd name="f25" fmla="val 4156387"/>
              <a:gd name="f26" fmla="val 2950795"/>
              <a:gd name="f27" fmla="val 4151018"/>
              <a:gd name="f28" fmla="val 2597217"/>
              <a:gd name="f29" fmla="val 4237561"/>
              <a:gd name="f30" fmla="val 2255512"/>
              <a:gd name="f31" fmla="val 4368944"/>
              <a:gd name="f32" fmla="val 2097412"/>
              <a:gd name="f33" fmla="val 4429682"/>
              <a:gd name="f34" fmla="val 1941970"/>
              <a:gd name="f35" fmla="val 4495413"/>
              <a:gd name="f36" fmla="val 1772151"/>
              <a:gd name="f37" fmla="val 4527459"/>
              <a:gd name="f38" fmla="val 1264158"/>
              <a:gd name="f39" fmla="val 4623269"/>
              <a:gd name="f40" fmla="val 821661"/>
              <a:gd name="f41" fmla="val 4517923"/>
              <a:gd name="f42" fmla="val 459735"/>
              <a:gd name="f43" fmla="val 4184363"/>
              <a:gd name="f44" fmla="val 151042"/>
              <a:gd name="f45" fmla="val 3899922"/>
              <a:gd name="f46" fmla="val 10681"/>
              <a:gd name="f47" fmla="val 3550667"/>
              <a:gd name="f48" fmla="val 608"/>
              <a:gd name="f49" fmla="val 3162067"/>
              <a:gd name="f50" fmla="val -14234"/>
              <a:gd name="f51" fmla="val 2590537"/>
              <a:gd name="f52" fmla="val 243808"/>
              <a:gd name="f53" fmla="val 2115100"/>
              <a:gd name="f54" fmla="val 686493"/>
              <a:gd name="f55" fmla="val 1710481"/>
              <a:gd name="f56" fmla="val 862046"/>
              <a:gd name="f57" fmla="val 1550006"/>
              <a:gd name="f58" fmla="val 1056985"/>
              <a:gd name="f59" fmla="val 1408011"/>
              <a:gd name="f60" fmla="val 1254673"/>
              <a:gd name="f61" fmla="val 1269348"/>
              <a:gd name="f62" fmla="val 1865209"/>
              <a:gd name="f63" fmla="val 841116"/>
              <a:gd name="f64" fmla="val 2526920"/>
              <a:gd name="f65" fmla="val 492284"/>
              <a:gd name="f66" fmla="val 3265771"/>
              <a:gd name="f67" fmla="val 265022"/>
              <a:gd name="f68" fmla="val 3796018"/>
              <a:gd name="f69" fmla="val 101956"/>
              <a:gd name="f70" fmla="val 4336451"/>
              <a:gd name="f71" fmla="val 9282"/>
              <a:gd name="f72" fmla="val 4889012"/>
              <a:gd name="f73" fmla="val 662"/>
              <a:gd name="f74" fmla="val 5073199"/>
              <a:gd name="f75" fmla="val -2211"/>
              <a:gd name="f76" fmla="val 5258733"/>
              <a:gd name="f77" fmla="val 4255"/>
              <a:gd name="f78" fmla="val 5445687"/>
              <a:gd name="f79" fmla="val 20567"/>
              <a:gd name="f80" fmla="val 5637159"/>
              <a:gd name="f81" fmla="val 37284"/>
              <a:gd name="f82" fmla="val 5824611"/>
              <a:gd name="f83" fmla="val 63631"/>
              <a:gd name="f84" fmla="val 6007952"/>
              <a:gd name="f85" fmla="val 99852"/>
              <a:gd name="f86" fmla="+- 0 0 -90"/>
              <a:gd name="f87" fmla="*/ f3 1 6243203"/>
              <a:gd name="f88" fmla="*/ f4 1 5137129"/>
              <a:gd name="f89" fmla="val f5"/>
              <a:gd name="f90" fmla="val f6"/>
              <a:gd name="f91" fmla="val f7"/>
              <a:gd name="f92" fmla="*/ f86 f0 1"/>
              <a:gd name="f93" fmla="+- f91 0 f89"/>
              <a:gd name="f94" fmla="+- f90 0 f89"/>
              <a:gd name="f95" fmla="*/ f92 1 f2"/>
              <a:gd name="f96" fmla="*/ f94 1 6243203"/>
              <a:gd name="f97" fmla="*/ f93 1 5137129"/>
              <a:gd name="f98" fmla="*/ 6243203 f94 1"/>
              <a:gd name="f99" fmla="*/ 5137129 f93 1"/>
              <a:gd name="f100" fmla="*/ 4906960 f94 1"/>
              <a:gd name="f101" fmla="*/ 4685637 f93 1"/>
              <a:gd name="f102" fmla="*/ 4226890 f94 1"/>
              <a:gd name="f103" fmla="*/ 4354477 f93 1"/>
              <a:gd name="f104" fmla="*/ 3327755 f94 1"/>
              <a:gd name="f105" fmla="*/ 4156387 f93 1"/>
              <a:gd name="f106" fmla="*/ 2255512 f94 1"/>
              <a:gd name="f107" fmla="*/ 4368944 f93 1"/>
              <a:gd name="f108" fmla="*/ 1772151 f94 1"/>
              <a:gd name="f109" fmla="*/ 4527459 f93 1"/>
              <a:gd name="f110" fmla="*/ 459735 f94 1"/>
              <a:gd name="f111" fmla="*/ 4184363 f93 1"/>
              <a:gd name="f112" fmla="*/ 608 f94 1"/>
              <a:gd name="f113" fmla="*/ 3162067 f93 1"/>
              <a:gd name="f114" fmla="*/ 686493 f94 1"/>
              <a:gd name="f115" fmla="*/ 1710481 f93 1"/>
              <a:gd name="f116" fmla="*/ 1254673 f94 1"/>
              <a:gd name="f117" fmla="*/ 1269348 f93 1"/>
              <a:gd name="f118" fmla="*/ 3265771 f94 1"/>
              <a:gd name="f119" fmla="*/ 265022 f93 1"/>
              <a:gd name="f120" fmla="*/ 4889012 f94 1"/>
              <a:gd name="f121" fmla="*/ 662 f93 1"/>
              <a:gd name="f122" fmla="*/ 5445687 f94 1"/>
              <a:gd name="f123" fmla="*/ 20567 f93 1"/>
              <a:gd name="f124" fmla="*/ 6007952 f94 1"/>
              <a:gd name="f125" fmla="*/ 99852 f93 1"/>
              <a:gd name="f126" fmla="+- f95 0 f1"/>
              <a:gd name="f127" fmla="*/ f98 1 6243203"/>
              <a:gd name="f128" fmla="*/ f99 1 5137129"/>
              <a:gd name="f129" fmla="*/ f100 1 6243203"/>
              <a:gd name="f130" fmla="*/ f101 1 5137129"/>
              <a:gd name="f131" fmla="*/ f102 1 6243203"/>
              <a:gd name="f132" fmla="*/ f103 1 5137129"/>
              <a:gd name="f133" fmla="*/ f104 1 6243203"/>
              <a:gd name="f134" fmla="*/ f105 1 5137129"/>
              <a:gd name="f135" fmla="*/ f106 1 6243203"/>
              <a:gd name="f136" fmla="*/ f107 1 5137129"/>
              <a:gd name="f137" fmla="*/ f108 1 6243203"/>
              <a:gd name="f138" fmla="*/ f109 1 5137129"/>
              <a:gd name="f139" fmla="*/ f110 1 6243203"/>
              <a:gd name="f140" fmla="*/ f111 1 5137129"/>
              <a:gd name="f141" fmla="*/ f112 1 6243203"/>
              <a:gd name="f142" fmla="*/ f113 1 5137129"/>
              <a:gd name="f143" fmla="*/ f114 1 6243203"/>
              <a:gd name="f144" fmla="*/ f115 1 5137129"/>
              <a:gd name="f145" fmla="*/ f116 1 6243203"/>
              <a:gd name="f146" fmla="*/ f117 1 5137129"/>
              <a:gd name="f147" fmla="*/ f118 1 6243203"/>
              <a:gd name="f148" fmla="*/ f119 1 5137129"/>
              <a:gd name="f149" fmla="*/ f120 1 6243203"/>
              <a:gd name="f150" fmla="*/ f121 1 5137129"/>
              <a:gd name="f151" fmla="*/ f122 1 6243203"/>
              <a:gd name="f152" fmla="*/ f123 1 5137129"/>
              <a:gd name="f153" fmla="*/ f124 1 6243203"/>
              <a:gd name="f154" fmla="*/ f125 1 5137129"/>
              <a:gd name="f155" fmla="*/ f89 1 f96"/>
              <a:gd name="f156" fmla="*/ f90 1 f96"/>
              <a:gd name="f157" fmla="*/ f89 1 f97"/>
              <a:gd name="f158" fmla="*/ f91 1 f97"/>
              <a:gd name="f159" fmla="*/ f127 1 f96"/>
              <a:gd name="f160" fmla="*/ f128 1 f97"/>
              <a:gd name="f161" fmla="*/ f129 1 f96"/>
              <a:gd name="f162" fmla="*/ f130 1 f97"/>
              <a:gd name="f163" fmla="*/ f131 1 f96"/>
              <a:gd name="f164" fmla="*/ f132 1 f97"/>
              <a:gd name="f165" fmla="*/ f133 1 f96"/>
              <a:gd name="f166" fmla="*/ f134 1 f97"/>
              <a:gd name="f167" fmla="*/ f135 1 f96"/>
              <a:gd name="f168" fmla="*/ f136 1 f97"/>
              <a:gd name="f169" fmla="*/ f137 1 f96"/>
              <a:gd name="f170" fmla="*/ f138 1 f97"/>
              <a:gd name="f171" fmla="*/ f139 1 f96"/>
              <a:gd name="f172" fmla="*/ f140 1 f97"/>
              <a:gd name="f173" fmla="*/ f141 1 f96"/>
              <a:gd name="f174" fmla="*/ f142 1 f97"/>
              <a:gd name="f175" fmla="*/ f143 1 f96"/>
              <a:gd name="f176" fmla="*/ f144 1 f97"/>
              <a:gd name="f177" fmla="*/ f145 1 f96"/>
              <a:gd name="f178" fmla="*/ f146 1 f97"/>
              <a:gd name="f179" fmla="*/ f147 1 f96"/>
              <a:gd name="f180" fmla="*/ f148 1 f97"/>
              <a:gd name="f181" fmla="*/ f149 1 f96"/>
              <a:gd name="f182" fmla="*/ f150 1 f97"/>
              <a:gd name="f183" fmla="*/ f151 1 f96"/>
              <a:gd name="f184" fmla="*/ f152 1 f97"/>
              <a:gd name="f185" fmla="*/ f153 1 f96"/>
              <a:gd name="f186" fmla="*/ f154 1 f97"/>
              <a:gd name="f187" fmla="*/ f155 f87 1"/>
              <a:gd name="f188" fmla="*/ f156 f87 1"/>
              <a:gd name="f189" fmla="*/ f158 f88 1"/>
              <a:gd name="f190" fmla="*/ f157 f88 1"/>
              <a:gd name="f191" fmla="*/ f159 f87 1"/>
              <a:gd name="f192" fmla="*/ f160 f88 1"/>
              <a:gd name="f193" fmla="*/ f161 f87 1"/>
              <a:gd name="f194" fmla="*/ f162 f88 1"/>
              <a:gd name="f195" fmla="*/ f163 f87 1"/>
              <a:gd name="f196" fmla="*/ f164 f88 1"/>
              <a:gd name="f197" fmla="*/ f165 f87 1"/>
              <a:gd name="f198" fmla="*/ f166 f88 1"/>
              <a:gd name="f199" fmla="*/ f167 f87 1"/>
              <a:gd name="f200" fmla="*/ f168 f88 1"/>
              <a:gd name="f201" fmla="*/ f169 f87 1"/>
              <a:gd name="f202" fmla="*/ f170 f88 1"/>
              <a:gd name="f203" fmla="*/ f171 f87 1"/>
              <a:gd name="f204" fmla="*/ f172 f88 1"/>
              <a:gd name="f205" fmla="*/ f173 f87 1"/>
              <a:gd name="f206" fmla="*/ f174 f88 1"/>
              <a:gd name="f207" fmla="*/ f175 f87 1"/>
              <a:gd name="f208" fmla="*/ f176 f88 1"/>
              <a:gd name="f209" fmla="*/ f177 f87 1"/>
              <a:gd name="f210" fmla="*/ f178 f88 1"/>
              <a:gd name="f211" fmla="*/ f179 f87 1"/>
              <a:gd name="f212" fmla="*/ f180 f88 1"/>
              <a:gd name="f213" fmla="*/ f181 f87 1"/>
              <a:gd name="f214" fmla="*/ f182 f88 1"/>
              <a:gd name="f215" fmla="*/ f183 f87 1"/>
              <a:gd name="f216" fmla="*/ f184 f88 1"/>
              <a:gd name="f217" fmla="*/ f185 f87 1"/>
              <a:gd name="f218" fmla="*/ f186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6">
                <a:pos x="f191" y="f192"/>
              </a:cxn>
              <a:cxn ang="f126">
                <a:pos x="f193" y="f194"/>
              </a:cxn>
              <a:cxn ang="f126">
                <a:pos x="f195" y="f196"/>
              </a:cxn>
              <a:cxn ang="f126">
                <a:pos x="f197" y="f198"/>
              </a:cxn>
              <a:cxn ang="f126">
                <a:pos x="f199" y="f200"/>
              </a:cxn>
              <a:cxn ang="f126">
                <a:pos x="f201" y="f202"/>
              </a:cxn>
              <a:cxn ang="f126">
                <a:pos x="f203" y="f204"/>
              </a:cxn>
              <a:cxn ang="f126">
                <a:pos x="f205" y="f206"/>
              </a:cxn>
              <a:cxn ang="f126">
                <a:pos x="f207" y="f208"/>
              </a:cxn>
              <a:cxn ang="f126">
                <a:pos x="f209" y="f210"/>
              </a:cxn>
              <a:cxn ang="f126">
                <a:pos x="f211" y="f212"/>
              </a:cxn>
              <a:cxn ang="f126">
                <a:pos x="f213" y="f214"/>
              </a:cxn>
              <a:cxn ang="f126">
                <a:pos x="f215" y="f216"/>
              </a:cxn>
              <a:cxn ang="f126">
                <a:pos x="f217" y="f218"/>
              </a:cxn>
            </a:cxnLst>
            <a:rect l="f187" t="f190" r="f188" b="f189"/>
            <a:pathLst>
              <a:path w="6243203" h="5137129">
                <a:moveTo>
                  <a:pt x="f6" y="f7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</a:path>
            </a:pathLst>
          </a:custGeom>
          <a:noFill/>
          <a:ln w="60322" cap="flat">
            <a:solidFill>
              <a:srgbClr val="FEF3ED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543E34"/>
              </a:solidFill>
              <a:uFillTx/>
              <a:latin typeface="Gill Sans Nova Light"/>
            </a:endParaRPr>
          </a:p>
        </p:txBody>
      </p:sp>
      <p:sp>
        <p:nvSpPr>
          <p:cNvPr id="9" name="Picture Placeholder 41">
            <a:extLst>
              <a:ext uri="{FF2B5EF4-FFF2-40B4-BE49-F238E27FC236}">
                <a16:creationId xmlns:a16="http://schemas.microsoft.com/office/drawing/2014/main" id="{BF889CE3-33C6-B9C2-79CB-E9AA41158982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646261" y="0"/>
            <a:ext cx="5545735" cy="6063093"/>
          </a:xfrm>
          <a:solidFill>
            <a:srgbClr val="D1D8B7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31149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losing">
    <p:bg>
      <p:bgPr>
        <a:solidFill>
          <a:srgbClr val="D7D0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9">
            <a:extLst>
              <a:ext uri="{FF2B5EF4-FFF2-40B4-BE49-F238E27FC236}">
                <a16:creationId xmlns:a16="http://schemas.microsoft.com/office/drawing/2014/main" id="{4445ABEB-624F-13A2-3A43-E4AA2E9006FF}"/>
              </a:ext>
            </a:extLst>
          </p:cNvPr>
          <p:cNvSpPr/>
          <p:nvPr/>
        </p:nvSpPr>
        <p:spPr>
          <a:xfrm>
            <a:off x="0" y="2090208"/>
            <a:ext cx="5025688" cy="476779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025692"/>
              <a:gd name="f7" fmla="val 4767794"/>
              <a:gd name="f8" fmla="val 83822"/>
              <a:gd name="f9" fmla="val 8977"/>
              <a:gd name="f10" fmla="val 481513"/>
              <a:gd name="f11" fmla="val 73066"/>
              <a:gd name="f12" fmla="val 786941"/>
              <a:gd name="f13" fmla="val 276937"/>
              <a:gd name="f14" fmla="val 1007423"/>
              <a:gd name="f15" fmla="val 603530"/>
              <a:gd name="f16" fmla="val 1091644"/>
              <a:gd name="f17" fmla="val 728317"/>
              <a:gd name="f18" fmla="val 1141084"/>
              <a:gd name="f19" fmla="val 864163"/>
              <a:gd name="f20" fmla="val 1196014"/>
              <a:gd name="f21" fmla="val 998698"/>
              <a:gd name="f22" fmla="val 1314658"/>
              <a:gd name="f23" fmla="val 1289535"/>
              <a:gd name="f24" fmla="val 1474956"/>
              <a:gd name="f25" fmla="val 1561126"/>
              <a:gd name="f26" fmla="val 1720031"/>
              <a:gd name="f27" fmla="val 1792671"/>
              <a:gd name="f28" fmla="val 1926283"/>
              <a:gd name="f29" fmla="val 1987685"/>
              <a:gd name="f30" fmla="val 2173702"/>
              <a:gd name="f31" fmla="val 2127358"/>
              <a:gd name="f32" fmla="val 2445357"/>
              <a:gd name="f33" fmla="val 2234883"/>
              <a:gd name="f34" fmla="val 2748724"/>
              <a:gd name="f35" fmla="val 2354951"/>
              <a:gd name="f36" fmla="val 2937273"/>
              <a:gd name="f37" fmla="val 2404939"/>
              <a:gd name="f38" fmla="val 3131728"/>
              <a:gd name="f39" fmla="val 2461621"/>
              <a:gd name="f40" fmla="val 3347847"/>
              <a:gd name="f41" fmla="val 2524590"/>
              <a:gd name="f42" fmla="val 4630019"/>
              <a:gd name="f43" fmla="val 2898435"/>
              <a:gd name="f44" fmla="val 4942117"/>
              <a:gd name="f45" fmla="val 3799387"/>
              <a:gd name="f46" fmla="val 5026156"/>
              <a:gd name="f47" fmla="val 4042026"/>
              <a:gd name="f48" fmla="val 5026847"/>
              <a:gd name="f49" fmla="val 4283761"/>
              <a:gd name="f50" fmla="val 5025401"/>
              <a:gd name="f51" fmla="val 4347030"/>
              <a:gd name="f52" fmla="val 5022168"/>
              <a:gd name="f53" fmla="val 4486810"/>
              <a:gd name="f54" fmla="val 5000521"/>
              <a:gd name="f55" fmla="val 4622184"/>
              <a:gd name="f56" fmla="val 4964911"/>
              <a:gd name="f57" fmla="val 4754079"/>
              <a:gd name="f58" fmla="val 4960464"/>
              <a:gd name="f59" fmla="+- 0 0 -90"/>
              <a:gd name="f60" fmla="*/ f3 1 5025692"/>
              <a:gd name="f61" fmla="*/ f4 1 4767794"/>
              <a:gd name="f62" fmla="val f5"/>
              <a:gd name="f63" fmla="val f6"/>
              <a:gd name="f64" fmla="val f7"/>
              <a:gd name="f65" fmla="*/ f59 f0 1"/>
              <a:gd name="f66" fmla="+- f64 0 f62"/>
              <a:gd name="f67" fmla="+- f63 0 f62"/>
              <a:gd name="f68" fmla="*/ f65 1 f2"/>
              <a:gd name="f69" fmla="*/ f67 1 5025692"/>
              <a:gd name="f70" fmla="*/ f66 1 4767794"/>
              <a:gd name="f71" fmla="*/ 0 f67 1"/>
              <a:gd name="f72" fmla="*/ 0 f66 1"/>
              <a:gd name="f73" fmla="*/ 83822 f67 1"/>
              <a:gd name="f74" fmla="*/ 8977 f66 1"/>
              <a:gd name="f75" fmla="*/ 1007423 f67 1"/>
              <a:gd name="f76" fmla="*/ 603530 f66 1"/>
              <a:gd name="f77" fmla="*/ 1196014 f67 1"/>
              <a:gd name="f78" fmla="*/ 998698 f66 1"/>
              <a:gd name="f79" fmla="*/ 1720031 f67 1"/>
              <a:gd name="f80" fmla="*/ 1792671 f66 1"/>
              <a:gd name="f81" fmla="*/ 2445357 f67 1"/>
              <a:gd name="f82" fmla="*/ 2234883 f66 1"/>
              <a:gd name="f83" fmla="*/ 3131728 f67 1"/>
              <a:gd name="f84" fmla="*/ 2461621 f66 1"/>
              <a:gd name="f85" fmla="*/ 4942117 f67 1"/>
              <a:gd name="f86" fmla="*/ 3799387 f66 1"/>
              <a:gd name="f87" fmla="*/ 5025401 f67 1"/>
              <a:gd name="f88" fmla="*/ 4347030 f66 1"/>
              <a:gd name="f89" fmla="*/ 4964911 f67 1"/>
              <a:gd name="f90" fmla="*/ 4754079 f66 1"/>
              <a:gd name="f91" fmla="*/ 4960464 f67 1"/>
              <a:gd name="f92" fmla="*/ 4767794 f66 1"/>
              <a:gd name="f93" fmla="+- f68 0 f1"/>
              <a:gd name="f94" fmla="*/ f71 1 5025692"/>
              <a:gd name="f95" fmla="*/ f72 1 4767794"/>
              <a:gd name="f96" fmla="*/ f73 1 5025692"/>
              <a:gd name="f97" fmla="*/ f74 1 4767794"/>
              <a:gd name="f98" fmla="*/ f75 1 5025692"/>
              <a:gd name="f99" fmla="*/ f76 1 4767794"/>
              <a:gd name="f100" fmla="*/ f77 1 5025692"/>
              <a:gd name="f101" fmla="*/ f78 1 4767794"/>
              <a:gd name="f102" fmla="*/ f79 1 5025692"/>
              <a:gd name="f103" fmla="*/ f80 1 4767794"/>
              <a:gd name="f104" fmla="*/ f81 1 5025692"/>
              <a:gd name="f105" fmla="*/ f82 1 4767794"/>
              <a:gd name="f106" fmla="*/ f83 1 5025692"/>
              <a:gd name="f107" fmla="*/ f84 1 4767794"/>
              <a:gd name="f108" fmla="*/ f85 1 5025692"/>
              <a:gd name="f109" fmla="*/ f86 1 4767794"/>
              <a:gd name="f110" fmla="*/ f87 1 5025692"/>
              <a:gd name="f111" fmla="*/ f88 1 4767794"/>
              <a:gd name="f112" fmla="*/ f89 1 5025692"/>
              <a:gd name="f113" fmla="*/ f90 1 4767794"/>
              <a:gd name="f114" fmla="*/ f91 1 5025692"/>
              <a:gd name="f115" fmla="*/ f92 1 4767794"/>
              <a:gd name="f116" fmla="*/ f62 1 f69"/>
              <a:gd name="f117" fmla="*/ f63 1 f69"/>
              <a:gd name="f118" fmla="*/ f62 1 f70"/>
              <a:gd name="f119" fmla="*/ f64 1 f70"/>
              <a:gd name="f120" fmla="*/ f94 1 f69"/>
              <a:gd name="f121" fmla="*/ f95 1 f70"/>
              <a:gd name="f122" fmla="*/ f96 1 f69"/>
              <a:gd name="f123" fmla="*/ f97 1 f70"/>
              <a:gd name="f124" fmla="*/ f98 1 f69"/>
              <a:gd name="f125" fmla="*/ f99 1 f70"/>
              <a:gd name="f126" fmla="*/ f100 1 f69"/>
              <a:gd name="f127" fmla="*/ f101 1 f70"/>
              <a:gd name="f128" fmla="*/ f102 1 f69"/>
              <a:gd name="f129" fmla="*/ f103 1 f70"/>
              <a:gd name="f130" fmla="*/ f104 1 f69"/>
              <a:gd name="f131" fmla="*/ f105 1 f70"/>
              <a:gd name="f132" fmla="*/ f106 1 f69"/>
              <a:gd name="f133" fmla="*/ f107 1 f70"/>
              <a:gd name="f134" fmla="*/ f108 1 f69"/>
              <a:gd name="f135" fmla="*/ f109 1 f70"/>
              <a:gd name="f136" fmla="*/ f110 1 f69"/>
              <a:gd name="f137" fmla="*/ f111 1 f70"/>
              <a:gd name="f138" fmla="*/ f112 1 f69"/>
              <a:gd name="f139" fmla="*/ f113 1 f70"/>
              <a:gd name="f140" fmla="*/ f114 1 f69"/>
              <a:gd name="f141" fmla="*/ f115 1 f70"/>
              <a:gd name="f142" fmla="*/ f116 f60 1"/>
              <a:gd name="f143" fmla="*/ f117 f60 1"/>
              <a:gd name="f144" fmla="*/ f119 f61 1"/>
              <a:gd name="f145" fmla="*/ f118 f61 1"/>
              <a:gd name="f146" fmla="*/ f120 f60 1"/>
              <a:gd name="f147" fmla="*/ f121 f61 1"/>
              <a:gd name="f148" fmla="*/ f122 f60 1"/>
              <a:gd name="f149" fmla="*/ f123 f61 1"/>
              <a:gd name="f150" fmla="*/ f124 f60 1"/>
              <a:gd name="f151" fmla="*/ f125 f61 1"/>
              <a:gd name="f152" fmla="*/ f126 f60 1"/>
              <a:gd name="f153" fmla="*/ f127 f61 1"/>
              <a:gd name="f154" fmla="*/ f128 f60 1"/>
              <a:gd name="f155" fmla="*/ f129 f61 1"/>
              <a:gd name="f156" fmla="*/ f130 f60 1"/>
              <a:gd name="f157" fmla="*/ f131 f61 1"/>
              <a:gd name="f158" fmla="*/ f132 f60 1"/>
              <a:gd name="f159" fmla="*/ f133 f61 1"/>
              <a:gd name="f160" fmla="*/ f134 f60 1"/>
              <a:gd name="f161" fmla="*/ f135 f61 1"/>
              <a:gd name="f162" fmla="*/ f136 f60 1"/>
              <a:gd name="f163" fmla="*/ f137 f61 1"/>
              <a:gd name="f164" fmla="*/ f138 f60 1"/>
              <a:gd name="f165" fmla="*/ f139 f61 1"/>
              <a:gd name="f166" fmla="*/ f140 f60 1"/>
              <a:gd name="f167" fmla="*/ f141 f6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3">
                <a:pos x="f146" y="f147"/>
              </a:cxn>
              <a:cxn ang="f93">
                <a:pos x="f148" y="f149"/>
              </a:cxn>
              <a:cxn ang="f93">
                <a:pos x="f150" y="f151"/>
              </a:cxn>
              <a:cxn ang="f93">
                <a:pos x="f152" y="f153"/>
              </a:cxn>
              <a:cxn ang="f93">
                <a:pos x="f154" y="f155"/>
              </a:cxn>
              <a:cxn ang="f93">
                <a:pos x="f156" y="f157"/>
              </a:cxn>
              <a:cxn ang="f93">
                <a:pos x="f158" y="f159"/>
              </a:cxn>
              <a:cxn ang="f93">
                <a:pos x="f160" y="f161"/>
              </a:cxn>
              <a:cxn ang="f93">
                <a:pos x="f162" y="f163"/>
              </a:cxn>
              <a:cxn ang="f93">
                <a:pos x="f164" y="f165"/>
              </a:cxn>
              <a:cxn ang="f93">
                <a:pos x="f166" y="f167"/>
              </a:cxn>
              <a:cxn ang="f93">
                <a:pos x="f146" y="f167"/>
              </a:cxn>
            </a:cxnLst>
            <a:rect l="f142" t="f145" r="f143" b="f144"/>
            <a:pathLst>
              <a:path w="5025692" h="4767794">
                <a:moveTo>
                  <a:pt x="f5" y="f5"/>
                </a:moveTo>
                <a:lnTo>
                  <a:pt x="f8" y="f9"/>
                </a:ln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lnTo>
                  <a:pt x="f58" y="f7"/>
                </a:lnTo>
                <a:lnTo>
                  <a:pt x="f5" y="f7"/>
                </a:lnTo>
                <a:close/>
              </a:path>
            </a:pathLst>
          </a:custGeom>
          <a:solidFill>
            <a:srgbClr val="AC5B4C">
              <a:alpha val="59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Nova Ligh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40F4171-4BBA-AB67-B35C-F8DD1B53365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70432"/>
            <a:ext cx="9144000" cy="2387598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44C3727-42B0-628F-64CA-8A9A8E84300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>
                <a:solidFill>
                  <a:srgbClr val="5D6A76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5" name="Freeform: Shape 15">
            <a:extLst>
              <a:ext uri="{FF2B5EF4-FFF2-40B4-BE49-F238E27FC236}">
                <a16:creationId xmlns:a16="http://schemas.microsoft.com/office/drawing/2014/main" id="{79D57C86-A1B2-7845-A063-30E2F74E8D8A}"/>
              </a:ext>
            </a:extLst>
          </p:cNvPr>
          <p:cNvSpPr/>
          <p:nvPr/>
        </p:nvSpPr>
        <p:spPr>
          <a:xfrm>
            <a:off x="6173516" y="0"/>
            <a:ext cx="6018489" cy="578889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018487"/>
              <a:gd name="f7" fmla="val 5788889"/>
              <a:gd name="f8" fmla="val 156534"/>
              <a:gd name="f9" fmla="val 5323590"/>
              <a:gd name="f10" fmla="val 5932782"/>
              <a:gd name="f11" fmla="val 5397450"/>
              <a:gd name="f12" fmla="val 4753122"/>
              <a:gd name="f13" fmla="val 6286614"/>
              <a:gd name="f14" fmla="val 2167835"/>
              <a:gd name="f15" fmla="val 5612225"/>
              <a:gd name="f16" fmla="val 891863"/>
              <a:gd name="f17" fmla="val 3868392"/>
              <a:gd name="f18" fmla="val 139136"/>
              <a:gd name="f19" fmla="val 2839633"/>
              <a:gd name="f20" fmla="val -193253"/>
              <a:gd name="f21" fmla="val 1390444"/>
              <a:gd name="f22" fmla="val 113848"/>
              <a:gd name="f23" fmla="val 143186"/>
              <a:gd name="f24" fmla="+- 0 0 -90"/>
              <a:gd name="f25" fmla="*/ f3 1 6018487"/>
              <a:gd name="f26" fmla="*/ f4 1 5788889"/>
              <a:gd name="f27" fmla="val f5"/>
              <a:gd name="f28" fmla="val f6"/>
              <a:gd name="f29" fmla="val f7"/>
              <a:gd name="f30" fmla="*/ f24 f0 1"/>
              <a:gd name="f31" fmla="+- f29 0 f27"/>
              <a:gd name="f32" fmla="+- f28 0 f27"/>
              <a:gd name="f33" fmla="*/ f30 1 f2"/>
              <a:gd name="f34" fmla="*/ f32 1 6018487"/>
              <a:gd name="f35" fmla="*/ f31 1 5788889"/>
              <a:gd name="f36" fmla="*/ 156534 f32 1"/>
              <a:gd name="f37" fmla="*/ 0 f31 1"/>
              <a:gd name="f38" fmla="*/ 6018487 f32 1"/>
              <a:gd name="f39" fmla="*/ 5323590 f31 1"/>
              <a:gd name="f40" fmla="*/ 5932782 f32 1"/>
              <a:gd name="f41" fmla="*/ 5397450 f31 1"/>
              <a:gd name="f42" fmla="*/ 891863 f32 1"/>
              <a:gd name="f43" fmla="*/ 3868392 f31 1"/>
              <a:gd name="f44" fmla="*/ 113848 f32 1"/>
              <a:gd name="f45" fmla="*/ 143186 f31 1"/>
              <a:gd name="f46" fmla="+- f33 0 f1"/>
              <a:gd name="f47" fmla="*/ f36 1 6018487"/>
              <a:gd name="f48" fmla="*/ f37 1 5788889"/>
              <a:gd name="f49" fmla="*/ f38 1 6018487"/>
              <a:gd name="f50" fmla="*/ f39 1 5788889"/>
              <a:gd name="f51" fmla="*/ f40 1 6018487"/>
              <a:gd name="f52" fmla="*/ f41 1 5788889"/>
              <a:gd name="f53" fmla="*/ f42 1 6018487"/>
              <a:gd name="f54" fmla="*/ f43 1 5788889"/>
              <a:gd name="f55" fmla="*/ f44 1 6018487"/>
              <a:gd name="f56" fmla="*/ f45 1 5788889"/>
              <a:gd name="f57" fmla="*/ f27 1 f34"/>
              <a:gd name="f58" fmla="*/ f28 1 f34"/>
              <a:gd name="f59" fmla="*/ f27 1 f35"/>
              <a:gd name="f60" fmla="*/ f29 1 f35"/>
              <a:gd name="f61" fmla="*/ f47 1 f34"/>
              <a:gd name="f62" fmla="*/ f48 1 f35"/>
              <a:gd name="f63" fmla="*/ f49 1 f34"/>
              <a:gd name="f64" fmla="*/ f50 1 f35"/>
              <a:gd name="f65" fmla="*/ f51 1 f34"/>
              <a:gd name="f66" fmla="*/ f52 1 f35"/>
              <a:gd name="f67" fmla="*/ f53 1 f34"/>
              <a:gd name="f68" fmla="*/ f54 1 f35"/>
              <a:gd name="f69" fmla="*/ f55 1 f34"/>
              <a:gd name="f70" fmla="*/ f56 1 f35"/>
              <a:gd name="f71" fmla="*/ f57 f25 1"/>
              <a:gd name="f72" fmla="*/ f58 f25 1"/>
              <a:gd name="f73" fmla="*/ f60 f26 1"/>
              <a:gd name="f74" fmla="*/ f59 f26 1"/>
              <a:gd name="f75" fmla="*/ f61 f25 1"/>
              <a:gd name="f76" fmla="*/ f62 f26 1"/>
              <a:gd name="f77" fmla="*/ f63 f25 1"/>
              <a:gd name="f78" fmla="*/ f64 f26 1"/>
              <a:gd name="f79" fmla="*/ f65 f25 1"/>
              <a:gd name="f80" fmla="*/ f66 f26 1"/>
              <a:gd name="f81" fmla="*/ f67 f25 1"/>
              <a:gd name="f82" fmla="*/ f68 f26 1"/>
              <a:gd name="f83" fmla="*/ f69 f25 1"/>
              <a:gd name="f84" fmla="*/ f7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6">
                <a:pos x="f75" y="f76"/>
              </a:cxn>
              <a:cxn ang="f46">
                <a:pos x="f77" y="f76"/>
              </a:cxn>
              <a:cxn ang="f46">
                <a:pos x="f77" y="f78"/>
              </a:cxn>
              <a:cxn ang="f46">
                <a:pos x="f79" y="f80"/>
              </a:cxn>
              <a:cxn ang="f46">
                <a:pos x="f81" y="f82"/>
              </a:cxn>
              <a:cxn ang="f46">
                <a:pos x="f83" y="f84"/>
              </a:cxn>
            </a:cxnLst>
            <a:rect l="f71" t="f74" r="f72" b="f73"/>
            <a:pathLst>
              <a:path w="6018487" h="5788889">
                <a:moveTo>
                  <a:pt x="f8" y="f5"/>
                </a:moveTo>
                <a:lnTo>
                  <a:pt x="f6" y="f5"/>
                </a:lnTo>
                <a:lnTo>
                  <a:pt x="f6" y="f9"/>
                </a:ln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lose/>
              </a:path>
            </a:pathLst>
          </a:custGeom>
          <a:solidFill>
            <a:srgbClr val="A09D79">
              <a:alpha val="45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543E34"/>
              </a:solidFill>
              <a:uFillTx/>
              <a:latin typeface="Gill Sans Nova Light"/>
            </a:endParaRPr>
          </a:p>
        </p:txBody>
      </p:sp>
      <p:sp>
        <p:nvSpPr>
          <p:cNvPr id="6" name="Freeform: Shape 24">
            <a:extLst>
              <a:ext uri="{FF2B5EF4-FFF2-40B4-BE49-F238E27FC236}">
                <a16:creationId xmlns:a16="http://schemas.microsoft.com/office/drawing/2014/main" id="{4FA85EBC-088A-BB16-2099-9FDE334C6735}"/>
              </a:ext>
            </a:extLst>
          </p:cNvPr>
          <p:cNvSpPr/>
          <p:nvPr/>
        </p:nvSpPr>
        <p:spPr>
          <a:xfrm>
            <a:off x="0" y="0"/>
            <a:ext cx="4267587" cy="288274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267591"/>
              <a:gd name="f7" fmla="val 2882748"/>
              <a:gd name="f8" fmla="val 2134758"/>
              <a:gd name="f9" fmla="val 135092"/>
              <a:gd name="f10" fmla="val 2175020"/>
              <a:gd name="f11" fmla="val 247893"/>
              <a:gd name="f12" fmla="val 2208938"/>
              <a:gd name="f13" fmla="val 359897"/>
              <a:gd name="f14" fmla="val 2244319"/>
              <a:gd name="f15" fmla="val 469981"/>
              <a:gd name="f16" fmla="val 2285030"/>
              <a:gd name="f17" fmla="val 688734"/>
              <a:gd name="f18" fmla="val 2365982"/>
              <a:gd name="f19" fmla="val 926780"/>
              <a:gd name="f20" fmla="val 2389580"/>
              <a:gd name="f21" fmla="val 1134527"/>
              <a:gd name="f22" fmla="val 2529385"/>
              <a:gd name="f23" fmla="val 1111293"/>
              <a:gd name="f24" fmla="val 2536105"/>
              <a:gd name="f25" fmla="val 1084314"/>
              <a:gd name="f26" fmla="val 2554145"/>
              <a:gd name="f27" fmla="val 1064635"/>
              <a:gd name="f28" fmla="val 2548225"/>
              <a:gd name="f29" fmla="val 814362"/>
              <a:gd name="f30" fmla="val 2472495"/>
              <a:gd name="f31" fmla="val 566898"/>
              <a:gd name="f32" fmla="val 2388275"/>
              <a:gd name="f33" fmla="val 315785"/>
              <a:gd name="f34" fmla="val 2316034"/>
              <a:gd name="f35" fmla="val 226713"/>
              <a:gd name="f36" fmla="val 2290482"/>
              <a:gd name="f37" fmla="val 136892"/>
              <a:gd name="f38" fmla="val 2266722"/>
              <a:gd name="f39" fmla="val 46569"/>
              <a:gd name="f40" fmla="val 2245309"/>
              <a:gd name="f41" fmla="val 2235619"/>
              <a:gd name="f42" fmla="val 1967372"/>
              <a:gd name="f43" fmla="val 232045"/>
              <a:gd name="f44" fmla="val 2009953"/>
              <a:gd name="f45" fmla="val 320878"/>
              <a:gd name="f46" fmla="val 2026276"/>
              <a:gd name="f47" fmla="val 408499"/>
              <a:gd name="f48" fmla="val 2042942"/>
              <a:gd name="f49" fmla="val 495583"/>
              <a:gd name="f50" fmla="val 2061706"/>
              <a:gd name="f51" fmla="val 618442"/>
              <a:gd name="f52" fmla="val 2088448"/>
              <a:gd name="f53" fmla="val 738499"/>
              <a:gd name="f54" fmla="val 2128393"/>
              <a:gd name="f55" fmla="val 860985"/>
              <a:gd name="f56" fmla="val 2157208"/>
              <a:gd name="f57" fmla="val 1103133"/>
              <a:gd name="f58" fmla="val 2213900"/>
              <a:gd name="f59" fmla="val 1297707"/>
              <a:gd name="f60" fmla="val 2355605"/>
              <a:gd name="f61" fmla="val 1490314"/>
              <a:gd name="f62" fmla="val 2502311"/>
              <a:gd name="f63" fmla="val 1510009"/>
              <a:gd name="f64" fmla="val 2517660"/>
              <a:gd name="f65" fmla="val 1528110"/>
              <a:gd name="f66" fmla="val 2535934"/>
              <a:gd name="f67" fmla="val 1544328"/>
              <a:gd name="f68" fmla="val 2555153"/>
              <a:gd name="f69" fmla="val 1619298"/>
              <a:gd name="f70" fmla="val 2646068"/>
              <a:gd name="f71" fmla="val 1613092"/>
              <a:gd name="f72" fmla="val 2705575"/>
              <a:gd name="f73" fmla="val 1509378"/>
              <a:gd name="f74" fmla="val 2760287"/>
              <a:gd name="f75" fmla="val 1356960"/>
              <a:gd name="f76" fmla="val 2840889"/>
              <a:gd name="f77" fmla="val 1196693"/>
              <a:gd name="f78" fmla="val 2899717"/>
              <a:gd name="f79" fmla="val 1018130"/>
              <a:gd name="f80" fmla="val 2878317"/>
              <a:gd name="f81" fmla="val 700936"/>
              <a:gd name="f82" fmla="val 2839694"/>
              <a:gd name="f83" fmla="val 389321"/>
              <a:gd name="f84" fmla="val 2782077"/>
              <a:gd name="f85" fmla="val 97977"/>
              <a:gd name="f86" fmla="val 2657869"/>
              <a:gd name="f87" fmla="val 2611661"/>
              <a:gd name="f88" fmla="val 2522575"/>
              <a:gd name="f89" fmla="val 36179"/>
              <a:gd name="f90" fmla="val 2540947"/>
              <a:gd name="f91" fmla="val 98865"/>
              <a:gd name="f92" fmla="val 2569652"/>
              <a:gd name="f93" fmla="val 162521"/>
              <a:gd name="f94" fmla="val 2595839"/>
              <a:gd name="f95" fmla="val 227168"/>
              <a:gd name="f96" fmla="val 2619861"/>
              <a:gd name="f97" fmla="val 491407"/>
              <a:gd name="f98" fmla="val 2717831"/>
              <a:gd name="f99" fmla="val 766881"/>
              <a:gd name="f100" fmla="val 2781841"/>
              <a:gd name="f101" fmla="val 1049720"/>
              <a:gd name="f102" fmla="val 2803693"/>
              <a:gd name="f103" fmla="val 1216976"/>
              <a:gd name="f104" fmla="val 2816618"/>
              <a:gd name="f105" fmla="val 1364079"/>
              <a:gd name="f106" fmla="val 2764406"/>
              <a:gd name="f107" fmla="val 1522759"/>
              <a:gd name="f108" fmla="val 2657300"/>
              <a:gd name="f109" fmla="val 1454327"/>
              <a:gd name="f110" fmla="val 2593064"/>
              <a:gd name="f111" fmla="val 1404813"/>
              <a:gd name="f112" fmla="val 2529467"/>
              <a:gd name="f113" fmla="val 1341031"/>
              <a:gd name="f114" fmla="val 2488140"/>
              <a:gd name="f115" fmla="val 965455"/>
              <a:gd name="f116" fmla="val 2245805"/>
              <a:gd name="f117" fmla="val 550818"/>
              <a:gd name="f118" fmla="val 2128773"/>
              <a:gd name="f119" fmla="val 116573"/>
              <a:gd name="f120" fmla="val 2081431"/>
              <a:gd name="f121" fmla="val 2071355"/>
              <a:gd name="f122" fmla="val 2401892"/>
              <a:gd name="f123" fmla="val 1751418"/>
              <a:gd name="f124" fmla="val 2380659"/>
              <a:gd name="f125" fmla="val 1753882"/>
              <a:gd name="f126" fmla="val 2353750"/>
              <a:gd name="f127" fmla="val 1764838"/>
              <a:gd name="f128" fmla="val 2313603"/>
              <a:gd name="f129" fmla="val 1773156"/>
              <a:gd name="f130" fmla="val 2752497"/>
              <a:gd name="f131" fmla="val 2089138"/>
              <a:gd name="f132" fmla="val 3685183"/>
              <a:gd name="f133" fmla="val 2174215"/>
              <a:gd name="f134" fmla="val 3736159"/>
              <a:gd name="f135" fmla="val 2098816"/>
              <a:gd name="f136" fmla="val 3681320"/>
              <a:gd name="f137" fmla="val 2058894"/>
              <a:gd name="f138" fmla="val 2852539"/>
              <a:gd name="f139" fmla="val 1864508"/>
              <a:gd name="f140" fmla="val 2421513"/>
              <a:gd name="f141" fmla="val 1752198"/>
              <a:gd name="f142" fmla="val 2415417"/>
              <a:gd name="f143" fmla="val 1750720"/>
              <a:gd name="f144" fmla="val 2408970"/>
              <a:gd name="f145" fmla="val 1750597"/>
              <a:gd name="f146" fmla="val 2910248"/>
              <a:gd name="f147" fmla="val 1665762"/>
              <a:gd name="f148" fmla="val 2826286"/>
              <a:gd name="f149" fmla="val 1667679"/>
              <a:gd name="f150" fmla="val 2751312"/>
              <a:gd name="f151" fmla="val 1681882"/>
              <a:gd name="f152" fmla="val 2693521"/>
              <a:gd name="f153" fmla="val 1712957"/>
              <a:gd name="f154" fmla="val 3023533"/>
              <a:gd name="f155" fmla="val 1861399"/>
              <a:gd name="f156" fmla="val 3770067"/>
              <a:gd name="f157" fmla="val 2002973"/>
              <a:gd name="f158" fmla="val 3841143"/>
              <a:gd name="f159" fmla="val 1959708"/>
              <a:gd name="f160" fmla="val 3806676"/>
              <a:gd name="f161" fmla="val 1879835"/>
              <a:gd name="f162" fmla="val 3274081"/>
              <a:gd name="f163" fmla="val 1657452"/>
              <a:gd name="f164" fmla="val 2919895"/>
              <a:gd name="f165" fmla="val 1115054"/>
              <a:gd name="f166" fmla="val 2655211"/>
              <a:gd name="f167" fmla="val 1144481"/>
              <a:gd name="f168" fmla="val 2390336"/>
              <a:gd name="f169" fmla="val 1172588"/>
              <a:gd name="f170" fmla="val 2125748"/>
              <a:gd name="f171" fmla="val 1202674"/>
              <a:gd name="f172" fmla="val 2086040"/>
              <a:gd name="f173" fmla="val 1207055"/>
              <a:gd name="f174" fmla="val 2046728"/>
              <a:gd name="f175" fmla="val 1223505"/>
              <a:gd name="f176" fmla="val 2007109"/>
              <a:gd name="f177" fmla="val 1223832"/>
              <a:gd name="f178" fmla="val 1713676"/>
              <a:gd name="f179" fmla="val 1226414"/>
              <a:gd name="f180" fmla="val 1486960"/>
              <a:gd name="f181" fmla="val 1393190"/>
              <a:gd name="f182" fmla="val 1247864"/>
              <a:gd name="f183" fmla="val 1530087"/>
              <a:gd name="f184" fmla="val 1241000"/>
              <a:gd name="f185" fmla="val 1533773"/>
              <a:gd name="f186" fmla="val 1237913"/>
              <a:gd name="f187" fmla="val 1544997"/>
              <a:gd name="f188" fmla="val 1226462"/>
              <a:gd name="f189" fmla="val 1563493"/>
              <a:gd name="f190" fmla="val 1789476"/>
              <a:gd name="f191" fmla="val 1476879"/>
              <a:gd name="f192" fmla="val 2803826"/>
              <a:gd name="f193" fmla="val 1321787"/>
              <a:gd name="f194" fmla="val 2881638"/>
              <a:gd name="f195" fmla="val 1311235"/>
              <a:gd name="f196" fmla="val 2904030"/>
              <a:gd name="f197" fmla="val 1308005"/>
              <a:gd name="f198" fmla="val 2936572"/>
              <a:gd name="f199" fmla="val 1351817"/>
              <a:gd name="f200" fmla="val 2648787"/>
              <a:gd name="f201" fmla="val 1412198"/>
              <a:gd name="f202" fmla="val 2378604"/>
              <a:gd name="f203" fmla="val 1473408"/>
              <a:gd name="f204" fmla="val 2102826"/>
              <a:gd name="f205" fmla="val 1509825"/>
              <a:gd name="f206" fmla="val 1825072"/>
              <a:gd name="f207" fmla="val 1546526"/>
              <a:gd name="f208" fmla="val 1544201"/>
              <a:gd name="f209" fmla="val 1575593"/>
              <a:gd name="f210" fmla="val 1245458"/>
              <a:gd name="f211" fmla="val 1667199"/>
              <a:gd name="f212" fmla="val 1578446"/>
              <a:gd name="f213" fmla="val 1738407"/>
              <a:gd name="f214" fmla="val 1883155"/>
              <a:gd name="f215" fmla="val 1725439"/>
              <a:gd name="f216" fmla="val 2186119"/>
              <a:gd name="f217" fmla="val 1681732"/>
              <a:gd name="f218" fmla="val 2378435"/>
              <a:gd name="f219" fmla="val 1653988"/>
              <a:gd name="f220" fmla="val 2572052"/>
              <a:gd name="f221" fmla="val 1616623"/>
              <a:gd name="f222" fmla="val 2756600"/>
              <a:gd name="f223" fmla="val 1558336"/>
              <a:gd name="f224" fmla="val 2920548"/>
              <a:gd name="f225" fmla="val 1506387"/>
              <a:gd name="f226" fmla="val 3093043"/>
              <a:gd name="f227" fmla="val 1443775"/>
              <a:gd name="f228" fmla="val 3162185"/>
              <a:gd name="f229" fmla="val 1256614"/>
              <a:gd name="f230" fmla="val 3114378"/>
              <a:gd name="f231" fmla="val 1144263"/>
              <a:gd name="f232" fmla="val 3033091"/>
              <a:gd name="f233" fmla="val 1102767"/>
              <a:gd name="f234" fmla="val 681959"/>
              <a:gd name="f235" fmla="val 28001"/>
              <a:gd name="f236" fmla="val 697524"/>
              <a:gd name="f237" fmla="val 49725"/>
              <a:gd name="f238" fmla="val 716454"/>
              <a:gd name="f239" fmla="val 63111"/>
              <a:gd name="f240" fmla="val 743997"/>
              <a:gd name="f241" fmla="val 66082"/>
              <a:gd name="f242" fmla="val 776244"/>
              <a:gd name="f243" fmla="val 77189"/>
              <a:gd name="f244" fmla="val 890520"/>
              <a:gd name="f245" fmla="val 87170"/>
              <a:gd name="f246" fmla="val 1006306"/>
              <a:gd name="f247" fmla="val 13562"/>
              <a:gd name="f248" fmla="val 1111244"/>
              <a:gd name="f249" fmla="val 1128554"/>
              <a:gd name="f250" fmla="val 2203267"/>
              <a:gd name="f251" fmla="val 26463"/>
              <a:gd name="f252" fmla="val 2144469"/>
              <a:gd name="f253" fmla="val 27840"/>
              <a:gd name="f254" fmla="val 2095401"/>
              <a:gd name="f255" fmla="val 62583"/>
              <a:gd name="f256" fmla="val 2047374"/>
              <a:gd name="f257" fmla="val 86186"/>
              <a:gd name="f258" fmla="val 1763675"/>
              <a:gd name="f259" fmla="val 226150"/>
              <a:gd name="f260" fmla="val 1528451"/>
              <a:gd name="f261" fmla="val 427164"/>
              <a:gd name="f262" fmla="val 1322563"/>
              <a:gd name="f263" fmla="val 668412"/>
              <a:gd name="f264" fmla="val 1122967"/>
              <a:gd name="f265" fmla="val 902015"/>
              <a:gd name="f266" fmla="val 913285"/>
              <a:gd name="f267" fmla="val 1126294"/>
              <a:gd name="f268" fmla="val 701249"/>
              <a:gd name="f269" fmla="val 1348218"/>
              <a:gd name="f270" fmla="val 604859"/>
              <a:gd name="f271" fmla="val 1449032"/>
              <a:gd name="f272" fmla="val 491877"/>
              <a:gd name="f273" fmla="val 1532703"/>
              <a:gd name="f274" fmla="val 386156"/>
              <a:gd name="f275" fmla="val 1624759"/>
              <a:gd name="f276" fmla="val 1010012"/>
              <a:gd name="f277" fmla="val 1340055"/>
              <a:gd name="f278" fmla="val 1511447"/>
              <a:gd name="f279" fmla="val 896500"/>
              <a:gd name="f280" fmla="val 1967804"/>
              <a:gd name="f281" fmla="val 396793"/>
              <a:gd name="f282" fmla="val 2030450"/>
              <a:gd name="f283" fmla="val 434916"/>
              <a:gd name="f284" fmla="val 2018270"/>
              <a:gd name="f285" fmla="val 466990"/>
              <a:gd name="f286" fmla="val 1984442"/>
              <a:gd name="f287" fmla="val 498145"/>
              <a:gd name="f288" fmla="val 1710906"/>
              <a:gd name="f289" fmla="val 750499"/>
              <a:gd name="f290" fmla="val 1470182"/>
              <a:gd name="f291" fmla="val 1039217"/>
              <a:gd name="f292" fmla="val 1156574"/>
              <a:gd name="f293" fmla="val 1246824"/>
              <a:gd name="f294" fmla="val 946657"/>
              <a:gd name="f295" fmla="val 1385576"/>
              <a:gd name="f296" fmla="val 738437"/>
              <a:gd name="f297" fmla="val 1526777"/>
              <a:gd name="f298" fmla="val 530122"/>
              <a:gd name="f299" fmla="val 1667318"/>
              <a:gd name="f300" fmla="val 514799"/>
              <a:gd name="f301" fmla="val 1677613"/>
              <a:gd name="f302" fmla="val 502024"/>
              <a:gd name="f303" fmla="val 1691583"/>
              <a:gd name="f304" fmla="val 463307"/>
              <a:gd name="f305" fmla="val 1726138"/>
              <a:gd name="f306" fmla="val 528693"/>
              <a:gd name="f307" fmla="val 1713337"/>
              <a:gd name="f308" fmla="val 579708"/>
              <a:gd name="f309" fmla="val 1717430"/>
              <a:gd name="f310" fmla="val 590405"/>
              <a:gd name="f311" fmla="val 1698370"/>
              <a:gd name="f312" fmla="val 641358"/>
              <a:gd name="f313" fmla="val 1608827"/>
              <a:gd name="f314" fmla="val 733516"/>
              <a:gd name="f315" fmla="val 1623154"/>
              <a:gd name="f316" fmla="val 809789"/>
              <a:gd name="f317" fmla="val 1592612"/>
              <a:gd name="f318" fmla="val 1317648"/>
              <a:gd name="f319" fmla="val 1389320"/>
              <a:gd name="f320" fmla="val 1783816"/>
              <a:gd name="f321" fmla="val 1130061"/>
              <a:gd name="f322" fmla="val 2068235"/>
              <a:gd name="f323" fmla="val 631578"/>
              <a:gd name="f324" fmla="val 2158880"/>
              <a:gd name="f325" fmla="val 472306"/>
              <a:gd name="f326" fmla="val 2229752"/>
              <a:gd name="f327" fmla="val 306454"/>
              <a:gd name="f328" fmla="val 2262105"/>
              <a:gd name="f329" fmla="val 125274"/>
              <a:gd name="f330" fmla="val 2267422"/>
              <a:gd name="f331" fmla="val 96885"/>
              <a:gd name="f332" fmla="val 2264455"/>
              <a:gd name="f333" fmla="val 66995"/>
              <a:gd name="f334" fmla="val 2265630"/>
              <a:gd name="f335" fmla="val 37856"/>
              <a:gd name="f336" fmla="val 2243547"/>
              <a:gd name="f337" fmla="val 29252"/>
              <a:gd name="f338" fmla="val 2222866"/>
              <a:gd name="f339" fmla="val 26004"/>
              <a:gd name="f340" fmla="val 2051856"/>
              <a:gd name="f341" fmla="val 2335286"/>
              <a:gd name="f342" fmla="val 2350174"/>
              <a:gd name="f343" fmla="val 20880"/>
              <a:gd name="f344" fmla="val 2370139"/>
              <a:gd name="f345" fmla="val 76045"/>
              <a:gd name="f346" fmla="val 2344286"/>
              <a:gd name="f347" fmla="val 138009"/>
              <a:gd name="f348" fmla="val 2331394"/>
              <a:gd name="f349" fmla="val 195450"/>
              <a:gd name="f350" fmla="val 2283002"/>
              <a:gd name="f351" fmla="val 409934"/>
              <a:gd name="f352" fmla="val 2191666"/>
              <a:gd name="f353" fmla="val 606360"/>
              <a:gd name="f354" fmla="val 2063312"/>
              <a:gd name="f355" fmla="val 783873"/>
              <a:gd name="f356" fmla="val 1973739"/>
              <a:gd name="f357" fmla="val 908633"/>
              <a:gd name="f358" fmla="val 1874460"/>
              <a:gd name="f359" fmla="val 1026706"/>
              <a:gd name="f360" fmla="val 1769279"/>
              <a:gd name="f361" fmla="val 1159780"/>
              <a:gd name="f362" fmla="val 1892535"/>
              <a:gd name="f363" fmla="val 1142673"/>
              <a:gd name="f364" fmla="val 2006127"/>
              <a:gd name="f365" fmla="val 1142454"/>
              <a:gd name="f366" fmla="val 2107521"/>
              <a:gd name="f367" fmla="val 1108963"/>
              <a:gd name="f368" fmla="val 2220487"/>
              <a:gd name="f369" fmla="val 1071780"/>
              <a:gd name="f370" fmla="val 2323708"/>
              <a:gd name="f371" fmla="val 1004339"/>
              <a:gd name="f372" fmla="val 2430619"/>
              <a:gd name="f373" fmla="val 948494"/>
              <a:gd name="f374" fmla="val 2455631"/>
              <a:gd name="f375" fmla="val 935453"/>
              <a:gd name="f376" fmla="val 2494465"/>
              <a:gd name="f377" fmla="val 915702"/>
              <a:gd name="f378" fmla="val 2496219"/>
              <a:gd name="f379" fmla="val 895238"/>
              <a:gd name="f380" fmla="val 2508370"/>
              <a:gd name="f381" fmla="val 788386"/>
              <a:gd name="f382" fmla="val 2598965"/>
              <a:gd name="f383" fmla="val 768580"/>
              <a:gd name="f384" fmla="val 2669192"/>
              <a:gd name="f385" fmla="val 724088"/>
              <a:gd name="f386" fmla="val 2757939"/>
              <a:gd name="f387" fmla="val 668169"/>
              <a:gd name="f388" fmla="val 2850741"/>
              <a:gd name="f389" fmla="val 617052"/>
              <a:gd name="f390" fmla="val 2929776"/>
              <a:gd name="f391" fmla="val 549732"/>
              <a:gd name="f392" fmla="val 3029863"/>
              <a:gd name="f393" fmla="val 465227"/>
              <a:gd name="f394" fmla="val 3118730"/>
              <a:gd name="f395" fmla="val 368193"/>
              <a:gd name="f396" fmla="val 3210049"/>
              <a:gd name="f397" fmla="val 274173"/>
              <a:gd name="f398" fmla="val 3267476"/>
              <a:gd name="f399" fmla="val 215529"/>
              <a:gd name="f400" fmla="val 3325157"/>
              <a:gd name="f401" fmla="val 157184"/>
              <a:gd name="f402" fmla="val 3383761"/>
              <a:gd name="f403" fmla="val 99928"/>
              <a:gd name="f404" fmla="val 3490563"/>
              <a:gd name="f405" fmla="val 3605978"/>
              <a:gd name="f406" fmla="val 3458563"/>
              <a:gd name="f407" fmla="val 137538"/>
              <a:gd name="f408" fmla="val 3406397"/>
              <a:gd name="f409" fmla="val 188455"/>
              <a:gd name="f410" fmla="val 3355111"/>
              <a:gd name="f411" fmla="val 240446"/>
              <a:gd name="f412" fmla="val 3304191"/>
              <a:gd name="f413" fmla="val 292930"/>
              <a:gd name="f414" fmla="val 3168997"/>
              <a:gd name="f415" fmla="val 432355"/>
              <a:gd name="f416" fmla="val 3033051"/>
              <a:gd name="f417" fmla="val 571214"/>
              <a:gd name="f418" fmla="val 2897104"/>
              <a:gd name="f419" fmla="val 710073"/>
              <a:gd name="f420" fmla="val 3271787"/>
              <a:gd name="f421" fmla="val 613576"/>
              <a:gd name="f422" fmla="val 3532055"/>
              <a:gd name="f423" fmla="val 362462"/>
              <a:gd name="f424" fmla="val 3766184"/>
              <a:gd name="f425" fmla="val 69979"/>
              <a:gd name="f426" fmla="val 3828419"/>
              <a:gd name="f427" fmla="val 142521"/>
              <a:gd name="f428" fmla="val 3781712"/>
              <a:gd name="f429" fmla="val 182271"/>
              <a:gd name="f430" fmla="val 3750328"/>
              <a:gd name="f431" fmla="val 211725"/>
              <a:gd name="f432" fmla="val 3608446"/>
              <a:gd name="f433" fmla="val 346725"/>
              <a:gd name="f434" fmla="val 3462414"/>
              <a:gd name="f435" fmla="val 476260"/>
              <a:gd name="f436" fmla="val 3318080"/>
              <a:gd name="f437" fmla="val 608245"/>
              <a:gd name="f438" fmla="val 3301448"/>
              <a:gd name="f439" fmla="val 623445"/>
              <a:gd name="f440" fmla="val 3286323"/>
              <a:gd name="f441" fmla="val 639775"/>
              <a:gd name="f442" fmla="val 3254471"/>
              <a:gd name="f443" fmla="val 670645"/>
              <a:gd name="f444" fmla="val 3655467"/>
              <a:gd name="f445" fmla="val 551487"/>
              <a:gd name="f446" fmla="val 3975215"/>
              <a:gd name="f447" fmla="val 358490"/>
              <a:gd name="f448" fmla="val 4175741"/>
              <a:gd name="f449" fmla="val 5506"/>
              <a:gd name="f450" fmla="val 4178513"/>
              <a:gd name="f451" fmla="val 4196883"/>
              <a:gd name="f452" fmla="val 117608"/>
              <a:gd name="f453" fmla="val 4072919"/>
              <a:gd name="f454" fmla="val 301445"/>
              <a:gd name="f455" fmla="val 3920352"/>
              <a:gd name="f456" fmla="val 459377"/>
              <a:gd name="f457" fmla="val 3716201"/>
              <a:gd name="f458" fmla="val 571695"/>
              <a:gd name="f459" fmla="val 3420870"/>
              <a:gd name="f460" fmla="val 733548"/>
              <a:gd name="f461" fmla="val 3099527"/>
              <a:gd name="f462" fmla="val 817634"/>
              <a:gd name="f463" fmla="val 2777805"/>
              <a:gd name="f464" fmla="val 899081"/>
              <a:gd name="f465" fmla="val 2654572"/>
              <a:gd name="f466" fmla="val 930333"/>
              <a:gd name="f467" fmla="val 2549256"/>
              <a:gd name="f468" fmla="val 983254"/>
              <a:gd name="f469" fmla="val 2446797"/>
              <a:gd name="f470" fmla="val 1055975"/>
              <a:gd name="f471" fmla="val 2599913"/>
              <a:gd name="f472" fmla="val 1054771"/>
              <a:gd name="f473" fmla="val 2749800"/>
              <a:gd name="f474" fmla="val 1035842"/>
              <a:gd name="f475" fmla="val 2900281"/>
              <a:gd name="f476" fmla="val 1035018"/>
              <a:gd name="f477" fmla="val 2982910"/>
              <a:gd name="f478" fmla="val 1034551"/>
              <a:gd name="f479" fmla="val 3071966"/>
              <a:gd name="f480" fmla="val 1050673"/>
              <a:gd name="f481" fmla="val 3146182"/>
              <a:gd name="f482" fmla="val 1085105"/>
              <a:gd name="f483" fmla="val 3273707"/>
              <a:gd name="f484" fmla="val 1144184"/>
              <a:gd name="f485" fmla="val 3299549"/>
              <a:gd name="f486" fmla="val 1290694"/>
              <a:gd name="f487" fmla="val 3214189"/>
              <a:gd name="f488" fmla="val 1402718"/>
              <a:gd name="f489" fmla="val 3177941"/>
              <a:gd name="f490" fmla="val 1449717"/>
              <a:gd name="f491" fmla="val 3135567"/>
              <a:gd name="f492" fmla="val 1491537"/>
              <a:gd name="f493" fmla="val 3086344"/>
              <a:gd name="f494" fmla="val 1546472"/>
              <a:gd name="f495" fmla="val 3135391"/>
              <a:gd name="f496" fmla="val 1555565"/>
              <a:gd name="f497" fmla="val 3172956"/>
              <a:gd name="f498" fmla="val 1564294"/>
              <a:gd name="f499" fmla="val 3211267"/>
              <a:gd name="f500" fmla="val 1568873"/>
              <a:gd name="f501" fmla="val 3486503"/>
              <a:gd name="f502" fmla="val 1603274"/>
              <a:gd name="f503" fmla="val 3709787"/>
              <a:gd name="f504" fmla="val 1748249"/>
              <a:gd name="f505" fmla="val 3927914"/>
              <a:gd name="f506" fmla="val 1904073"/>
              <a:gd name="f507" fmla="val 4026847"/>
              <a:gd name="f508" fmla="val 1974687"/>
              <a:gd name="f509" fmla="val 4088431"/>
              <a:gd name="f510" fmla="val 2052038"/>
              <a:gd name="f511" fmla="val 4063227"/>
              <a:gd name="f512" fmla="val 2175596"/>
              <a:gd name="f513" fmla="val 4040888"/>
              <a:gd name="f514" fmla="val 2267748"/>
              <a:gd name="f515" fmla="val 2840535"/>
              <a:gd name="f516" fmla="val 2228697"/>
              <a:gd name="f517" fmla="val 2394808"/>
              <a:gd name="f518" fmla="val 1935259"/>
              <a:gd name="f519" fmla="val 2296731"/>
              <a:gd name="f520" fmla="val 1870583"/>
              <a:gd name="f521" fmla="val 2177887"/>
              <a:gd name="f522" fmla="val 2062377"/>
              <a:gd name="f523" fmla="val 1802662"/>
              <a:gd name="f524" fmla="val 1951103"/>
              <a:gd name="f525" fmla="val 1781660"/>
              <a:gd name="f526" fmla="val 1831900"/>
              <a:gd name="f527" fmla="val 1803573"/>
              <a:gd name="f528" fmla="val 1716334"/>
              <a:gd name="f529" fmla="val 1804077"/>
              <a:gd name="f530" fmla="val 1470424"/>
              <a:gd name="f531" fmla="val 1805193"/>
              <a:gd name="f532" fmla="val 1224054"/>
              <a:gd name="f533" fmla="val 1812439"/>
              <a:gd name="f534" fmla="val 983200"/>
              <a:gd name="f535" fmla="val 1741413"/>
              <a:gd name="f536" fmla="val 927742"/>
              <a:gd name="f537" fmla="val 1725160"/>
              <a:gd name="f538" fmla="val 861293"/>
              <a:gd name="f539" fmla="val 1721272"/>
              <a:gd name="f540" fmla="val 804660"/>
              <a:gd name="f541" fmla="val 1734159"/>
              <a:gd name="f542" fmla="val 553854"/>
              <a:gd name="f543" fmla="val 1789879"/>
              <a:gd name="f544" fmla="val 304754"/>
              <a:gd name="f545" fmla="val 1852763"/>
              <a:gd name="f546" fmla="val 55558"/>
              <a:gd name="f547" fmla="val 1914988"/>
              <a:gd name="f548" fmla="val 39661"/>
              <a:gd name="f549" fmla="val 1918966"/>
              <a:gd name="f550" fmla="val 24379"/>
              <a:gd name="f551" fmla="val 1926055"/>
              <a:gd name="f552" fmla="val 8924"/>
              <a:gd name="f553" fmla="val 1934264"/>
              <a:gd name="f554" fmla="val 1939129"/>
              <a:gd name="f555" fmla="val 1841344"/>
              <a:gd name="f556" fmla="val 9691"/>
              <a:gd name="f557" fmla="val 1837644"/>
              <a:gd name="f558" fmla="val 33131"/>
              <a:gd name="f559" fmla="val 1827104"/>
              <a:gd name="f560" fmla="val 51251"/>
              <a:gd name="f561" fmla="val 1815227"/>
              <a:gd name="f562" fmla="val 51235"/>
              <a:gd name="f563" fmla="val 1805797"/>
              <a:gd name="f564" fmla="val 50054"/>
              <a:gd name="f565" fmla="val 1718385"/>
              <a:gd name="f566" fmla="val 125065"/>
              <a:gd name="f567" fmla="val 1721037"/>
              <a:gd name="f568" fmla="val 167264"/>
              <a:gd name="f569" fmla="val 1687327"/>
              <a:gd name="f570" fmla="val 214257"/>
              <a:gd name="f571" fmla="val 1649558"/>
              <a:gd name="f572" fmla="val 268700"/>
              <a:gd name="f573" fmla="val 1621492"/>
              <a:gd name="f574" fmla="val 314090"/>
              <a:gd name="f575" fmla="val 1581932"/>
              <a:gd name="f576" fmla="val 649297"/>
              <a:gd name="f577" fmla="val 1291036"/>
              <a:gd name="f578" fmla="val 976586"/>
              <a:gd name="f579" fmla="val 991852"/>
              <a:gd name="f580" fmla="val 1249671"/>
              <a:gd name="f581" fmla="val 638506"/>
              <a:gd name="f582" fmla="val 1414550"/>
              <a:gd name="f583" fmla="val 425238"/>
              <a:gd name="f584" fmla="val 1611414"/>
              <a:gd name="f585" fmla="val 250178"/>
              <a:gd name="f586" fmla="val 1837405"/>
              <a:gd name="f587" fmla="val 113171"/>
              <a:gd name="f588" fmla="+- 0 0 -90"/>
              <a:gd name="f589" fmla="*/ f3 1 4267591"/>
              <a:gd name="f590" fmla="*/ f4 1 2882748"/>
              <a:gd name="f591" fmla="val f5"/>
              <a:gd name="f592" fmla="val f6"/>
              <a:gd name="f593" fmla="val f7"/>
              <a:gd name="f594" fmla="*/ f588 f0 1"/>
              <a:gd name="f595" fmla="+- f593 0 f591"/>
              <a:gd name="f596" fmla="+- f592 0 f591"/>
              <a:gd name="f597" fmla="*/ f594 1 f2"/>
              <a:gd name="f598" fmla="*/ f596 1 4267591"/>
              <a:gd name="f599" fmla="*/ f595 1 2882748"/>
              <a:gd name="f600" fmla="*/ 0 f596 1"/>
              <a:gd name="f601" fmla="*/ 2134758 f595 1"/>
              <a:gd name="f602" fmla="*/ 135092 f596 1"/>
              <a:gd name="f603" fmla="*/ 2175020 f595 1"/>
              <a:gd name="f604" fmla="*/ 469981 f596 1"/>
              <a:gd name="f605" fmla="*/ 2285030 f595 1"/>
              <a:gd name="f606" fmla="*/ 1134527 f596 1"/>
              <a:gd name="f607" fmla="*/ 2529385 f595 1"/>
              <a:gd name="f608" fmla="*/ 1064635 f596 1"/>
              <a:gd name="f609" fmla="*/ 2548225 f595 1"/>
              <a:gd name="f610" fmla="*/ 315785 f596 1"/>
              <a:gd name="f611" fmla="*/ 2316034 f595 1"/>
              <a:gd name="f612" fmla="*/ 46569 f596 1"/>
              <a:gd name="f613" fmla="*/ 2245309 f595 1"/>
              <a:gd name="f614" fmla="*/ 2235619 f595 1"/>
              <a:gd name="f615" fmla="*/ 1967372 f595 1"/>
              <a:gd name="f616" fmla="*/ 232045 f596 1"/>
              <a:gd name="f617" fmla="*/ 2009953 f595 1"/>
              <a:gd name="f618" fmla="*/ 495583 f596 1"/>
              <a:gd name="f619" fmla="*/ 2061706 f595 1"/>
              <a:gd name="f620" fmla="*/ 860985 f596 1"/>
              <a:gd name="f621" fmla="*/ 2157208 f595 1"/>
              <a:gd name="f622" fmla="*/ 1490314 f596 1"/>
              <a:gd name="f623" fmla="*/ 2502311 f595 1"/>
              <a:gd name="f624" fmla="*/ 1544328 f596 1"/>
              <a:gd name="f625" fmla="*/ 2555153 f595 1"/>
              <a:gd name="f626" fmla="*/ 1509378 f596 1"/>
              <a:gd name="f627" fmla="*/ 2760287 f595 1"/>
              <a:gd name="f628" fmla="*/ 1018130 f596 1"/>
              <a:gd name="f629" fmla="*/ 2878317 f595 1"/>
              <a:gd name="f630" fmla="*/ 97977 f596 1"/>
              <a:gd name="f631" fmla="*/ 2657869 f595 1"/>
              <a:gd name="f632" fmla="*/ 2611661 f595 1"/>
              <a:gd name="f633" fmla="*/ 2522575 f595 1"/>
              <a:gd name="f634" fmla="*/ 36179 f596 1"/>
              <a:gd name="f635" fmla="*/ 2540947 f595 1"/>
              <a:gd name="f636" fmla="*/ 227168 f596 1"/>
              <a:gd name="f637" fmla="*/ 2619861 f595 1"/>
              <a:gd name="f638" fmla="*/ 1049720 f596 1"/>
              <a:gd name="f639" fmla="*/ 2803693 f595 1"/>
              <a:gd name="f640" fmla="*/ 1522759 f596 1"/>
              <a:gd name="f641" fmla="*/ 2657300 f595 1"/>
              <a:gd name="f642" fmla="*/ 1341031 f596 1"/>
              <a:gd name="f643" fmla="*/ 2488140 f595 1"/>
              <a:gd name="f644" fmla="*/ 116573 f596 1"/>
              <a:gd name="f645" fmla="*/ 2081431 f595 1"/>
              <a:gd name="f646" fmla="*/ 2071355 f595 1"/>
              <a:gd name="f647" fmla="*/ 2401892 f596 1"/>
              <a:gd name="f648" fmla="*/ 1751418 f595 1"/>
              <a:gd name="f649" fmla="*/ 2313603 f596 1"/>
              <a:gd name="f650" fmla="*/ 1773156 f595 1"/>
              <a:gd name="f651" fmla="*/ 3736159 f596 1"/>
              <a:gd name="f652" fmla="*/ 2098816 f595 1"/>
              <a:gd name="f653" fmla="*/ 2421513 f596 1"/>
              <a:gd name="f654" fmla="*/ 1752198 f595 1"/>
              <a:gd name="f655" fmla="*/ 2910248 f596 1"/>
              <a:gd name="f656" fmla="*/ 1665762 f595 1"/>
              <a:gd name="f657" fmla="*/ 2693521 f596 1"/>
              <a:gd name="f658" fmla="*/ 1712957 f595 1"/>
              <a:gd name="f659" fmla="*/ 3841143 f596 1"/>
              <a:gd name="f660" fmla="*/ 1959708 f595 1"/>
              <a:gd name="f661" fmla="*/ 2919895 f596 1"/>
              <a:gd name="f662" fmla="*/ 1115054 f595 1"/>
              <a:gd name="f663" fmla="*/ 2125748 f596 1"/>
              <a:gd name="f664" fmla="*/ 1202674 f595 1"/>
              <a:gd name="f665" fmla="*/ 2007109 f596 1"/>
              <a:gd name="f666" fmla="*/ 1223832 f595 1"/>
              <a:gd name="f667" fmla="*/ 1247864 f596 1"/>
              <a:gd name="f668" fmla="*/ 1530087 f595 1"/>
              <a:gd name="f669" fmla="*/ 1226462 f596 1"/>
              <a:gd name="f670" fmla="*/ 1563493 f595 1"/>
              <a:gd name="f671" fmla="*/ 2881638 f596 1"/>
              <a:gd name="f672" fmla="*/ 1311235 f595 1"/>
              <a:gd name="f673" fmla="*/ 2936572 f596 1"/>
              <a:gd name="f674" fmla="*/ 1351817 f595 1"/>
              <a:gd name="f675" fmla="*/ 2102826 f596 1"/>
              <a:gd name="f676" fmla="*/ 1509825 f595 1"/>
              <a:gd name="f677" fmla="*/ 1245458 f596 1"/>
              <a:gd name="f678" fmla="*/ 1667199 f595 1"/>
              <a:gd name="f679" fmla="*/ 2186119 f596 1"/>
              <a:gd name="f680" fmla="*/ 1681732 f595 1"/>
              <a:gd name="f681" fmla="*/ 2756600 f596 1"/>
              <a:gd name="f682" fmla="*/ 1558336 f595 1"/>
              <a:gd name="f683" fmla="*/ 3162185 f596 1"/>
              <a:gd name="f684" fmla="*/ 1256614 f595 1"/>
              <a:gd name="f685" fmla="*/ 681959 f595 1"/>
              <a:gd name="f686" fmla="*/ 28001 f596 1"/>
              <a:gd name="f687" fmla="*/ 697524 f595 1"/>
              <a:gd name="f688" fmla="*/ 66082 f596 1"/>
              <a:gd name="f689" fmla="*/ 776244 f595 1"/>
              <a:gd name="f690" fmla="*/ 13562 f596 1"/>
              <a:gd name="f691" fmla="*/ 1111244 f595 1"/>
              <a:gd name="f692" fmla="*/ 1128554 f595 1"/>
              <a:gd name="f693" fmla="*/ 2203267 f596 1"/>
              <a:gd name="f694" fmla="*/ 26463 f595 1"/>
              <a:gd name="f695" fmla="*/ 2047374 f596 1"/>
              <a:gd name="f696" fmla="*/ 86186 f595 1"/>
              <a:gd name="f697" fmla="*/ 1322563 f596 1"/>
              <a:gd name="f698" fmla="*/ 668412 f595 1"/>
              <a:gd name="f699" fmla="*/ 701249 f596 1"/>
              <a:gd name="f700" fmla="*/ 1348218 f595 1"/>
              <a:gd name="f701" fmla="*/ 386156 f596 1"/>
              <a:gd name="f702" fmla="*/ 1624759 f595 1"/>
              <a:gd name="f703" fmla="*/ 1967804 f596 1"/>
              <a:gd name="f704" fmla="*/ 396793 f595 1"/>
              <a:gd name="f705" fmla="*/ 1984442 f596 1"/>
              <a:gd name="f706" fmla="*/ 498145 f595 1"/>
              <a:gd name="f707" fmla="*/ 1156574 f596 1"/>
              <a:gd name="f708" fmla="*/ 1246824 f595 1"/>
              <a:gd name="f709" fmla="*/ 530122 f596 1"/>
              <a:gd name="f710" fmla="*/ 1667318 f595 1"/>
              <a:gd name="f711" fmla="*/ 463307 f596 1"/>
              <a:gd name="f712" fmla="*/ 1726138 f595 1"/>
              <a:gd name="f713" fmla="*/ 590405 f596 1"/>
              <a:gd name="f714" fmla="*/ 1698370 f595 1"/>
              <a:gd name="f715" fmla="*/ 809789 f596 1"/>
              <a:gd name="f716" fmla="*/ 1592612 f595 1"/>
              <a:gd name="f717" fmla="*/ 2068235 f596 1"/>
              <a:gd name="f718" fmla="*/ 631578 f595 1"/>
              <a:gd name="f719" fmla="*/ 2262105 f596 1"/>
              <a:gd name="f720" fmla="*/ 125274 f595 1"/>
              <a:gd name="f721" fmla="*/ 2265630 f596 1"/>
              <a:gd name="f722" fmla="*/ 37856 f595 1"/>
              <a:gd name="f723" fmla="*/ 2051856 f596 1"/>
              <a:gd name="f724" fmla="*/ 0 f595 1"/>
              <a:gd name="f725" fmla="*/ 2335286 f596 1"/>
              <a:gd name="f726" fmla="*/ 2350174 f596 1"/>
              <a:gd name="f727" fmla="*/ 20880 f595 1"/>
              <a:gd name="f728" fmla="*/ 2331394 f596 1"/>
              <a:gd name="f729" fmla="*/ 195450 f595 1"/>
              <a:gd name="f730" fmla="*/ 2063312 f596 1"/>
              <a:gd name="f731" fmla="*/ 783873 f595 1"/>
              <a:gd name="f732" fmla="*/ 1769279 f596 1"/>
              <a:gd name="f733" fmla="*/ 1159780 f595 1"/>
              <a:gd name="f734" fmla="*/ 2107521 f596 1"/>
              <a:gd name="f735" fmla="*/ 1108963 f595 1"/>
              <a:gd name="f736" fmla="*/ 2430619 f596 1"/>
              <a:gd name="f737" fmla="*/ 948494 f595 1"/>
              <a:gd name="f738" fmla="*/ 2496219 f596 1"/>
              <a:gd name="f739" fmla="*/ 895238 f595 1"/>
              <a:gd name="f740" fmla="*/ 2669192 f596 1"/>
              <a:gd name="f741" fmla="*/ 724088 f595 1"/>
              <a:gd name="f742" fmla="*/ 2929776 f596 1"/>
              <a:gd name="f743" fmla="*/ 549732 f595 1"/>
              <a:gd name="f744" fmla="*/ 3210049 f596 1"/>
              <a:gd name="f745" fmla="*/ 274173 f595 1"/>
              <a:gd name="f746" fmla="*/ 3383761 f596 1"/>
              <a:gd name="f747" fmla="*/ 99928 f595 1"/>
              <a:gd name="f748" fmla="*/ 3490563 f596 1"/>
              <a:gd name="f749" fmla="*/ 3605978 f596 1"/>
              <a:gd name="f750" fmla="*/ 3458563 f596 1"/>
              <a:gd name="f751" fmla="*/ 137538 f595 1"/>
              <a:gd name="f752" fmla="*/ 3304191 f596 1"/>
              <a:gd name="f753" fmla="*/ 292930 f595 1"/>
              <a:gd name="f754" fmla="*/ 2897104 f596 1"/>
              <a:gd name="f755" fmla="*/ 710073 f595 1"/>
              <a:gd name="f756" fmla="*/ 3766184 f596 1"/>
              <a:gd name="f757" fmla="*/ 69979 f595 1"/>
              <a:gd name="f758" fmla="*/ 3750328 f596 1"/>
              <a:gd name="f759" fmla="*/ 211725 f595 1"/>
              <a:gd name="f760" fmla="*/ 3318080 f596 1"/>
              <a:gd name="f761" fmla="*/ 608245 f595 1"/>
              <a:gd name="f762" fmla="*/ 3254471 f596 1"/>
              <a:gd name="f763" fmla="*/ 670645 f595 1"/>
              <a:gd name="f764" fmla="*/ 4175741 f596 1"/>
              <a:gd name="f765" fmla="*/ 5506 f595 1"/>
              <a:gd name="f766" fmla="*/ 4178513 f596 1"/>
              <a:gd name="f767" fmla="*/ 4267591 f596 1"/>
              <a:gd name="f768" fmla="*/ 4196883 f596 1"/>
              <a:gd name="f769" fmla="*/ 117608 f595 1"/>
              <a:gd name="f770" fmla="*/ 3716201 f596 1"/>
              <a:gd name="f771" fmla="*/ 571695 f595 1"/>
              <a:gd name="f772" fmla="*/ 2777805 f596 1"/>
              <a:gd name="f773" fmla="*/ 899081 f595 1"/>
              <a:gd name="f774" fmla="*/ 2446797 f596 1"/>
              <a:gd name="f775" fmla="*/ 1055975 f595 1"/>
              <a:gd name="f776" fmla="*/ 2900281 f596 1"/>
              <a:gd name="f777" fmla="*/ 1035018 f595 1"/>
              <a:gd name="f778" fmla="*/ 3146182 f596 1"/>
              <a:gd name="f779" fmla="*/ 1085105 f595 1"/>
              <a:gd name="f780" fmla="*/ 3214189 f596 1"/>
              <a:gd name="f781" fmla="*/ 1402718 f595 1"/>
              <a:gd name="f782" fmla="*/ 3086344 f596 1"/>
              <a:gd name="f783" fmla="*/ 1546472 f595 1"/>
              <a:gd name="f784" fmla="*/ 3211267 f596 1"/>
              <a:gd name="f785" fmla="*/ 1568873 f595 1"/>
              <a:gd name="f786" fmla="*/ 3927914 f596 1"/>
              <a:gd name="f787" fmla="*/ 1904073 f595 1"/>
              <a:gd name="f788" fmla="*/ 4063227 f596 1"/>
              <a:gd name="f789" fmla="*/ 2175596 f595 1"/>
              <a:gd name="f790" fmla="*/ 2394808 f596 1"/>
              <a:gd name="f791" fmla="*/ 1935259 f595 1"/>
              <a:gd name="f792" fmla="*/ 2062377 f596 1"/>
              <a:gd name="f793" fmla="*/ 1802662 f595 1"/>
              <a:gd name="f794" fmla="*/ 1716334 f596 1"/>
              <a:gd name="f795" fmla="*/ 1804077 f595 1"/>
              <a:gd name="f796" fmla="*/ 983200 f596 1"/>
              <a:gd name="f797" fmla="*/ 1741413 f595 1"/>
              <a:gd name="f798" fmla="*/ 804660 f596 1"/>
              <a:gd name="f799" fmla="*/ 1734159 f595 1"/>
              <a:gd name="f800" fmla="*/ 55558 f596 1"/>
              <a:gd name="f801" fmla="*/ 1914988 f595 1"/>
              <a:gd name="f802" fmla="*/ 8924 f596 1"/>
              <a:gd name="f803" fmla="*/ 1934264 f595 1"/>
              <a:gd name="f804" fmla="*/ 1939129 f595 1"/>
              <a:gd name="f805" fmla="*/ 1841344 f595 1"/>
              <a:gd name="f806" fmla="*/ 9691 f596 1"/>
              <a:gd name="f807" fmla="*/ 1837644 f595 1"/>
              <a:gd name="f808" fmla="*/ 51235 f596 1"/>
              <a:gd name="f809" fmla="*/ 1805797 f595 1"/>
              <a:gd name="f810" fmla="*/ 167264 f596 1"/>
              <a:gd name="f811" fmla="*/ 1687327 f595 1"/>
              <a:gd name="f812" fmla="*/ 314090 f596 1"/>
              <a:gd name="f813" fmla="*/ 1581932 f595 1"/>
              <a:gd name="f814" fmla="*/ 1249671 f596 1"/>
              <a:gd name="f815" fmla="*/ 638506 f595 1"/>
              <a:gd name="f816" fmla="*/ 1837405 f596 1"/>
              <a:gd name="f817" fmla="*/ 113171 f595 1"/>
              <a:gd name="f818" fmla="+- f597 0 f1"/>
              <a:gd name="f819" fmla="*/ f600 1 4267591"/>
              <a:gd name="f820" fmla="*/ f601 1 2882748"/>
              <a:gd name="f821" fmla="*/ f602 1 4267591"/>
              <a:gd name="f822" fmla="*/ f603 1 2882748"/>
              <a:gd name="f823" fmla="*/ f604 1 4267591"/>
              <a:gd name="f824" fmla="*/ f605 1 2882748"/>
              <a:gd name="f825" fmla="*/ f606 1 4267591"/>
              <a:gd name="f826" fmla="*/ f607 1 2882748"/>
              <a:gd name="f827" fmla="*/ f608 1 4267591"/>
              <a:gd name="f828" fmla="*/ f609 1 2882748"/>
              <a:gd name="f829" fmla="*/ f610 1 4267591"/>
              <a:gd name="f830" fmla="*/ f611 1 2882748"/>
              <a:gd name="f831" fmla="*/ f612 1 4267591"/>
              <a:gd name="f832" fmla="*/ f613 1 2882748"/>
              <a:gd name="f833" fmla="*/ f614 1 2882748"/>
              <a:gd name="f834" fmla="*/ f615 1 2882748"/>
              <a:gd name="f835" fmla="*/ f616 1 4267591"/>
              <a:gd name="f836" fmla="*/ f617 1 2882748"/>
              <a:gd name="f837" fmla="*/ f618 1 4267591"/>
              <a:gd name="f838" fmla="*/ f619 1 2882748"/>
              <a:gd name="f839" fmla="*/ f620 1 4267591"/>
              <a:gd name="f840" fmla="*/ f621 1 2882748"/>
              <a:gd name="f841" fmla="*/ f622 1 4267591"/>
              <a:gd name="f842" fmla="*/ f623 1 2882748"/>
              <a:gd name="f843" fmla="*/ f624 1 4267591"/>
              <a:gd name="f844" fmla="*/ f625 1 2882748"/>
              <a:gd name="f845" fmla="*/ f626 1 4267591"/>
              <a:gd name="f846" fmla="*/ f627 1 2882748"/>
              <a:gd name="f847" fmla="*/ f628 1 4267591"/>
              <a:gd name="f848" fmla="*/ f629 1 2882748"/>
              <a:gd name="f849" fmla="*/ f630 1 4267591"/>
              <a:gd name="f850" fmla="*/ f631 1 2882748"/>
              <a:gd name="f851" fmla="*/ f632 1 2882748"/>
              <a:gd name="f852" fmla="*/ f633 1 2882748"/>
              <a:gd name="f853" fmla="*/ f634 1 4267591"/>
              <a:gd name="f854" fmla="*/ f635 1 2882748"/>
              <a:gd name="f855" fmla="*/ f636 1 4267591"/>
              <a:gd name="f856" fmla="*/ f637 1 2882748"/>
              <a:gd name="f857" fmla="*/ f638 1 4267591"/>
              <a:gd name="f858" fmla="*/ f639 1 2882748"/>
              <a:gd name="f859" fmla="*/ f640 1 4267591"/>
              <a:gd name="f860" fmla="*/ f641 1 2882748"/>
              <a:gd name="f861" fmla="*/ f642 1 4267591"/>
              <a:gd name="f862" fmla="*/ f643 1 2882748"/>
              <a:gd name="f863" fmla="*/ f644 1 4267591"/>
              <a:gd name="f864" fmla="*/ f645 1 2882748"/>
              <a:gd name="f865" fmla="*/ f646 1 2882748"/>
              <a:gd name="f866" fmla="*/ f647 1 4267591"/>
              <a:gd name="f867" fmla="*/ f648 1 2882748"/>
              <a:gd name="f868" fmla="*/ f649 1 4267591"/>
              <a:gd name="f869" fmla="*/ f650 1 2882748"/>
              <a:gd name="f870" fmla="*/ f651 1 4267591"/>
              <a:gd name="f871" fmla="*/ f652 1 2882748"/>
              <a:gd name="f872" fmla="*/ f653 1 4267591"/>
              <a:gd name="f873" fmla="*/ f654 1 2882748"/>
              <a:gd name="f874" fmla="*/ f655 1 4267591"/>
              <a:gd name="f875" fmla="*/ f656 1 2882748"/>
              <a:gd name="f876" fmla="*/ f657 1 4267591"/>
              <a:gd name="f877" fmla="*/ f658 1 2882748"/>
              <a:gd name="f878" fmla="*/ f659 1 4267591"/>
              <a:gd name="f879" fmla="*/ f660 1 2882748"/>
              <a:gd name="f880" fmla="*/ f661 1 4267591"/>
              <a:gd name="f881" fmla="*/ f662 1 2882748"/>
              <a:gd name="f882" fmla="*/ f663 1 4267591"/>
              <a:gd name="f883" fmla="*/ f664 1 2882748"/>
              <a:gd name="f884" fmla="*/ f665 1 4267591"/>
              <a:gd name="f885" fmla="*/ f666 1 2882748"/>
              <a:gd name="f886" fmla="*/ f667 1 4267591"/>
              <a:gd name="f887" fmla="*/ f668 1 2882748"/>
              <a:gd name="f888" fmla="*/ f669 1 4267591"/>
              <a:gd name="f889" fmla="*/ f670 1 2882748"/>
              <a:gd name="f890" fmla="*/ f671 1 4267591"/>
              <a:gd name="f891" fmla="*/ f672 1 2882748"/>
              <a:gd name="f892" fmla="*/ f673 1 4267591"/>
              <a:gd name="f893" fmla="*/ f674 1 2882748"/>
              <a:gd name="f894" fmla="*/ f675 1 4267591"/>
              <a:gd name="f895" fmla="*/ f676 1 2882748"/>
              <a:gd name="f896" fmla="*/ f677 1 4267591"/>
              <a:gd name="f897" fmla="*/ f678 1 2882748"/>
              <a:gd name="f898" fmla="*/ f679 1 4267591"/>
              <a:gd name="f899" fmla="*/ f680 1 2882748"/>
              <a:gd name="f900" fmla="*/ f681 1 4267591"/>
              <a:gd name="f901" fmla="*/ f682 1 2882748"/>
              <a:gd name="f902" fmla="*/ f683 1 4267591"/>
              <a:gd name="f903" fmla="*/ f684 1 2882748"/>
              <a:gd name="f904" fmla="*/ f685 1 2882748"/>
              <a:gd name="f905" fmla="*/ f686 1 4267591"/>
              <a:gd name="f906" fmla="*/ f687 1 2882748"/>
              <a:gd name="f907" fmla="*/ f688 1 4267591"/>
              <a:gd name="f908" fmla="*/ f689 1 2882748"/>
              <a:gd name="f909" fmla="*/ f690 1 4267591"/>
              <a:gd name="f910" fmla="*/ f691 1 2882748"/>
              <a:gd name="f911" fmla="*/ f692 1 2882748"/>
              <a:gd name="f912" fmla="*/ f693 1 4267591"/>
              <a:gd name="f913" fmla="*/ f694 1 2882748"/>
              <a:gd name="f914" fmla="*/ f695 1 4267591"/>
              <a:gd name="f915" fmla="*/ f696 1 2882748"/>
              <a:gd name="f916" fmla="*/ f697 1 4267591"/>
              <a:gd name="f917" fmla="*/ f698 1 2882748"/>
              <a:gd name="f918" fmla="*/ f699 1 4267591"/>
              <a:gd name="f919" fmla="*/ f700 1 2882748"/>
              <a:gd name="f920" fmla="*/ f701 1 4267591"/>
              <a:gd name="f921" fmla="*/ f702 1 2882748"/>
              <a:gd name="f922" fmla="*/ f703 1 4267591"/>
              <a:gd name="f923" fmla="*/ f704 1 2882748"/>
              <a:gd name="f924" fmla="*/ f705 1 4267591"/>
              <a:gd name="f925" fmla="*/ f706 1 2882748"/>
              <a:gd name="f926" fmla="*/ f707 1 4267591"/>
              <a:gd name="f927" fmla="*/ f708 1 2882748"/>
              <a:gd name="f928" fmla="*/ f709 1 4267591"/>
              <a:gd name="f929" fmla="*/ f710 1 2882748"/>
              <a:gd name="f930" fmla="*/ f711 1 4267591"/>
              <a:gd name="f931" fmla="*/ f712 1 2882748"/>
              <a:gd name="f932" fmla="*/ f713 1 4267591"/>
              <a:gd name="f933" fmla="*/ f714 1 2882748"/>
              <a:gd name="f934" fmla="*/ f715 1 4267591"/>
              <a:gd name="f935" fmla="*/ f716 1 2882748"/>
              <a:gd name="f936" fmla="*/ f717 1 4267591"/>
              <a:gd name="f937" fmla="*/ f718 1 2882748"/>
              <a:gd name="f938" fmla="*/ f719 1 4267591"/>
              <a:gd name="f939" fmla="*/ f720 1 2882748"/>
              <a:gd name="f940" fmla="*/ f721 1 4267591"/>
              <a:gd name="f941" fmla="*/ f722 1 2882748"/>
              <a:gd name="f942" fmla="*/ f723 1 4267591"/>
              <a:gd name="f943" fmla="*/ f724 1 2882748"/>
              <a:gd name="f944" fmla="*/ f725 1 4267591"/>
              <a:gd name="f945" fmla="*/ f726 1 4267591"/>
              <a:gd name="f946" fmla="*/ f727 1 2882748"/>
              <a:gd name="f947" fmla="*/ f728 1 4267591"/>
              <a:gd name="f948" fmla="*/ f729 1 2882748"/>
              <a:gd name="f949" fmla="*/ f730 1 4267591"/>
              <a:gd name="f950" fmla="*/ f731 1 2882748"/>
              <a:gd name="f951" fmla="*/ f732 1 4267591"/>
              <a:gd name="f952" fmla="*/ f733 1 2882748"/>
              <a:gd name="f953" fmla="*/ f734 1 4267591"/>
              <a:gd name="f954" fmla="*/ f735 1 2882748"/>
              <a:gd name="f955" fmla="*/ f736 1 4267591"/>
              <a:gd name="f956" fmla="*/ f737 1 2882748"/>
              <a:gd name="f957" fmla="*/ f738 1 4267591"/>
              <a:gd name="f958" fmla="*/ f739 1 2882748"/>
              <a:gd name="f959" fmla="*/ f740 1 4267591"/>
              <a:gd name="f960" fmla="*/ f741 1 2882748"/>
              <a:gd name="f961" fmla="*/ f742 1 4267591"/>
              <a:gd name="f962" fmla="*/ f743 1 2882748"/>
              <a:gd name="f963" fmla="*/ f744 1 4267591"/>
              <a:gd name="f964" fmla="*/ f745 1 2882748"/>
              <a:gd name="f965" fmla="*/ f746 1 4267591"/>
              <a:gd name="f966" fmla="*/ f747 1 2882748"/>
              <a:gd name="f967" fmla="*/ f748 1 4267591"/>
              <a:gd name="f968" fmla="*/ f749 1 4267591"/>
              <a:gd name="f969" fmla="*/ f750 1 4267591"/>
              <a:gd name="f970" fmla="*/ f751 1 2882748"/>
              <a:gd name="f971" fmla="*/ f752 1 4267591"/>
              <a:gd name="f972" fmla="*/ f753 1 2882748"/>
              <a:gd name="f973" fmla="*/ f754 1 4267591"/>
              <a:gd name="f974" fmla="*/ f755 1 2882748"/>
              <a:gd name="f975" fmla="*/ f756 1 4267591"/>
              <a:gd name="f976" fmla="*/ f757 1 2882748"/>
              <a:gd name="f977" fmla="*/ f758 1 4267591"/>
              <a:gd name="f978" fmla="*/ f759 1 2882748"/>
              <a:gd name="f979" fmla="*/ f760 1 4267591"/>
              <a:gd name="f980" fmla="*/ f761 1 2882748"/>
              <a:gd name="f981" fmla="*/ f762 1 4267591"/>
              <a:gd name="f982" fmla="*/ f763 1 2882748"/>
              <a:gd name="f983" fmla="*/ f764 1 4267591"/>
              <a:gd name="f984" fmla="*/ f765 1 2882748"/>
              <a:gd name="f985" fmla="*/ f766 1 4267591"/>
              <a:gd name="f986" fmla="*/ f767 1 4267591"/>
              <a:gd name="f987" fmla="*/ f768 1 4267591"/>
              <a:gd name="f988" fmla="*/ f769 1 2882748"/>
              <a:gd name="f989" fmla="*/ f770 1 4267591"/>
              <a:gd name="f990" fmla="*/ f771 1 2882748"/>
              <a:gd name="f991" fmla="*/ f772 1 4267591"/>
              <a:gd name="f992" fmla="*/ f773 1 2882748"/>
              <a:gd name="f993" fmla="*/ f774 1 4267591"/>
              <a:gd name="f994" fmla="*/ f775 1 2882748"/>
              <a:gd name="f995" fmla="*/ f776 1 4267591"/>
              <a:gd name="f996" fmla="*/ f777 1 2882748"/>
              <a:gd name="f997" fmla="*/ f778 1 4267591"/>
              <a:gd name="f998" fmla="*/ f779 1 2882748"/>
              <a:gd name="f999" fmla="*/ f780 1 4267591"/>
              <a:gd name="f1000" fmla="*/ f781 1 2882748"/>
              <a:gd name="f1001" fmla="*/ f782 1 4267591"/>
              <a:gd name="f1002" fmla="*/ f783 1 2882748"/>
              <a:gd name="f1003" fmla="*/ f784 1 4267591"/>
              <a:gd name="f1004" fmla="*/ f785 1 2882748"/>
              <a:gd name="f1005" fmla="*/ f786 1 4267591"/>
              <a:gd name="f1006" fmla="*/ f787 1 2882748"/>
              <a:gd name="f1007" fmla="*/ f788 1 4267591"/>
              <a:gd name="f1008" fmla="*/ f789 1 2882748"/>
              <a:gd name="f1009" fmla="*/ f790 1 4267591"/>
              <a:gd name="f1010" fmla="*/ f791 1 2882748"/>
              <a:gd name="f1011" fmla="*/ f792 1 4267591"/>
              <a:gd name="f1012" fmla="*/ f793 1 2882748"/>
              <a:gd name="f1013" fmla="*/ f794 1 4267591"/>
              <a:gd name="f1014" fmla="*/ f795 1 2882748"/>
              <a:gd name="f1015" fmla="*/ f796 1 4267591"/>
              <a:gd name="f1016" fmla="*/ f797 1 2882748"/>
              <a:gd name="f1017" fmla="*/ f798 1 4267591"/>
              <a:gd name="f1018" fmla="*/ f799 1 2882748"/>
              <a:gd name="f1019" fmla="*/ f800 1 4267591"/>
              <a:gd name="f1020" fmla="*/ f801 1 2882748"/>
              <a:gd name="f1021" fmla="*/ f802 1 4267591"/>
              <a:gd name="f1022" fmla="*/ f803 1 2882748"/>
              <a:gd name="f1023" fmla="*/ f804 1 2882748"/>
              <a:gd name="f1024" fmla="*/ f805 1 2882748"/>
              <a:gd name="f1025" fmla="*/ f806 1 4267591"/>
              <a:gd name="f1026" fmla="*/ f807 1 2882748"/>
              <a:gd name="f1027" fmla="*/ f808 1 4267591"/>
              <a:gd name="f1028" fmla="*/ f809 1 2882748"/>
              <a:gd name="f1029" fmla="*/ f810 1 4267591"/>
              <a:gd name="f1030" fmla="*/ f811 1 2882748"/>
              <a:gd name="f1031" fmla="*/ f812 1 4267591"/>
              <a:gd name="f1032" fmla="*/ f813 1 2882748"/>
              <a:gd name="f1033" fmla="*/ f814 1 4267591"/>
              <a:gd name="f1034" fmla="*/ f815 1 2882748"/>
              <a:gd name="f1035" fmla="*/ f816 1 4267591"/>
              <a:gd name="f1036" fmla="*/ f817 1 2882748"/>
              <a:gd name="f1037" fmla="*/ f591 1 f598"/>
              <a:gd name="f1038" fmla="*/ f592 1 f598"/>
              <a:gd name="f1039" fmla="*/ f591 1 f599"/>
              <a:gd name="f1040" fmla="*/ f593 1 f599"/>
              <a:gd name="f1041" fmla="*/ f819 1 f598"/>
              <a:gd name="f1042" fmla="*/ f820 1 f599"/>
              <a:gd name="f1043" fmla="*/ f821 1 f598"/>
              <a:gd name="f1044" fmla="*/ f822 1 f599"/>
              <a:gd name="f1045" fmla="*/ f823 1 f598"/>
              <a:gd name="f1046" fmla="*/ f824 1 f599"/>
              <a:gd name="f1047" fmla="*/ f825 1 f598"/>
              <a:gd name="f1048" fmla="*/ f826 1 f599"/>
              <a:gd name="f1049" fmla="*/ f827 1 f598"/>
              <a:gd name="f1050" fmla="*/ f828 1 f599"/>
              <a:gd name="f1051" fmla="*/ f829 1 f598"/>
              <a:gd name="f1052" fmla="*/ f830 1 f599"/>
              <a:gd name="f1053" fmla="*/ f831 1 f598"/>
              <a:gd name="f1054" fmla="*/ f832 1 f599"/>
              <a:gd name="f1055" fmla="*/ f833 1 f599"/>
              <a:gd name="f1056" fmla="*/ f834 1 f599"/>
              <a:gd name="f1057" fmla="*/ f835 1 f598"/>
              <a:gd name="f1058" fmla="*/ f836 1 f599"/>
              <a:gd name="f1059" fmla="*/ f837 1 f598"/>
              <a:gd name="f1060" fmla="*/ f838 1 f599"/>
              <a:gd name="f1061" fmla="*/ f839 1 f598"/>
              <a:gd name="f1062" fmla="*/ f840 1 f599"/>
              <a:gd name="f1063" fmla="*/ f841 1 f598"/>
              <a:gd name="f1064" fmla="*/ f842 1 f599"/>
              <a:gd name="f1065" fmla="*/ f843 1 f598"/>
              <a:gd name="f1066" fmla="*/ f844 1 f599"/>
              <a:gd name="f1067" fmla="*/ f845 1 f598"/>
              <a:gd name="f1068" fmla="*/ f846 1 f599"/>
              <a:gd name="f1069" fmla="*/ f847 1 f598"/>
              <a:gd name="f1070" fmla="*/ f848 1 f599"/>
              <a:gd name="f1071" fmla="*/ f849 1 f598"/>
              <a:gd name="f1072" fmla="*/ f850 1 f599"/>
              <a:gd name="f1073" fmla="*/ f851 1 f599"/>
              <a:gd name="f1074" fmla="*/ f852 1 f599"/>
              <a:gd name="f1075" fmla="*/ f853 1 f598"/>
              <a:gd name="f1076" fmla="*/ f854 1 f599"/>
              <a:gd name="f1077" fmla="*/ f855 1 f598"/>
              <a:gd name="f1078" fmla="*/ f856 1 f599"/>
              <a:gd name="f1079" fmla="*/ f857 1 f598"/>
              <a:gd name="f1080" fmla="*/ f858 1 f599"/>
              <a:gd name="f1081" fmla="*/ f859 1 f598"/>
              <a:gd name="f1082" fmla="*/ f860 1 f599"/>
              <a:gd name="f1083" fmla="*/ f861 1 f598"/>
              <a:gd name="f1084" fmla="*/ f862 1 f599"/>
              <a:gd name="f1085" fmla="*/ f863 1 f598"/>
              <a:gd name="f1086" fmla="*/ f864 1 f599"/>
              <a:gd name="f1087" fmla="*/ f865 1 f599"/>
              <a:gd name="f1088" fmla="*/ f866 1 f598"/>
              <a:gd name="f1089" fmla="*/ f867 1 f599"/>
              <a:gd name="f1090" fmla="*/ f868 1 f598"/>
              <a:gd name="f1091" fmla="*/ f869 1 f599"/>
              <a:gd name="f1092" fmla="*/ f870 1 f598"/>
              <a:gd name="f1093" fmla="*/ f871 1 f599"/>
              <a:gd name="f1094" fmla="*/ f872 1 f598"/>
              <a:gd name="f1095" fmla="*/ f873 1 f599"/>
              <a:gd name="f1096" fmla="*/ f874 1 f598"/>
              <a:gd name="f1097" fmla="*/ f875 1 f599"/>
              <a:gd name="f1098" fmla="*/ f876 1 f598"/>
              <a:gd name="f1099" fmla="*/ f877 1 f599"/>
              <a:gd name="f1100" fmla="*/ f878 1 f598"/>
              <a:gd name="f1101" fmla="*/ f879 1 f599"/>
              <a:gd name="f1102" fmla="*/ f880 1 f598"/>
              <a:gd name="f1103" fmla="*/ f881 1 f599"/>
              <a:gd name="f1104" fmla="*/ f882 1 f598"/>
              <a:gd name="f1105" fmla="*/ f883 1 f599"/>
              <a:gd name="f1106" fmla="*/ f884 1 f598"/>
              <a:gd name="f1107" fmla="*/ f885 1 f599"/>
              <a:gd name="f1108" fmla="*/ f886 1 f598"/>
              <a:gd name="f1109" fmla="*/ f887 1 f599"/>
              <a:gd name="f1110" fmla="*/ f888 1 f598"/>
              <a:gd name="f1111" fmla="*/ f889 1 f599"/>
              <a:gd name="f1112" fmla="*/ f890 1 f598"/>
              <a:gd name="f1113" fmla="*/ f891 1 f599"/>
              <a:gd name="f1114" fmla="*/ f892 1 f598"/>
              <a:gd name="f1115" fmla="*/ f893 1 f599"/>
              <a:gd name="f1116" fmla="*/ f894 1 f598"/>
              <a:gd name="f1117" fmla="*/ f895 1 f599"/>
              <a:gd name="f1118" fmla="*/ f896 1 f598"/>
              <a:gd name="f1119" fmla="*/ f897 1 f599"/>
              <a:gd name="f1120" fmla="*/ f898 1 f598"/>
              <a:gd name="f1121" fmla="*/ f899 1 f599"/>
              <a:gd name="f1122" fmla="*/ f900 1 f598"/>
              <a:gd name="f1123" fmla="*/ f901 1 f599"/>
              <a:gd name="f1124" fmla="*/ f902 1 f598"/>
              <a:gd name="f1125" fmla="*/ f903 1 f599"/>
              <a:gd name="f1126" fmla="*/ f904 1 f599"/>
              <a:gd name="f1127" fmla="*/ f905 1 f598"/>
              <a:gd name="f1128" fmla="*/ f906 1 f599"/>
              <a:gd name="f1129" fmla="*/ f907 1 f598"/>
              <a:gd name="f1130" fmla="*/ f908 1 f599"/>
              <a:gd name="f1131" fmla="*/ f909 1 f598"/>
              <a:gd name="f1132" fmla="*/ f910 1 f599"/>
              <a:gd name="f1133" fmla="*/ f911 1 f599"/>
              <a:gd name="f1134" fmla="*/ f912 1 f598"/>
              <a:gd name="f1135" fmla="*/ f913 1 f599"/>
              <a:gd name="f1136" fmla="*/ f914 1 f598"/>
              <a:gd name="f1137" fmla="*/ f915 1 f599"/>
              <a:gd name="f1138" fmla="*/ f916 1 f598"/>
              <a:gd name="f1139" fmla="*/ f917 1 f599"/>
              <a:gd name="f1140" fmla="*/ f918 1 f598"/>
              <a:gd name="f1141" fmla="*/ f919 1 f599"/>
              <a:gd name="f1142" fmla="*/ f920 1 f598"/>
              <a:gd name="f1143" fmla="*/ f921 1 f599"/>
              <a:gd name="f1144" fmla="*/ f922 1 f598"/>
              <a:gd name="f1145" fmla="*/ f923 1 f599"/>
              <a:gd name="f1146" fmla="*/ f924 1 f598"/>
              <a:gd name="f1147" fmla="*/ f925 1 f599"/>
              <a:gd name="f1148" fmla="*/ f926 1 f598"/>
              <a:gd name="f1149" fmla="*/ f927 1 f599"/>
              <a:gd name="f1150" fmla="*/ f928 1 f598"/>
              <a:gd name="f1151" fmla="*/ f929 1 f599"/>
              <a:gd name="f1152" fmla="*/ f930 1 f598"/>
              <a:gd name="f1153" fmla="*/ f931 1 f599"/>
              <a:gd name="f1154" fmla="*/ f932 1 f598"/>
              <a:gd name="f1155" fmla="*/ f933 1 f599"/>
              <a:gd name="f1156" fmla="*/ f934 1 f598"/>
              <a:gd name="f1157" fmla="*/ f935 1 f599"/>
              <a:gd name="f1158" fmla="*/ f936 1 f598"/>
              <a:gd name="f1159" fmla="*/ f937 1 f599"/>
              <a:gd name="f1160" fmla="*/ f938 1 f598"/>
              <a:gd name="f1161" fmla="*/ f939 1 f599"/>
              <a:gd name="f1162" fmla="*/ f940 1 f598"/>
              <a:gd name="f1163" fmla="*/ f941 1 f599"/>
              <a:gd name="f1164" fmla="*/ f942 1 f598"/>
              <a:gd name="f1165" fmla="*/ f943 1 f599"/>
              <a:gd name="f1166" fmla="*/ f944 1 f598"/>
              <a:gd name="f1167" fmla="*/ f945 1 f598"/>
              <a:gd name="f1168" fmla="*/ f946 1 f599"/>
              <a:gd name="f1169" fmla="*/ f947 1 f598"/>
              <a:gd name="f1170" fmla="*/ f948 1 f599"/>
              <a:gd name="f1171" fmla="*/ f949 1 f598"/>
              <a:gd name="f1172" fmla="*/ f950 1 f599"/>
              <a:gd name="f1173" fmla="*/ f951 1 f598"/>
              <a:gd name="f1174" fmla="*/ f952 1 f599"/>
              <a:gd name="f1175" fmla="*/ f953 1 f598"/>
              <a:gd name="f1176" fmla="*/ f954 1 f599"/>
              <a:gd name="f1177" fmla="*/ f955 1 f598"/>
              <a:gd name="f1178" fmla="*/ f956 1 f599"/>
              <a:gd name="f1179" fmla="*/ f957 1 f598"/>
              <a:gd name="f1180" fmla="*/ f958 1 f599"/>
              <a:gd name="f1181" fmla="*/ f959 1 f598"/>
              <a:gd name="f1182" fmla="*/ f960 1 f599"/>
              <a:gd name="f1183" fmla="*/ f961 1 f598"/>
              <a:gd name="f1184" fmla="*/ f962 1 f599"/>
              <a:gd name="f1185" fmla="*/ f963 1 f598"/>
              <a:gd name="f1186" fmla="*/ f964 1 f599"/>
              <a:gd name="f1187" fmla="*/ f965 1 f598"/>
              <a:gd name="f1188" fmla="*/ f966 1 f599"/>
              <a:gd name="f1189" fmla="*/ f967 1 f598"/>
              <a:gd name="f1190" fmla="*/ f968 1 f598"/>
              <a:gd name="f1191" fmla="*/ f969 1 f598"/>
              <a:gd name="f1192" fmla="*/ f970 1 f599"/>
              <a:gd name="f1193" fmla="*/ f971 1 f598"/>
              <a:gd name="f1194" fmla="*/ f972 1 f599"/>
              <a:gd name="f1195" fmla="*/ f973 1 f598"/>
              <a:gd name="f1196" fmla="*/ f974 1 f599"/>
              <a:gd name="f1197" fmla="*/ f975 1 f598"/>
              <a:gd name="f1198" fmla="*/ f976 1 f599"/>
              <a:gd name="f1199" fmla="*/ f977 1 f598"/>
              <a:gd name="f1200" fmla="*/ f978 1 f599"/>
              <a:gd name="f1201" fmla="*/ f979 1 f598"/>
              <a:gd name="f1202" fmla="*/ f980 1 f599"/>
              <a:gd name="f1203" fmla="*/ f981 1 f598"/>
              <a:gd name="f1204" fmla="*/ f982 1 f599"/>
              <a:gd name="f1205" fmla="*/ f983 1 f598"/>
              <a:gd name="f1206" fmla="*/ f984 1 f599"/>
              <a:gd name="f1207" fmla="*/ f985 1 f598"/>
              <a:gd name="f1208" fmla="*/ f986 1 f598"/>
              <a:gd name="f1209" fmla="*/ f987 1 f598"/>
              <a:gd name="f1210" fmla="*/ f988 1 f599"/>
              <a:gd name="f1211" fmla="*/ f989 1 f598"/>
              <a:gd name="f1212" fmla="*/ f990 1 f599"/>
              <a:gd name="f1213" fmla="*/ f991 1 f598"/>
              <a:gd name="f1214" fmla="*/ f992 1 f599"/>
              <a:gd name="f1215" fmla="*/ f993 1 f598"/>
              <a:gd name="f1216" fmla="*/ f994 1 f599"/>
              <a:gd name="f1217" fmla="*/ f995 1 f598"/>
              <a:gd name="f1218" fmla="*/ f996 1 f599"/>
              <a:gd name="f1219" fmla="*/ f997 1 f598"/>
              <a:gd name="f1220" fmla="*/ f998 1 f599"/>
              <a:gd name="f1221" fmla="*/ f999 1 f598"/>
              <a:gd name="f1222" fmla="*/ f1000 1 f599"/>
              <a:gd name="f1223" fmla="*/ f1001 1 f598"/>
              <a:gd name="f1224" fmla="*/ f1002 1 f599"/>
              <a:gd name="f1225" fmla="*/ f1003 1 f598"/>
              <a:gd name="f1226" fmla="*/ f1004 1 f599"/>
              <a:gd name="f1227" fmla="*/ f1005 1 f598"/>
              <a:gd name="f1228" fmla="*/ f1006 1 f599"/>
              <a:gd name="f1229" fmla="*/ f1007 1 f598"/>
              <a:gd name="f1230" fmla="*/ f1008 1 f599"/>
              <a:gd name="f1231" fmla="*/ f1009 1 f598"/>
              <a:gd name="f1232" fmla="*/ f1010 1 f599"/>
              <a:gd name="f1233" fmla="*/ f1011 1 f598"/>
              <a:gd name="f1234" fmla="*/ f1012 1 f599"/>
              <a:gd name="f1235" fmla="*/ f1013 1 f598"/>
              <a:gd name="f1236" fmla="*/ f1014 1 f599"/>
              <a:gd name="f1237" fmla="*/ f1015 1 f598"/>
              <a:gd name="f1238" fmla="*/ f1016 1 f599"/>
              <a:gd name="f1239" fmla="*/ f1017 1 f598"/>
              <a:gd name="f1240" fmla="*/ f1018 1 f599"/>
              <a:gd name="f1241" fmla="*/ f1019 1 f598"/>
              <a:gd name="f1242" fmla="*/ f1020 1 f599"/>
              <a:gd name="f1243" fmla="*/ f1021 1 f598"/>
              <a:gd name="f1244" fmla="*/ f1022 1 f599"/>
              <a:gd name="f1245" fmla="*/ f1023 1 f599"/>
              <a:gd name="f1246" fmla="*/ f1024 1 f599"/>
              <a:gd name="f1247" fmla="*/ f1025 1 f598"/>
              <a:gd name="f1248" fmla="*/ f1026 1 f599"/>
              <a:gd name="f1249" fmla="*/ f1027 1 f598"/>
              <a:gd name="f1250" fmla="*/ f1028 1 f599"/>
              <a:gd name="f1251" fmla="*/ f1029 1 f598"/>
              <a:gd name="f1252" fmla="*/ f1030 1 f599"/>
              <a:gd name="f1253" fmla="*/ f1031 1 f598"/>
              <a:gd name="f1254" fmla="*/ f1032 1 f599"/>
              <a:gd name="f1255" fmla="*/ f1033 1 f598"/>
              <a:gd name="f1256" fmla="*/ f1034 1 f599"/>
              <a:gd name="f1257" fmla="*/ f1035 1 f598"/>
              <a:gd name="f1258" fmla="*/ f1036 1 f599"/>
              <a:gd name="f1259" fmla="*/ f1037 f589 1"/>
              <a:gd name="f1260" fmla="*/ f1038 f589 1"/>
              <a:gd name="f1261" fmla="*/ f1040 f590 1"/>
              <a:gd name="f1262" fmla="*/ f1039 f590 1"/>
              <a:gd name="f1263" fmla="*/ f1041 f589 1"/>
              <a:gd name="f1264" fmla="*/ f1042 f590 1"/>
              <a:gd name="f1265" fmla="*/ f1043 f589 1"/>
              <a:gd name="f1266" fmla="*/ f1044 f590 1"/>
              <a:gd name="f1267" fmla="*/ f1045 f589 1"/>
              <a:gd name="f1268" fmla="*/ f1046 f590 1"/>
              <a:gd name="f1269" fmla="*/ f1047 f589 1"/>
              <a:gd name="f1270" fmla="*/ f1048 f590 1"/>
              <a:gd name="f1271" fmla="*/ f1049 f589 1"/>
              <a:gd name="f1272" fmla="*/ f1050 f590 1"/>
              <a:gd name="f1273" fmla="*/ f1051 f589 1"/>
              <a:gd name="f1274" fmla="*/ f1052 f590 1"/>
              <a:gd name="f1275" fmla="*/ f1053 f589 1"/>
              <a:gd name="f1276" fmla="*/ f1054 f590 1"/>
              <a:gd name="f1277" fmla="*/ f1055 f590 1"/>
              <a:gd name="f1278" fmla="*/ f1056 f590 1"/>
              <a:gd name="f1279" fmla="*/ f1057 f589 1"/>
              <a:gd name="f1280" fmla="*/ f1058 f590 1"/>
              <a:gd name="f1281" fmla="*/ f1059 f589 1"/>
              <a:gd name="f1282" fmla="*/ f1060 f590 1"/>
              <a:gd name="f1283" fmla="*/ f1061 f589 1"/>
              <a:gd name="f1284" fmla="*/ f1062 f590 1"/>
              <a:gd name="f1285" fmla="*/ f1063 f589 1"/>
              <a:gd name="f1286" fmla="*/ f1064 f590 1"/>
              <a:gd name="f1287" fmla="*/ f1065 f589 1"/>
              <a:gd name="f1288" fmla="*/ f1066 f590 1"/>
              <a:gd name="f1289" fmla="*/ f1067 f589 1"/>
              <a:gd name="f1290" fmla="*/ f1068 f590 1"/>
              <a:gd name="f1291" fmla="*/ f1069 f589 1"/>
              <a:gd name="f1292" fmla="*/ f1070 f590 1"/>
              <a:gd name="f1293" fmla="*/ f1071 f589 1"/>
              <a:gd name="f1294" fmla="*/ f1072 f590 1"/>
              <a:gd name="f1295" fmla="*/ f1073 f590 1"/>
              <a:gd name="f1296" fmla="*/ f1074 f590 1"/>
              <a:gd name="f1297" fmla="*/ f1075 f589 1"/>
              <a:gd name="f1298" fmla="*/ f1076 f590 1"/>
              <a:gd name="f1299" fmla="*/ f1077 f589 1"/>
              <a:gd name="f1300" fmla="*/ f1078 f590 1"/>
              <a:gd name="f1301" fmla="*/ f1079 f589 1"/>
              <a:gd name="f1302" fmla="*/ f1080 f590 1"/>
              <a:gd name="f1303" fmla="*/ f1081 f589 1"/>
              <a:gd name="f1304" fmla="*/ f1082 f590 1"/>
              <a:gd name="f1305" fmla="*/ f1083 f589 1"/>
              <a:gd name="f1306" fmla="*/ f1084 f590 1"/>
              <a:gd name="f1307" fmla="*/ f1085 f589 1"/>
              <a:gd name="f1308" fmla="*/ f1086 f590 1"/>
              <a:gd name="f1309" fmla="*/ f1087 f590 1"/>
              <a:gd name="f1310" fmla="*/ f1088 f589 1"/>
              <a:gd name="f1311" fmla="*/ f1089 f590 1"/>
              <a:gd name="f1312" fmla="*/ f1090 f589 1"/>
              <a:gd name="f1313" fmla="*/ f1091 f590 1"/>
              <a:gd name="f1314" fmla="*/ f1092 f589 1"/>
              <a:gd name="f1315" fmla="*/ f1093 f590 1"/>
              <a:gd name="f1316" fmla="*/ f1094 f589 1"/>
              <a:gd name="f1317" fmla="*/ f1095 f590 1"/>
              <a:gd name="f1318" fmla="*/ f1096 f589 1"/>
              <a:gd name="f1319" fmla="*/ f1097 f590 1"/>
              <a:gd name="f1320" fmla="*/ f1098 f589 1"/>
              <a:gd name="f1321" fmla="*/ f1099 f590 1"/>
              <a:gd name="f1322" fmla="*/ f1100 f589 1"/>
              <a:gd name="f1323" fmla="*/ f1101 f590 1"/>
              <a:gd name="f1324" fmla="*/ f1102 f589 1"/>
              <a:gd name="f1325" fmla="*/ f1103 f590 1"/>
              <a:gd name="f1326" fmla="*/ f1104 f589 1"/>
              <a:gd name="f1327" fmla="*/ f1105 f590 1"/>
              <a:gd name="f1328" fmla="*/ f1106 f589 1"/>
              <a:gd name="f1329" fmla="*/ f1107 f590 1"/>
              <a:gd name="f1330" fmla="*/ f1108 f589 1"/>
              <a:gd name="f1331" fmla="*/ f1109 f590 1"/>
              <a:gd name="f1332" fmla="*/ f1110 f589 1"/>
              <a:gd name="f1333" fmla="*/ f1111 f590 1"/>
              <a:gd name="f1334" fmla="*/ f1112 f589 1"/>
              <a:gd name="f1335" fmla="*/ f1113 f590 1"/>
              <a:gd name="f1336" fmla="*/ f1114 f589 1"/>
              <a:gd name="f1337" fmla="*/ f1115 f590 1"/>
              <a:gd name="f1338" fmla="*/ f1116 f589 1"/>
              <a:gd name="f1339" fmla="*/ f1117 f590 1"/>
              <a:gd name="f1340" fmla="*/ f1118 f589 1"/>
              <a:gd name="f1341" fmla="*/ f1119 f590 1"/>
              <a:gd name="f1342" fmla="*/ f1120 f589 1"/>
              <a:gd name="f1343" fmla="*/ f1121 f590 1"/>
              <a:gd name="f1344" fmla="*/ f1122 f589 1"/>
              <a:gd name="f1345" fmla="*/ f1123 f590 1"/>
              <a:gd name="f1346" fmla="*/ f1124 f589 1"/>
              <a:gd name="f1347" fmla="*/ f1125 f590 1"/>
              <a:gd name="f1348" fmla="*/ f1126 f590 1"/>
              <a:gd name="f1349" fmla="*/ f1127 f589 1"/>
              <a:gd name="f1350" fmla="*/ f1128 f590 1"/>
              <a:gd name="f1351" fmla="*/ f1129 f589 1"/>
              <a:gd name="f1352" fmla="*/ f1130 f590 1"/>
              <a:gd name="f1353" fmla="*/ f1131 f589 1"/>
              <a:gd name="f1354" fmla="*/ f1132 f590 1"/>
              <a:gd name="f1355" fmla="*/ f1133 f590 1"/>
              <a:gd name="f1356" fmla="*/ f1134 f589 1"/>
              <a:gd name="f1357" fmla="*/ f1135 f590 1"/>
              <a:gd name="f1358" fmla="*/ f1136 f589 1"/>
              <a:gd name="f1359" fmla="*/ f1137 f590 1"/>
              <a:gd name="f1360" fmla="*/ f1138 f589 1"/>
              <a:gd name="f1361" fmla="*/ f1139 f590 1"/>
              <a:gd name="f1362" fmla="*/ f1140 f589 1"/>
              <a:gd name="f1363" fmla="*/ f1141 f590 1"/>
              <a:gd name="f1364" fmla="*/ f1142 f589 1"/>
              <a:gd name="f1365" fmla="*/ f1143 f590 1"/>
              <a:gd name="f1366" fmla="*/ f1144 f589 1"/>
              <a:gd name="f1367" fmla="*/ f1145 f590 1"/>
              <a:gd name="f1368" fmla="*/ f1146 f589 1"/>
              <a:gd name="f1369" fmla="*/ f1147 f590 1"/>
              <a:gd name="f1370" fmla="*/ f1148 f589 1"/>
              <a:gd name="f1371" fmla="*/ f1149 f590 1"/>
              <a:gd name="f1372" fmla="*/ f1150 f589 1"/>
              <a:gd name="f1373" fmla="*/ f1151 f590 1"/>
              <a:gd name="f1374" fmla="*/ f1152 f589 1"/>
              <a:gd name="f1375" fmla="*/ f1153 f590 1"/>
              <a:gd name="f1376" fmla="*/ f1154 f589 1"/>
              <a:gd name="f1377" fmla="*/ f1155 f590 1"/>
              <a:gd name="f1378" fmla="*/ f1156 f589 1"/>
              <a:gd name="f1379" fmla="*/ f1157 f590 1"/>
              <a:gd name="f1380" fmla="*/ f1158 f589 1"/>
              <a:gd name="f1381" fmla="*/ f1159 f590 1"/>
              <a:gd name="f1382" fmla="*/ f1160 f589 1"/>
              <a:gd name="f1383" fmla="*/ f1161 f590 1"/>
              <a:gd name="f1384" fmla="*/ f1162 f589 1"/>
              <a:gd name="f1385" fmla="*/ f1163 f590 1"/>
              <a:gd name="f1386" fmla="*/ f1164 f589 1"/>
              <a:gd name="f1387" fmla="*/ f1165 f590 1"/>
              <a:gd name="f1388" fmla="*/ f1166 f589 1"/>
              <a:gd name="f1389" fmla="*/ f1167 f589 1"/>
              <a:gd name="f1390" fmla="*/ f1168 f590 1"/>
              <a:gd name="f1391" fmla="*/ f1169 f589 1"/>
              <a:gd name="f1392" fmla="*/ f1170 f590 1"/>
              <a:gd name="f1393" fmla="*/ f1171 f589 1"/>
              <a:gd name="f1394" fmla="*/ f1172 f590 1"/>
              <a:gd name="f1395" fmla="*/ f1173 f589 1"/>
              <a:gd name="f1396" fmla="*/ f1174 f590 1"/>
              <a:gd name="f1397" fmla="*/ f1175 f589 1"/>
              <a:gd name="f1398" fmla="*/ f1176 f590 1"/>
              <a:gd name="f1399" fmla="*/ f1177 f589 1"/>
              <a:gd name="f1400" fmla="*/ f1178 f590 1"/>
              <a:gd name="f1401" fmla="*/ f1179 f589 1"/>
              <a:gd name="f1402" fmla="*/ f1180 f590 1"/>
              <a:gd name="f1403" fmla="*/ f1181 f589 1"/>
              <a:gd name="f1404" fmla="*/ f1182 f590 1"/>
              <a:gd name="f1405" fmla="*/ f1183 f589 1"/>
              <a:gd name="f1406" fmla="*/ f1184 f590 1"/>
              <a:gd name="f1407" fmla="*/ f1185 f589 1"/>
              <a:gd name="f1408" fmla="*/ f1186 f590 1"/>
              <a:gd name="f1409" fmla="*/ f1187 f589 1"/>
              <a:gd name="f1410" fmla="*/ f1188 f590 1"/>
              <a:gd name="f1411" fmla="*/ f1189 f589 1"/>
              <a:gd name="f1412" fmla="*/ f1190 f589 1"/>
              <a:gd name="f1413" fmla="*/ f1191 f589 1"/>
              <a:gd name="f1414" fmla="*/ f1192 f590 1"/>
              <a:gd name="f1415" fmla="*/ f1193 f589 1"/>
              <a:gd name="f1416" fmla="*/ f1194 f590 1"/>
              <a:gd name="f1417" fmla="*/ f1195 f589 1"/>
              <a:gd name="f1418" fmla="*/ f1196 f590 1"/>
              <a:gd name="f1419" fmla="*/ f1197 f589 1"/>
              <a:gd name="f1420" fmla="*/ f1198 f590 1"/>
              <a:gd name="f1421" fmla="*/ f1199 f589 1"/>
              <a:gd name="f1422" fmla="*/ f1200 f590 1"/>
              <a:gd name="f1423" fmla="*/ f1201 f589 1"/>
              <a:gd name="f1424" fmla="*/ f1202 f590 1"/>
              <a:gd name="f1425" fmla="*/ f1203 f589 1"/>
              <a:gd name="f1426" fmla="*/ f1204 f590 1"/>
              <a:gd name="f1427" fmla="*/ f1205 f589 1"/>
              <a:gd name="f1428" fmla="*/ f1206 f590 1"/>
              <a:gd name="f1429" fmla="*/ f1207 f589 1"/>
              <a:gd name="f1430" fmla="*/ f1208 f589 1"/>
              <a:gd name="f1431" fmla="*/ f1209 f589 1"/>
              <a:gd name="f1432" fmla="*/ f1210 f590 1"/>
              <a:gd name="f1433" fmla="*/ f1211 f589 1"/>
              <a:gd name="f1434" fmla="*/ f1212 f590 1"/>
              <a:gd name="f1435" fmla="*/ f1213 f589 1"/>
              <a:gd name="f1436" fmla="*/ f1214 f590 1"/>
              <a:gd name="f1437" fmla="*/ f1215 f589 1"/>
              <a:gd name="f1438" fmla="*/ f1216 f590 1"/>
              <a:gd name="f1439" fmla="*/ f1217 f589 1"/>
              <a:gd name="f1440" fmla="*/ f1218 f590 1"/>
              <a:gd name="f1441" fmla="*/ f1219 f589 1"/>
              <a:gd name="f1442" fmla="*/ f1220 f590 1"/>
              <a:gd name="f1443" fmla="*/ f1221 f589 1"/>
              <a:gd name="f1444" fmla="*/ f1222 f590 1"/>
              <a:gd name="f1445" fmla="*/ f1223 f589 1"/>
              <a:gd name="f1446" fmla="*/ f1224 f590 1"/>
              <a:gd name="f1447" fmla="*/ f1225 f589 1"/>
              <a:gd name="f1448" fmla="*/ f1226 f590 1"/>
              <a:gd name="f1449" fmla="*/ f1227 f589 1"/>
              <a:gd name="f1450" fmla="*/ f1228 f590 1"/>
              <a:gd name="f1451" fmla="*/ f1229 f589 1"/>
              <a:gd name="f1452" fmla="*/ f1230 f590 1"/>
              <a:gd name="f1453" fmla="*/ f1231 f589 1"/>
              <a:gd name="f1454" fmla="*/ f1232 f590 1"/>
              <a:gd name="f1455" fmla="*/ f1233 f589 1"/>
              <a:gd name="f1456" fmla="*/ f1234 f590 1"/>
              <a:gd name="f1457" fmla="*/ f1235 f589 1"/>
              <a:gd name="f1458" fmla="*/ f1236 f590 1"/>
              <a:gd name="f1459" fmla="*/ f1237 f589 1"/>
              <a:gd name="f1460" fmla="*/ f1238 f590 1"/>
              <a:gd name="f1461" fmla="*/ f1239 f589 1"/>
              <a:gd name="f1462" fmla="*/ f1240 f590 1"/>
              <a:gd name="f1463" fmla="*/ f1241 f589 1"/>
              <a:gd name="f1464" fmla="*/ f1242 f590 1"/>
              <a:gd name="f1465" fmla="*/ f1243 f589 1"/>
              <a:gd name="f1466" fmla="*/ f1244 f590 1"/>
              <a:gd name="f1467" fmla="*/ f1245 f590 1"/>
              <a:gd name="f1468" fmla="*/ f1246 f590 1"/>
              <a:gd name="f1469" fmla="*/ f1247 f589 1"/>
              <a:gd name="f1470" fmla="*/ f1248 f590 1"/>
              <a:gd name="f1471" fmla="*/ f1249 f589 1"/>
              <a:gd name="f1472" fmla="*/ f1250 f590 1"/>
              <a:gd name="f1473" fmla="*/ f1251 f589 1"/>
              <a:gd name="f1474" fmla="*/ f1252 f590 1"/>
              <a:gd name="f1475" fmla="*/ f1253 f589 1"/>
              <a:gd name="f1476" fmla="*/ f1254 f590 1"/>
              <a:gd name="f1477" fmla="*/ f1255 f589 1"/>
              <a:gd name="f1478" fmla="*/ f1256 f590 1"/>
              <a:gd name="f1479" fmla="*/ f1257 f589 1"/>
              <a:gd name="f1480" fmla="*/ f1258 f59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18">
                <a:pos x="f1263" y="f1264"/>
              </a:cxn>
              <a:cxn ang="f818">
                <a:pos x="f1265" y="f1266"/>
              </a:cxn>
              <a:cxn ang="f818">
                <a:pos x="f1267" y="f1268"/>
              </a:cxn>
              <a:cxn ang="f818">
                <a:pos x="f1269" y="f1270"/>
              </a:cxn>
              <a:cxn ang="f818">
                <a:pos x="f1271" y="f1272"/>
              </a:cxn>
              <a:cxn ang="f818">
                <a:pos x="f1273" y="f1274"/>
              </a:cxn>
              <a:cxn ang="f818">
                <a:pos x="f1275" y="f1276"/>
              </a:cxn>
              <a:cxn ang="f818">
                <a:pos x="f1263" y="f1277"/>
              </a:cxn>
              <a:cxn ang="f818">
                <a:pos x="f1263" y="f1278"/>
              </a:cxn>
              <a:cxn ang="f818">
                <a:pos x="f1279" y="f1280"/>
              </a:cxn>
              <a:cxn ang="f818">
                <a:pos x="f1281" y="f1282"/>
              </a:cxn>
              <a:cxn ang="f818">
                <a:pos x="f1283" y="f1284"/>
              </a:cxn>
              <a:cxn ang="f818">
                <a:pos x="f1285" y="f1286"/>
              </a:cxn>
              <a:cxn ang="f818">
                <a:pos x="f1287" y="f1288"/>
              </a:cxn>
              <a:cxn ang="f818">
                <a:pos x="f1289" y="f1290"/>
              </a:cxn>
              <a:cxn ang="f818">
                <a:pos x="f1291" y="f1292"/>
              </a:cxn>
              <a:cxn ang="f818">
                <a:pos x="f1293" y="f1294"/>
              </a:cxn>
              <a:cxn ang="f818">
                <a:pos x="f1263" y="f1295"/>
              </a:cxn>
              <a:cxn ang="f818">
                <a:pos x="f1263" y="f1296"/>
              </a:cxn>
              <a:cxn ang="f818">
                <a:pos x="f1297" y="f1298"/>
              </a:cxn>
              <a:cxn ang="f818">
                <a:pos x="f1299" y="f1300"/>
              </a:cxn>
              <a:cxn ang="f818">
                <a:pos x="f1301" y="f1302"/>
              </a:cxn>
              <a:cxn ang="f818">
                <a:pos x="f1303" y="f1304"/>
              </a:cxn>
              <a:cxn ang="f818">
                <a:pos x="f1305" y="f1306"/>
              </a:cxn>
              <a:cxn ang="f818">
                <a:pos x="f1307" y="f1308"/>
              </a:cxn>
              <a:cxn ang="f818">
                <a:pos x="f1263" y="f1309"/>
              </a:cxn>
              <a:cxn ang="f818">
                <a:pos x="f1310" y="f1311"/>
              </a:cxn>
              <a:cxn ang="f818">
                <a:pos x="f1312" y="f1313"/>
              </a:cxn>
              <a:cxn ang="f818">
                <a:pos x="f1314" y="f1315"/>
              </a:cxn>
              <a:cxn ang="f818">
                <a:pos x="f1316" y="f1317"/>
              </a:cxn>
              <a:cxn ang="f818">
                <a:pos x="f1310" y="f1311"/>
              </a:cxn>
              <a:cxn ang="f818">
                <a:pos x="f1318" y="f1319"/>
              </a:cxn>
              <a:cxn ang="f818">
                <a:pos x="f1320" y="f1321"/>
              </a:cxn>
              <a:cxn ang="f818">
                <a:pos x="f1322" y="f1323"/>
              </a:cxn>
              <a:cxn ang="f818">
                <a:pos x="f1318" y="f1319"/>
              </a:cxn>
              <a:cxn ang="f818">
                <a:pos x="f1324" y="f1325"/>
              </a:cxn>
              <a:cxn ang="f818">
                <a:pos x="f1326" y="f1327"/>
              </a:cxn>
              <a:cxn ang="f818">
                <a:pos x="f1328" y="f1329"/>
              </a:cxn>
              <a:cxn ang="f818">
                <a:pos x="f1330" y="f1331"/>
              </a:cxn>
              <a:cxn ang="f818">
                <a:pos x="f1332" y="f1333"/>
              </a:cxn>
              <a:cxn ang="f818">
                <a:pos x="f1334" y="f1335"/>
              </a:cxn>
              <a:cxn ang="f818">
                <a:pos x="f1336" y="f1337"/>
              </a:cxn>
              <a:cxn ang="f818">
                <a:pos x="f1338" y="f1339"/>
              </a:cxn>
              <a:cxn ang="f818">
                <a:pos x="f1340" y="f1341"/>
              </a:cxn>
              <a:cxn ang="f818">
                <a:pos x="f1342" y="f1343"/>
              </a:cxn>
              <a:cxn ang="f818">
                <a:pos x="f1344" y="f1345"/>
              </a:cxn>
              <a:cxn ang="f818">
                <a:pos x="f1346" y="f1347"/>
              </a:cxn>
              <a:cxn ang="f818">
                <a:pos x="f1324" y="f1325"/>
              </a:cxn>
              <a:cxn ang="f818">
                <a:pos x="f1263" y="f1348"/>
              </a:cxn>
              <a:cxn ang="f818">
                <a:pos x="f1349" y="f1350"/>
              </a:cxn>
              <a:cxn ang="f818">
                <a:pos x="f1351" y="f1352"/>
              </a:cxn>
              <a:cxn ang="f818">
                <a:pos x="f1353" y="f1354"/>
              </a:cxn>
              <a:cxn ang="f818">
                <a:pos x="f1263" y="f1355"/>
              </a:cxn>
              <a:cxn ang="f818">
                <a:pos x="f1356" y="f1357"/>
              </a:cxn>
              <a:cxn ang="f818">
                <a:pos x="f1358" y="f1359"/>
              </a:cxn>
              <a:cxn ang="f818">
                <a:pos x="f1360" y="f1361"/>
              </a:cxn>
              <a:cxn ang="f818">
                <a:pos x="f1362" y="f1363"/>
              </a:cxn>
              <a:cxn ang="f818">
                <a:pos x="f1364" y="f1365"/>
              </a:cxn>
              <a:cxn ang="f818">
                <a:pos x="f1366" y="f1367"/>
              </a:cxn>
              <a:cxn ang="f818">
                <a:pos x="f1368" y="f1369"/>
              </a:cxn>
              <a:cxn ang="f818">
                <a:pos x="f1370" y="f1371"/>
              </a:cxn>
              <a:cxn ang="f818">
                <a:pos x="f1372" y="f1373"/>
              </a:cxn>
              <a:cxn ang="f818">
                <a:pos x="f1374" y="f1375"/>
              </a:cxn>
              <a:cxn ang="f818">
                <a:pos x="f1376" y="f1377"/>
              </a:cxn>
              <a:cxn ang="f818">
                <a:pos x="f1378" y="f1379"/>
              </a:cxn>
              <a:cxn ang="f818">
                <a:pos x="f1380" y="f1381"/>
              </a:cxn>
              <a:cxn ang="f818">
                <a:pos x="f1382" y="f1383"/>
              </a:cxn>
              <a:cxn ang="f818">
                <a:pos x="f1384" y="f1385"/>
              </a:cxn>
              <a:cxn ang="f818">
                <a:pos x="f1356" y="f1357"/>
              </a:cxn>
              <a:cxn ang="f818">
                <a:pos x="f1386" y="f1387"/>
              </a:cxn>
              <a:cxn ang="f818">
                <a:pos x="f1388" y="f1387"/>
              </a:cxn>
              <a:cxn ang="f818">
                <a:pos x="f1389" y="f1390"/>
              </a:cxn>
              <a:cxn ang="f818">
                <a:pos x="f1391" y="f1392"/>
              </a:cxn>
              <a:cxn ang="f818">
                <a:pos x="f1393" y="f1394"/>
              </a:cxn>
              <a:cxn ang="f818">
                <a:pos x="f1395" y="f1396"/>
              </a:cxn>
              <a:cxn ang="f818">
                <a:pos x="f1397" y="f1398"/>
              </a:cxn>
              <a:cxn ang="f818">
                <a:pos x="f1399" y="f1400"/>
              </a:cxn>
              <a:cxn ang="f818">
                <a:pos x="f1401" y="f1402"/>
              </a:cxn>
              <a:cxn ang="f818">
                <a:pos x="f1403" y="f1404"/>
              </a:cxn>
              <a:cxn ang="f818">
                <a:pos x="f1405" y="f1406"/>
              </a:cxn>
              <a:cxn ang="f818">
                <a:pos x="f1407" y="f1408"/>
              </a:cxn>
              <a:cxn ang="f818">
                <a:pos x="f1409" y="f1410"/>
              </a:cxn>
              <a:cxn ang="f818">
                <a:pos x="f1411" y="f1387"/>
              </a:cxn>
              <a:cxn ang="f818">
                <a:pos x="f1412" y="f1387"/>
              </a:cxn>
              <a:cxn ang="f818">
                <a:pos x="f1413" y="f1414"/>
              </a:cxn>
              <a:cxn ang="f818">
                <a:pos x="f1415" y="f1416"/>
              </a:cxn>
              <a:cxn ang="f818">
                <a:pos x="f1417" y="f1418"/>
              </a:cxn>
              <a:cxn ang="f818">
                <a:pos x="f1419" y="f1420"/>
              </a:cxn>
              <a:cxn ang="f818">
                <a:pos x="f1421" y="f1422"/>
              </a:cxn>
              <a:cxn ang="f818">
                <a:pos x="f1423" y="f1424"/>
              </a:cxn>
              <a:cxn ang="f818">
                <a:pos x="f1425" y="f1426"/>
              </a:cxn>
              <a:cxn ang="f818">
                <a:pos x="f1427" y="f1428"/>
              </a:cxn>
              <a:cxn ang="f818">
                <a:pos x="f1429" y="f1387"/>
              </a:cxn>
              <a:cxn ang="f818">
                <a:pos x="f1430" y="f1387"/>
              </a:cxn>
              <a:cxn ang="f818">
                <a:pos x="f1431" y="f1432"/>
              </a:cxn>
              <a:cxn ang="f818">
                <a:pos x="f1433" y="f1434"/>
              </a:cxn>
              <a:cxn ang="f818">
                <a:pos x="f1435" y="f1436"/>
              </a:cxn>
              <a:cxn ang="f818">
                <a:pos x="f1437" y="f1438"/>
              </a:cxn>
              <a:cxn ang="f818">
                <a:pos x="f1439" y="f1440"/>
              </a:cxn>
              <a:cxn ang="f818">
                <a:pos x="f1441" y="f1442"/>
              </a:cxn>
              <a:cxn ang="f818">
                <a:pos x="f1443" y="f1444"/>
              </a:cxn>
              <a:cxn ang="f818">
                <a:pos x="f1445" y="f1446"/>
              </a:cxn>
              <a:cxn ang="f818">
                <a:pos x="f1447" y="f1448"/>
              </a:cxn>
              <a:cxn ang="f818">
                <a:pos x="f1449" y="f1450"/>
              </a:cxn>
              <a:cxn ang="f818">
                <a:pos x="f1451" y="f1452"/>
              </a:cxn>
              <a:cxn ang="f818">
                <a:pos x="f1453" y="f1454"/>
              </a:cxn>
              <a:cxn ang="f818">
                <a:pos x="f1455" y="f1456"/>
              </a:cxn>
              <a:cxn ang="f818">
                <a:pos x="f1457" y="f1458"/>
              </a:cxn>
              <a:cxn ang="f818">
                <a:pos x="f1459" y="f1460"/>
              </a:cxn>
              <a:cxn ang="f818">
                <a:pos x="f1461" y="f1462"/>
              </a:cxn>
              <a:cxn ang="f818">
                <a:pos x="f1463" y="f1464"/>
              </a:cxn>
              <a:cxn ang="f818">
                <a:pos x="f1465" y="f1466"/>
              </a:cxn>
              <a:cxn ang="f818">
                <a:pos x="f1263" y="f1467"/>
              </a:cxn>
              <a:cxn ang="f818">
                <a:pos x="f1263" y="f1468"/>
              </a:cxn>
              <a:cxn ang="f818">
                <a:pos x="f1469" y="f1470"/>
              </a:cxn>
              <a:cxn ang="f818">
                <a:pos x="f1471" y="f1472"/>
              </a:cxn>
              <a:cxn ang="f818">
                <a:pos x="f1473" y="f1474"/>
              </a:cxn>
              <a:cxn ang="f818">
                <a:pos x="f1475" y="f1476"/>
              </a:cxn>
              <a:cxn ang="f818">
                <a:pos x="f1477" y="f1478"/>
              </a:cxn>
              <a:cxn ang="f818">
                <a:pos x="f1479" y="f1480"/>
              </a:cxn>
            </a:cxnLst>
            <a:rect l="f1259" t="f1262" r="f1260" b="f1261"/>
            <a:pathLst>
              <a:path w="4267591" h="2882748">
                <a:moveTo>
                  <a:pt x="f5" y="f8"/>
                </a:moveTo>
                <a:lnTo>
                  <a:pt x="f9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lnTo>
                  <a:pt x="f5" y="f41"/>
                </a:lnTo>
                <a:close/>
                <a:moveTo>
                  <a:pt x="f5" y="f42"/>
                </a:moveTo>
                <a:lnTo>
                  <a:pt x="f43" y="f44"/>
                </a:ln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lnTo>
                  <a:pt x="f5" y="f87"/>
                </a:lnTo>
                <a:lnTo>
                  <a:pt x="f5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117" y="f118"/>
                  <a:pt x="f119" y="f120"/>
                </a:cubicBezTo>
                <a:lnTo>
                  <a:pt x="f5" y="f121"/>
                </a:lnTo>
                <a:close/>
                <a:moveTo>
                  <a:pt x="f122" y="f123"/>
                </a:move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134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22" y="f123"/>
                </a:cubicBezTo>
                <a:close/>
                <a:moveTo>
                  <a:pt x="f146" y="f147"/>
                </a:moveTo>
                <a:cubicBezTo>
                  <a:pt x="f148" y="f149"/>
                  <a:pt x="f150" y="f151"/>
                  <a:pt x="f152" y="f153"/>
                </a:cubicBezTo>
                <a:cubicBezTo>
                  <a:pt x="f154" y="f155"/>
                  <a:pt x="f156" y="f157"/>
                  <a:pt x="f158" y="f159"/>
                </a:cubicBezTo>
                <a:cubicBezTo>
                  <a:pt x="f160" y="f161"/>
                  <a:pt x="f162" y="f163"/>
                  <a:pt x="f146" y="f147"/>
                </a:cubicBezTo>
                <a:close/>
                <a:moveTo>
                  <a:pt x="f164" y="f165"/>
                </a:move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198" y="f199"/>
                </a:cubicBezTo>
                <a:cubicBezTo>
                  <a:pt x="f200" y="f201"/>
                  <a:pt x="f202" y="f203"/>
                  <a:pt x="f204" y="f205"/>
                </a:cubicBezTo>
                <a:cubicBezTo>
                  <a:pt x="f206" y="f207"/>
                  <a:pt x="f208" y="f209"/>
                  <a:pt x="f210" y="f211"/>
                </a:cubicBezTo>
                <a:cubicBezTo>
                  <a:pt x="f212" y="f213"/>
                  <a:pt x="f214" y="f215"/>
                  <a:pt x="f216" y="f217"/>
                </a:cubicBezTo>
                <a:cubicBezTo>
                  <a:pt x="f218" y="f219"/>
                  <a:pt x="f220" y="f221"/>
                  <a:pt x="f222" y="f223"/>
                </a:cubicBezTo>
                <a:cubicBezTo>
                  <a:pt x="f224" y="f225"/>
                  <a:pt x="f226" y="f227"/>
                  <a:pt x="f228" y="f229"/>
                </a:cubicBezTo>
                <a:cubicBezTo>
                  <a:pt x="f230" y="f231"/>
                  <a:pt x="f232" y="f233"/>
                  <a:pt x="f164" y="f165"/>
                </a:cubicBezTo>
                <a:close/>
                <a:moveTo>
                  <a:pt x="f5" y="f234"/>
                </a:moveTo>
                <a:lnTo>
                  <a:pt x="f235" y="f236"/>
                </a:ln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5" y="f249"/>
                </a:lnTo>
                <a:close/>
                <a:moveTo>
                  <a:pt x="f250" y="f251"/>
                </a:move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62" y="f263"/>
                </a:cubicBezTo>
                <a:cubicBezTo>
                  <a:pt x="f264" y="f265"/>
                  <a:pt x="f266" y="f267"/>
                  <a:pt x="f268" y="f269"/>
                </a:cubicBezTo>
                <a:cubicBezTo>
                  <a:pt x="f270" y="f271"/>
                  <a:pt x="f272" y="f273"/>
                  <a:pt x="f274" y="f275"/>
                </a:cubicBezTo>
                <a:cubicBezTo>
                  <a:pt x="f276" y="f277"/>
                  <a:pt x="f278" y="f279"/>
                  <a:pt x="f280" y="f281"/>
                </a:cubicBezTo>
                <a:cubicBezTo>
                  <a:pt x="f282" y="f283"/>
                  <a:pt x="f284" y="f285"/>
                  <a:pt x="f286" y="f287"/>
                </a:cubicBezTo>
                <a:cubicBezTo>
                  <a:pt x="f288" y="f289"/>
                  <a:pt x="f290" y="f291"/>
                  <a:pt x="f292" y="f293"/>
                </a:cubicBez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cubicBezTo>
                  <a:pt x="f312" y="f313"/>
                  <a:pt x="f314" y="f315"/>
                  <a:pt x="f316" y="f317"/>
                </a:cubicBezTo>
                <a:cubicBezTo>
                  <a:pt x="f318" y="f319"/>
                  <a:pt x="f320" y="f321"/>
                  <a:pt x="f322" y="f323"/>
                </a:cubicBezTo>
                <a:cubicBezTo>
                  <a:pt x="f324" y="f325"/>
                  <a:pt x="f326" y="f327"/>
                  <a:pt x="f328" y="f329"/>
                </a:cubicBezTo>
                <a:cubicBezTo>
                  <a:pt x="f330" y="f331"/>
                  <a:pt x="f332" y="f333"/>
                  <a:pt x="f334" y="f335"/>
                </a:cubicBezTo>
                <a:cubicBezTo>
                  <a:pt x="f336" y="f337"/>
                  <a:pt x="f338" y="f339"/>
                  <a:pt x="f250" y="f251"/>
                </a:cubicBezTo>
                <a:close/>
                <a:moveTo>
                  <a:pt x="f340" y="f5"/>
                </a:moveTo>
                <a:lnTo>
                  <a:pt x="f341" y="f5"/>
                </a:lnTo>
                <a:lnTo>
                  <a:pt x="f342" y="f343"/>
                </a:lnTo>
                <a:cubicBezTo>
                  <a:pt x="f344" y="f345"/>
                  <a:pt x="f346" y="f347"/>
                  <a:pt x="f348" y="f349"/>
                </a:cubicBez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371"/>
                  <a:pt x="f372" y="f373"/>
                </a:cubicBezTo>
                <a:cubicBezTo>
                  <a:pt x="f374" y="f375"/>
                  <a:pt x="f376" y="f377"/>
                  <a:pt x="f378" y="f379"/>
                </a:cubicBezTo>
                <a:cubicBezTo>
                  <a:pt x="f380" y="f381"/>
                  <a:pt x="f382" y="f383"/>
                  <a:pt x="f384" y="f385"/>
                </a:cubicBezTo>
                <a:cubicBezTo>
                  <a:pt x="f386" y="f387"/>
                  <a:pt x="f388" y="f389"/>
                  <a:pt x="f390" y="f391"/>
                </a:cubicBezTo>
                <a:cubicBezTo>
                  <a:pt x="f392" y="f393"/>
                  <a:pt x="f394" y="f395"/>
                  <a:pt x="f396" y="f397"/>
                </a:cubicBezTo>
                <a:cubicBezTo>
                  <a:pt x="f398" y="f399"/>
                  <a:pt x="f400" y="f401"/>
                  <a:pt x="f402" y="f403"/>
                </a:cubicBezTo>
                <a:lnTo>
                  <a:pt x="f404" y="f5"/>
                </a:lnTo>
                <a:lnTo>
                  <a:pt x="f405" y="f5"/>
                </a:lnTo>
                <a:lnTo>
                  <a:pt x="f406" y="f407"/>
                </a:ln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cubicBezTo>
                  <a:pt x="f420" y="f421"/>
                  <a:pt x="f422" y="f423"/>
                  <a:pt x="f424" y="f425"/>
                </a:cubicBez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6" y="f437"/>
                </a:cubicBezTo>
                <a:cubicBezTo>
                  <a:pt x="f438" y="f439"/>
                  <a:pt x="f440" y="f441"/>
                  <a:pt x="f442" y="f443"/>
                </a:cubicBezTo>
                <a:cubicBezTo>
                  <a:pt x="f444" y="f445"/>
                  <a:pt x="f446" y="f447"/>
                  <a:pt x="f448" y="f449"/>
                </a:cubicBezTo>
                <a:lnTo>
                  <a:pt x="f450" y="f5"/>
                </a:lnTo>
                <a:lnTo>
                  <a:pt x="f6" y="f5"/>
                </a:lnTo>
                <a:lnTo>
                  <a:pt x="f451" y="f452"/>
                </a:lnTo>
                <a:cubicBezTo>
                  <a:pt x="f453" y="f454"/>
                  <a:pt x="f455" y="f456"/>
                  <a:pt x="f457" y="f458"/>
                </a:cubicBezTo>
                <a:cubicBezTo>
                  <a:pt x="f459" y="f460"/>
                  <a:pt x="f461" y="f462"/>
                  <a:pt x="f463" y="f464"/>
                </a:cubicBezTo>
                <a:cubicBezTo>
                  <a:pt x="f465" y="f466"/>
                  <a:pt x="f467" y="f468"/>
                  <a:pt x="f469" y="f470"/>
                </a:cubicBezTo>
                <a:cubicBezTo>
                  <a:pt x="f471" y="f472"/>
                  <a:pt x="f473" y="f474"/>
                  <a:pt x="f475" y="f476"/>
                </a:cubicBezTo>
                <a:cubicBezTo>
                  <a:pt x="f477" y="f478"/>
                  <a:pt x="f479" y="f480"/>
                  <a:pt x="f481" y="f482"/>
                </a:cubicBezTo>
                <a:cubicBezTo>
                  <a:pt x="f483" y="f484"/>
                  <a:pt x="f485" y="f486"/>
                  <a:pt x="f487" y="f488"/>
                </a:cubicBezTo>
                <a:cubicBezTo>
                  <a:pt x="f489" y="f490"/>
                  <a:pt x="f491" y="f492"/>
                  <a:pt x="f493" y="f494"/>
                </a:cubicBezTo>
                <a:cubicBezTo>
                  <a:pt x="f495" y="f496"/>
                  <a:pt x="f497" y="f498"/>
                  <a:pt x="f499" y="f500"/>
                </a:cubicBezTo>
                <a:cubicBezTo>
                  <a:pt x="f501" y="f502"/>
                  <a:pt x="f503" y="f504"/>
                  <a:pt x="f505" y="f506"/>
                </a:cubicBezTo>
                <a:cubicBezTo>
                  <a:pt x="f507" y="f508"/>
                  <a:pt x="f509" y="f510"/>
                  <a:pt x="f511" y="f512"/>
                </a:cubicBezTo>
                <a:cubicBezTo>
                  <a:pt x="f513" y="f514"/>
                  <a:pt x="f515" y="f516"/>
                  <a:pt x="f517" y="f518"/>
                </a:cubicBezTo>
                <a:cubicBezTo>
                  <a:pt x="f519" y="f520"/>
                  <a:pt x="f521" y="f206"/>
                  <a:pt x="f522" y="f523"/>
                </a:cubicBezTo>
                <a:cubicBezTo>
                  <a:pt x="f524" y="f525"/>
                  <a:pt x="f526" y="f527"/>
                  <a:pt x="f528" y="f529"/>
                </a:cubicBezTo>
                <a:cubicBezTo>
                  <a:pt x="f530" y="f531"/>
                  <a:pt x="f532" y="f533"/>
                  <a:pt x="f534" y="f535"/>
                </a:cubicBezTo>
                <a:cubicBezTo>
                  <a:pt x="f536" y="f537"/>
                  <a:pt x="f538" y="f539"/>
                  <a:pt x="f540" y="f541"/>
                </a:cubicBezTo>
                <a:cubicBezTo>
                  <a:pt x="f542" y="f543"/>
                  <a:pt x="f544" y="f545"/>
                  <a:pt x="f546" y="f547"/>
                </a:cubicBezTo>
                <a:cubicBezTo>
                  <a:pt x="f548" y="f549"/>
                  <a:pt x="f550" y="f551"/>
                  <a:pt x="f552" y="f553"/>
                </a:cubicBezTo>
                <a:lnTo>
                  <a:pt x="f5" y="f554"/>
                </a:lnTo>
                <a:lnTo>
                  <a:pt x="f5" y="f555"/>
                </a:lnTo>
                <a:lnTo>
                  <a:pt x="f556" y="f557"/>
                </a:lnTo>
                <a:cubicBezTo>
                  <a:pt x="f558" y="f559"/>
                  <a:pt x="f560" y="f561"/>
                  <a:pt x="f562" y="f563"/>
                </a:cubicBezTo>
                <a:cubicBezTo>
                  <a:pt x="f564" y="f565"/>
                  <a:pt x="f566" y="f567"/>
                  <a:pt x="f568" y="f569"/>
                </a:cubicBezTo>
                <a:cubicBezTo>
                  <a:pt x="f570" y="f571"/>
                  <a:pt x="f572" y="f573"/>
                  <a:pt x="f574" y="f575"/>
                </a:cubicBezTo>
                <a:cubicBezTo>
                  <a:pt x="f576" y="f577"/>
                  <a:pt x="f578" y="f579"/>
                  <a:pt x="f580" y="f581"/>
                </a:cubicBezTo>
                <a:cubicBezTo>
                  <a:pt x="f582" y="f583"/>
                  <a:pt x="f584" y="f585"/>
                  <a:pt x="f586" y="f587"/>
                </a:cubicBezTo>
                <a:close/>
              </a:path>
            </a:pathLst>
          </a:custGeom>
          <a:solidFill>
            <a:srgbClr val="543E34">
              <a:alpha val="13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543E34"/>
              </a:solidFill>
              <a:uFillTx/>
              <a:latin typeface="Gill Sans Nova Light"/>
            </a:endParaRPr>
          </a:p>
        </p:txBody>
      </p:sp>
      <p:sp>
        <p:nvSpPr>
          <p:cNvPr id="7" name="Freeform: Shape 12">
            <a:extLst>
              <a:ext uri="{FF2B5EF4-FFF2-40B4-BE49-F238E27FC236}">
                <a16:creationId xmlns:a16="http://schemas.microsoft.com/office/drawing/2014/main" id="{AB2B74CC-8BD2-9293-F532-738E76CFF23C}"/>
              </a:ext>
            </a:extLst>
          </p:cNvPr>
          <p:cNvSpPr/>
          <p:nvPr/>
        </p:nvSpPr>
        <p:spPr>
          <a:xfrm>
            <a:off x="10530568" y="1187796"/>
            <a:ext cx="1678582" cy="546055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78579"/>
              <a:gd name="f7" fmla="val 5460561"/>
              <a:gd name="f8" fmla="val 5416834"/>
              <a:gd name="f9" fmla="val 1542915"/>
              <a:gd name="f10" fmla="val 5445979"/>
              <a:gd name="f11" fmla="val 1371047"/>
              <a:gd name="f12" fmla="val 5492671"/>
              <a:gd name="f13" fmla="val 1176667"/>
              <a:gd name="f14" fmla="val 5427934"/>
              <a:gd name="f15" fmla="val 982286"/>
              <a:gd name="f16" fmla="val 5363198"/>
              <a:gd name="f17" fmla="val 693262"/>
              <a:gd name="f18" fmla="val 5251552"/>
              <a:gd name="f19" fmla="val 512297"/>
              <a:gd name="f20" fmla="val 5028415"/>
              <a:gd name="f21" fmla="val 300079"/>
              <a:gd name="f22" fmla="val 4766790"/>
              <a:gd name="f23" fmla="val 240107"/>
              <a:gd name="f24" fmla="val 4481064"/>
              <a:gd name="f25" fmla="val 314208"/>
              <a:gd name="f26" fmla="val 4177515"/>
              <a:gd name="f27" fmla="val 338992"/>
              <a:gd name="f28" fmla="val 4076042"/>
              <a:gd name="f29" fmla="val 385683"/>
              <a:gd name="f30" fmla="val 3987268"/>
              <a:gd name="f31" fmla="val 429138"/>
              <a:gd name="f32" fmla="val 3896286"/>
              <a:gd name="f33" fmla="val 523129"/>
              <a:gd name="f34" fmla="val 3699657"/>
              <a:gd name="f35" fmla="val 587802"/>
              <a:gd name="f36" fmla="val 3490619"/>
              <a:gd name="f37" fmla="val 592360"/>
              <a:gd name="f38" fmla="val 3256737"/>
              <a:gd name="f39" fmla="val 596271"/>
              <a:gd name="f40" fmla="val 3059835"/>
              <a:gd name="f41" fmla="val 552558"/>
              <a:gd name="f42" fmla="val 2867619"/>
              <a:gd name="f43" fmla="val 481029"/>
              <a:gd name="f44" fmla="val 2677958"/>
              <a:gd name="f45" fmla="val 401147"/>
              <a:gd name="f46" fmla="val 2466162"/>
              <a:gd name="f47" fmla="val 338847"/>
              <a:gd name="f48" fmla="val 2346021"/>
              <a:gd name="f49" fmla="val 277230"/>
              <a:gd name="f50" fmla="val 2219725"/>
              <a:gd name="f51" fmla="val 208732"/>
              <a:gd name="f52" fmla="val 2079372"/>
              <a:gd name="f53" fmla="val -197504"/>
              <a:gd name="f54" fmla="val 1246569"/>
              <a:gd name="f55" fmla="val 119523"/>
              <a:gd name="f56" fmla="val 665916"/>
              <a:gd name="f57" fmla="val 204910"/>
              <a:gd name="f58" fmla="val 509544"/>
              <a:gd name="f59" fmla="val 328718"/>
              <a:gd name="f60" fmla="val 396391"/>
              <a:gd name="f61" fmla="val 361880"/>
              <a:gd name="f62" fmla="val 367612"/>
              <a:gd name="f63" fmla="val 508452"/>
              <a:gd name="f64" fmla="val 240485"/>
              <a:gd name="f65" fmla="val 680335"/>
              <a:gd name="f66" fmla="val 159399"/>
              <a:gd name="f67" fmla="val 864738"/>
              <a:gd name="f68" fmla="val 102621"/>
              <a:gd name="f69" fmla="val 1073505"/>
              <a:gd name="f70" fmla="val 38392"/>
              <a:gd name="f71" fmla="val 1375267"/>
              <a:gd name="f72" fmla="val 15302"/>
              <a:gd name="f73" fmla="val 1513718"/>
              <a:gd name="f74" fmla="val 2221"/>
              <a:gd name="f75" fmla="val 1550168"/>
              <a:gd name="f76" fmla="val -1223"/>
              <a:gd name="f77" fmla="val 1648423"/>
              <a:gd name="f78" fmla="val 285"/>
              <a:gd name="f79" fmla="val 1672384"/>
              <a:gd name="f80" fmla="val 600"/>
              <a:gd name="f81" fmla="+- 0 0 -90"/>
              <a:gd name="f82" fmla="*/ f3 1 1678579"/>
              <a:gd name="f83" fmla="*/ f4 1 5460561"/>
              <a:gd name="f84" fmla="val f5"/>
              <a:gd name="f85" fmla="val f6"/>
              <a:gd name="f86" fmla="val f7"/>
              <a:gd name="f87" fmla="*/ f81 f0 1"/>
              <a:gd name="f88" fmla="+- f86 0 f84"/>
              <a:gd name="f89" fmla="+- f85 0 f84"/>
              <a:gd name="f90" fmla="*/ f87 1 f2"/>
              <a:gd name="f91" fmla="*/ f89 1 1678579"/>
              <a:gd name="f92" fmla="*/ f88 1 5460561"/>
              <a:gd name="f93" fmla="*/ 5416834 f88 1"/>
              <a:gd name="f94" fmla="*/ 5427934 f88 1"/>
              <a:gd name="f95" fmla="*/ 5028415 f88 1"/>
              <a:gd name="f96" fmla="*/ 4177515 f88 1"/>
              <a:gd name="f97" fmla="*/ 3896286 f88 1"/>
              <a:gd name="f98" fmla="*/ 3256737 f88 1"/>
              <a:gd name="f99" fmla="*/ 2677958 f88 1"/>
              <a:gd name="f100" fmla="*/ 2219725 f88 1"/>
              <a:gd name="f101" fmla="*/ 665916 f88 1"/>
              <a:gd name="f102" fmla="*/ 367612 f88 1"/>
              <a:gd name="f103" fmla="*/ 102621 f88 1"/>
              <a:gd name="f104" fmla="*/ 2221 f88 1"/>
              <a:gd name="f105" fmla="*/ 600 f88 1"/>
              <a:gd name="f106" fmla="*/ 1678579 f89 1"/>
              <a:gd name="f107" fmla="*/ 1176667 f89 1"/>
              <a:gd name="f108" fmla="*/ 512297 f89 1"/>
              <a:gd name="f109" fmla="*/ 314208 f89 1"/>
              <a:gd name="f110" fmla="*/ 429138 f89 1"/>
              <a:gd name="f111" fmla="*/ 592360 f89 1"/>
              <a:gd name="f112" fmla="*/ 481029 f89 1"/>
              <a:gd name="f113" fmla="*/ 277230 f89 1"/>
              <a:gd name="f114" fmla="*/ 119523 f89 1"/>
              <a:gd name="f115" fmla="*/ 361880 f89 1"/>
              <a:gd name="f116" fmla="*/ 864738 f89 1"/>
              <a:gd name="f117" fmla="*/ 1513718 f89 1"/>
              <a:gd name="f118" fmla="*/ 1672384 f89 1"/>
              <a:gd name="f119" fmla="+- f90 0 f1"/>
              <a:gd name="f120" fmla="*/ f93 1 5460561"/>
              <a:gd name="f121" fmla="*/ f94 1 5460561"/>
              <a:gd name="f122" fmla="*/ f95 1 5460561"/>
              <a:gd name="f123" fmla="*/ f96 1 5460561"/>
              <a:gd name="f124" fmla="*/ f97 1 5460561"/>
              <a:gd name="f125" fmla="*/ f98 1 5460561"/>
              <a:gd name="f126" fmla="*/ f99 1 5460561"/>
              <a:gd name="f127" fmla="*/ f100 1 5460561"/>
              <a:gd name="f128" fmla="*/ f101 1 5460561"/>
              <a:gd name="f129" fmla="*/ f102 1 5460561"/>
              <a:gd name="f130" fmla="*/ f103 1 5460561"/>
              <a:gd name="f131" fmla="*/ f104 1 5460561"/>
              <a:gd name="f132" fmla="*/ f105 1 5460561"/>
              <a:gd name="f133" fmla="*/ f106 1 1678579"/>
              <a:gd name="f134" fmla="*/ f107 1 1678579"/>
              <a:gd name="f135" fmla="*/ f108 1 1678579"/>
              <a:gd name="f136" fmla="*/ f109 1 1678579"/>
              <a:gd name="f137" fmla="*/ f110 1 1678579"/>
              <a:gd name="f138" fmla="*/ f111 1 1678579"/>
              <a:gd name="f139" fmla="*/ f112 1 1678579"/>
              <a:gd name="f140" fmla="*/ f113 1 1678579"/>
              <a:gd name="f141" fmla="*/ f114 1 1678579"/>
              <a:gd name="f142" fmla="*/ f115 1 1678579"/>
              <a:gd name="f143" fmla="*/ f116 1 1678579"/>
              <a:gd name="f144" fmla="*/ f117 1 1678579"/>
              <a:gd name="f145" fmla="*/ f118 1 1678579"/>
              <a:gd name="f146" fmla="*/ f84 1 f91"/>
              <a:gd name="f147" fmla="*/ f85 1 f91"/>
              <a:gd name="f148" fmla="*/ f84 1 f92"/>
              <a:gd name="f149" fmla="*/ f86 1 f92"/>
              <a:gd name="f150" fmla="*/ f133 1 f91"/>
              <a:gd name="f151" fmla="*/ f120 1 f92"/>
              <a:gd name="f152" fmla="*/ f134 1 f91"/>
              <a:gd name="f153" fmla="*/ f121 1 f92"/>
              <a:gd name="f154" fmla="*/ f135 1 f91"/>
              <a:gd name="f155" fmla="*/ f122 1 f92"/>
              <a:gd name="f156" fmla="*/ f136 1 f91"/>
              <a:gd name="f157" fmla="*/ f123 1 f92"/>
              <a:gd name="f158" fmla="*/ f137 1 f91"/>
              <a:gd name="f159" fmla="*/ f124 1 f92"/>
              <a:gd name="f160" fmla="*/ f138 1 f91"/>
              <a:gd name="f161" fmla="*/ f125 1 f92"/>
              <a:gd name="f162" fmla="*/ f139 1 f91"/>
              <a:gd name="f163" fmla="*/ f126 1 f92"/>
              <a:gd name="f164" fmla="*/ f140 1 f91"/>
              <a:gd name="f165" fmla="*/ f127 1 f92"/>
              <a:gd name="f166" fmla="*/ f141 1 f91"/>
              <a:gd name="f167" fmla="*/ f128 1 f92"/>
              <a:gd name="f168" fmla="*/ f142 1 f91"/>
              <a:gd name="f169" fmla="*/ f129 1 f92"/>
              <a:gd name="f170" fmla="*/ f143 1 f91"/>
              <a:gd name="f171" fmla="*/ f130 1 f92"/>
              <a:gd name="f172" fmla="*/ f144 1 f91"/>
              <a:gd name="f173" fmla="*/ f131 1 f92"/>
              <a:gd name="f174" fmla="*/ f145 1 f91"/>
              <a:gd name="f175" fmla="*/ f132 1 f92"/>
              <a:gd name="f176" fmla="*/ f146 f82 1"/>
              <a:gd name="f177" fmla="*/ f147 f82 1"/>
              <a:gd name="f178" fmla="*/ f149 f83 1"/>
              <a:gd name="f179" fmla="*/ f148 f83 1"/>
              <a:gd name="f180" fmla="*/ f150 f82 1"/>
              <a:gd name="f181" fmla="*/ f151 f83 1"/>
              <a:gd name="f182" fmla="*/ f152 f82 1"/>
              <a:gd name="f183" fmla="*/ f153 f83 1"/>
              <a:gd name="f184" fmla="*/ f154 f82 1"/>
              <a:gd name="f185" fmla="*/ f155 f83 1"/>
              <a:gd name="f186" fmla="*/ f156 f82 1"/>
              <a:gd name="f187" fmla="*/ f157 f83 1"/>
              <a:gd name="f188" fmla="*/ f158 f82 1"/>
              <a:gd name="f189" fmla="*/ f159 f83 1"/>
              <a:gd name="f190" fmla="*/ f160 f82 1"/>
              <a:gd name="f191" fmla="*/ f161 f83 1"/>
              <a:gd name="f192" fmla="*/ f162 f82 1"/>
              <a:gd name="f193" fmla="*/ f163 f83 1"/>
              <a:gd name="f194" fmla="*/ f164 f82 1"/>
              <a:gd name="f195" fmla="*/ f165 f83 1"/>
              <a:gd name="f196" fmla="*/ f166 f82 1"/>
              <a:gd name="f197" fmla="*/ f167 f83 1"/>
              <a:gd name="f198" fmla="*/ f168 f82 1"/>
              <a:gd name="f199" fmla="*/ f169 f83 1"/>
              <a:gd name="f200" fmla="*/ f170 f82 1"/>
              <a:gd name="f201" fmla="*/ f171 f83 1"/>
              <a:gd name="f202" fmla="*/ f172 f82 1"/>
              <a:gd name="f203" fmla="*/ f173 f83 1"/>
              <a:gd name="f204" fmla="*/ f174 f82 1"/>
              <a:gd name="f205" fmla="*/ f175 f8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9">
                <a:pos x="f180" y="f181"/>
              </a:cxn>
              <a:cxn ang="f119">
                <a:pos x="f182" y="f183"/>
              </a:cxn>
              <a:cxn ang="f119">
                <a:pos x="f184" y="f185"/>
              </a:cxn>
              <a:cxn ang="f119">
                <a:pos x="f186" y="f187"/>
              </a:cxn>
              <a:cxn ang="f119">
                <a:pos x="f188" y="f189"/>
              </a:cxn>
              <a:cxn ang="f119">
                <a:pos x="f190" y="f191"/>
              </a:cxn>
              <a:cxn ang="f119">
                <a:pos x="f192" y="f193"/>
              </a:cxn>
              <a:cxn ang="f119">
                <a:pos x="f194" y="f195"/>
              </a:cxn>
              <a:cxn ang="f119">
                <a:pos x="f196" y="f197"/>
              </a:cxn>
              <a:cxn ang="f119">
                <a:pos x="f198" y="f199"/>
              </a:cxn>
              <a:cxn ang="f119">
                <a:pos x="f200" y="f201"/>
              </a:cxn>
              <a:cxn ang="f119">
                <a:pos x="f202" y="f203"/>
              </a:cxn>
              <a:cxn ang="f119">
                <a:pos x="f204" y="f205"/>
              </a:cxn>
            </a:cxnLst>
            <a:rect l="f176" t="f179" r="f177" b="f178"/>
            <a:pathLst>
              <a:path w="1678579" h="5460561">
                <a:moveTo>
                  <a:pt x="f6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</a:path>
            </a:pathLst>
          </a:custGeom>
          <a:noFill/>
          <a:ln w="60322" cap="flat">
            <a:solidFill>
              <a:srgbClr val="FEF3ED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543E34"/>
              </a:solidFill>
              <a:uFillTx/>
              <a:latin typeface="Gill Sans Nova Light"/>
            </a:endParaRPr>
          </a:p>
        </p:txBody>
      </p:sp>
    </p:spTree>
    <p:extLst>
      <p:ext uri="{BB962C8B-B14F-4D97-AF65-F5344CB8AC3E}">
        <p14:creationId xmlns:p14="http://schemas.microsoft.com/office/powerpoint/2010/main" val="1743174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EB2B034-F22B-D58A-EF6F-BE9798789433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A43A341-9910-84FB-9E19-65F758BCD2D8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2F53FDFE-1728-ED68-4D74-D4986F37644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20XX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4B8F8AC7-E726-9608-BA9F-34306E90CF2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902338A2-E959-62CE-2DAE-E20D531BEC0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FB851A-A6B4-4747-9391-74C2FA5EBBC0}" type="slidenum">
              <a:t>‹#›</a:t>
            </a:fld>
            <a:endParaRPr lang="en-US"/>
          </a:p>
        </p:txBody>
      </p:sp>
      <p:sp>
        <p:nvSpPr>
          <p:cNvPr id="7" name="Freeform: Shape 8">
            <a:extLst>
              <a:ext uri="{FF2B5EF4-FFF2-40B4-BE49-F238E27FC236}">
                <a16:creationId xmlns:a16="http://schemas.microsoft.com/office/drawing/2014/main" id="{4DD2D60D-896A-0E93-DB2B-881508471395}"/>
              </a:ext>
            </a:extLst>
          </p:cNvPr>
          <p:cNvSpPr/>
          <p:nvPr/>
        </p:nvSpPr>
        <p:spPr>
          <a:xfrm>
            <a:off x="0" y="0"/>
            <a:ext cx="3097831" cy="253243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097831"/>
              <a:gd name="f7" fmla="val 2532431"/>
              <a:gd name="f8" fmla="val 177065"/>
              <a:gd name="f9" fmla="val 2339513"/>
              <a:gd name="f10" fmla="val 194155"/>
              <a:gd name="f11" fmla="val 2333794"/>
              <a:gd name="f12" fmla="val 217330"/>
              <a:gd name="f13" fmla="val 2347896"/>
              <a:gd name="f14" fmla="val 254598"/>
              <a:gd name="f15" fmla="val 2356846"/>
              <a:gd name="f16" fmla="val 220984"/>
              <a:gd name="f17" fmla="val 2389305"/>
              <a:gd name="f18" fmla="val 204889"/>
              <a:gd name="f19" fmla="val 2409285"/>
              <a:gd name="f20" fmla="val 184928"/>
              <a:gd name="f21" fmla="val 2423626"/>
              <a:gd name="f22" fmla="val 126472"/>
              <a:gd name="f23" fmla="val 2465563"/>
              <a:gd name="f24" fmla="val 66758"/>
              <a:gd name="f25" fmla="val 2501272"/>
              <a:gd name="f26" fmla="val 5587"/>
              <a:gd name="f27" fmla="val 2530140"/>
              <a:gd name="f28" fmla="val 2381588"/>
              <a:gd name="f29" fmla="val 23582"/>
              <a:gd name="f30" fmla="val 2378908"/>
              <a:gd name="f31" fmla="val 74831"/>
              <a:gd name="f32" fmla="val 2369442"/>
              <a:gd name="f33" fmla="val 125964"/>
              <a:gd name="f34" fmla="val 2356329"/>
              <a:gd name="f35" fmla="val 515105"/>
              <a:gd name="f36" fmla="val 2041082"/>
              <a:gd name="f37" fmla="val 525020"/>
              <a:gd name="f38" fmla="val 2042275"/>
              <a:gd name="f39" fmla="val 535497"/>
              <a:gd name="f40" fmla="val 2044487"/>
              <a:gd name="f41" fmla="val 544953"/>
              <a:gd name="f42" fmla="val 2044795"/>
              <a:gd name="f43" fmla="val 548144"/>
              <a:gd name="f44" fmla="val 2051803"/>
              <a:gd name="f45" fmla="val 551336"/>
              <a:gd name="f46" fmla="val 2058812"/>
              <a:gd name="f47" fmla="val 554530"/>
              <a:gd name="f48" fmla="val 2065819"/>
              <a:gd name="f49" fmla="val 525428"/>
              <a:gd name="f50" fmla="val 2090123"/>
              <a:gd name="f51" fmla="val 499946"/>
              <a:gd name="f52" fmla="val 2123686"/>
              <a:gd name="f53" fmla="val 466801"/>
              <a:gd name="f54" fmla="val 2136482"/>
              <a:gd name="f55" fmla="val 339661"/>
              <a:gd name="f56" fmla="val 2185241"/>
              <a:gd name="f57" fmla="val 212186"/>
              <a:gd name="f58" fmla="val 2234684"/>
              <a:gd name="f59" fmla="val 80640"/>
              <a:gd name="f60" fmla="val 2269208"/>
              <a:gd name="f61" fmla="val 55707"/>
              <a:gd name="f62" fmla="val 2275751"/>
              <a:gd name="f63" fmla="val 30214"/>
              <a:gd name="f64" fmla="val 2281031"/>
              <a:gd name="f65" fmla="val 4467"/>
              <a:gd name="f66" fmla="val 2284674"/>
              <a:gd name="f67" fmla="val 2284999"/>
              <a:gd name="f68" fmla="val 2070368"/>
              <a:gd name="f69" fmla="val 122464"/>
              <a:gd name="f70" fmla="val 2093200"/>
              <a:gd name="f71" fmla="val 248407"/>
              <a:gd name="f72" fmla="val 2112713"/>
              <a:gd name="f73" fmla="val 372168"/>
              <a:gd name="f74" fmla="val 2105142"/>
              <a:gd name="f75" fmla="val 488631"/>
              <a:gd name="f76" fmla="val 2043490"/>
              <a:gd name="f77" fmla="val 495838"/>
              <a:gd name="f78" fmla="val 2039718"/>
              <a:gd name="f79" fmla="val 505191"/>
              <a:gd name="f80" fmla="val 2039890"/>
              <a:gd name="f81" fmla="val 1575747"/>
              <a:gd name="f82" fmla="val 30326"/>
              <a:gd name="f83" fmla="val 1578492"/>
              <a:gd name="f84" fmla="val 65045"/>
              <a:gd name="f85" fmla="val 1583805"/>
              <a:gd name="f86" fmla="val 99455"/>
              <a:gd name="f87" fmla="val 1591256"/>
              <a:gd name="f88" fmla="val 134013"/>
              <a:gd name="f89" fmla="val 1600874"/>
              <a:gd name="f90" fmla="val 268006"/>
              <a:gd name="f91" fmla="val 1638282"/>
              <a:gd name="f92" fmla="val 408089"/>
              <a:gd name="f93" fmla="val 1659470"/>
              <a:gd name="f94" fmla="val 546960"/>
              <a:gd name="f95" fmla="val 1673430"/>
              <a:gd name="f96" fmla="val 668003"/>
              <a:gd name="f97" fmla="val 1685947"/>
              <a:gd name="f98" fmla="val 790523"/>
              <a:gd name="f99" fmla="val 1676746"/>
              <a:gd name="f100" fmla="val 902901"/>
              <a:gd name="f101" fmla="val 1616488"/>
              <a:gd name="f102" fmla="val 924452"/>
              <a:gd name="f103" fmla="val 1604798"/>
              <a:gd name="f104" fmla="val 953472"/>
              <a:gd name="f105" fmla="val 1606297"/>
              <a:gd name="f106" fmla="val 981963"/>
              <a:gd name="f107" fmla="val 1600906"/>
              <a:gd name="f108" fmla="val 981521"/>
              <a:gd name="f109" fmla="val 1623983"/>
              <a:gd name="f110" fmla="val 984183"/>
              <a:gd name="f111" fmla="val 1633111"/>
              <a:gd name="f112" fmla="val 980602"/>
              <a:gd name="f113" fmla="val 1637984"/>
              <a:gd name="f114" fmla="val 972430"/>
              <a:gd name="f115" fmla="val 1649782"/>
              <a:gd name="f116" fmla="val 963031"/>
              <a:gd name="f117" fmla="val 1661659"/>
              <a:gd name="f118" fmla="val 951630"/>
              <a:gd name="f119" fmla="val 1670341"/>
              <a:gd name="f120" fmla="val 795656"/>
              <a:gd name="f121" fmla="val 1788250"/>
              <a:gd name="f122" fmla="val 620439"/>
              <a:gd name="f123" fmla="val 1861176"/>
              <a:gd name="f124" fmla="val 428358"/>
              <a:gd name="f125" fmla="val 1896744"/>
              <a:gd name="f126" fmla="val 297589"/>
              <a:gd name="f127" fmla="val 1921022"/>
              <a:gd name="f128" fmla="val 177399"/>
              <a:gd name="f129" fmla="val 1891390"/>
              <a:gd name="f130" fmla="val 62362"/>
              <a:gd name="f131" fmla="val 1844923"/>
              <a:gd name="f132" fmla="val 1817067"/>
              <a:gd name="f133" fmla="val 2392663"/>
              <a:gd name="f134" fmla="val 2887521"/>
              <a:gd name="f135" fmla="val 2970795"/>
              <a:gd name="f136" fmla="val 34444"/>
              <a:gd name="f137" fmla="val 3012007"/>
              <a:gd name="f138" fmla="val 48971"/>
              <a:gd name="f139" fmla="val 3054191"/>
              <a:gd name="f140" fmla="val 61282"/>
              <a:gd name="f141" fmla="val 71279"/>
              <a:gd name="f142" fmla="val 3050254"/>
              <a:gd name="f143" fmla="val 125956"/>
              <a:gd name="f144" fmla="val 2955769"/>
              <a:gd name="f145" fmla="val 160146"/>
              <a:gd name="f146" fmla="val 2863239"/>
              <a:gd name="f147" fmla="val 172683"/>
              <a:gd name="f148" fmla="val 2680068"/>
              <a:gd name="f149" fmla="val 197283"/>
              <a:gd name="f150" fmla="val 2529795"/>
              <a:gd name="f151" fmla="val 141319"/>
              <a:gd name="f152" fmla="val 2407524"/>
              <a:gd name="f153" fmla="val 16854"/>
              <a:gd name="f154" fmla="val 605964"/>
              <a:gd name="f155" fmla="val 747628"/>
              <a:gd name="f156" fmla="val 724307"/>
              <a:gd name="f157" fmla="val 81673"/>
              <a:gd name="f158" fmla="val 712100"/>
              <a:gd name="f159" fmla="val 124220"/>
              <a:gd name="f160" fmla="val 700661"/>
              <a:gd name="f161" fmla="val 166932"/>
              <a:gd name="f162" fmla="val 692486"/>
              <a:gd name="f163" fmla="val 210269"/>
              <a:gd name="f164" fmla="val 654756"/>
              <a:gd name="f165" fmla="val 413620"/>
              <a:gd name="f166" fmla="val 626527"/>
              <a:gd name="f167" fmla="val 618747"/>
              <a:gd name="f168" fmla="val 526415"/>
              <a:gd name="f169" fmla="val 804384"/>
              <a:gd name="f170" fmla="val 524462"/>
              <a:gd name="f171" fmla="val 808016"/>
              <a:gd name="f172" fmla="val 531145"/>
              <a:gd name="f173" fmla="val 816228"/>
              <a:gd name="f174" fmla="val 536624"/>
              <a:gd name="f175" fmla="val 827931"/>
              <a:gd name="f176" fmla="val 571904"/>
              <a:gd name="f177" fmla="val 808361"/>
              <a:gd name="f178" fmla="val 605528"/>
              <a:gd name="f179" fmla="val 786618"/>
              <a:gd name="f180" fmla="val 641647"/>
              <a:gd name="f181" fmla="val 769841"/>
              <a:gd name="f182" fmla="val 830399"/>
              <a:gd name="f183" fmla="val 681460"/>
              <a:gd name="f184" fmla="val 917077"/>
              <a:gd name="f185" fmla="val 524931"/>
              <a:gd name="f186" fmla="val 943988"/>
              <a:gd name="f187" fmla="val 325957"/>
              <a:gd name="f188" fmla="val 953121"/>
              <a:gd name="f189" fmla="val 260223"/>
              <a:gd name="f190" fmla="val 966831"/>
              <a:gd name="f191" fmla="val 194866"/>
              <a:gd name="f192" fmla="val 983823"/>
              <a:gd name="f193" fmla="val 130441"/>
              <a:gd name="f194" fmla="val 1018176"/>
              <a:gd name="f195" fmla="val 1245150"/>
              <a:gd name="f196" fmla="val 1215445"/>
              <a:gd name="f197" fmla="val 85044"/>
              <a:gd name="f198" fmla="val 1172858"/>
              <a:gd name="f199" fmla="val 235346"/>
              <a:gd name="f200" fmla="val 1145665"/>
              <a:gd name="f201" fmla="val 391844"/>
              <a:gd name="f202" fmla="val 1037154"/>
              <a:gd name="f203" fmla="val 517590"/>
              <a:gd name="f204" fmla="val 1215367"/>
              <a:gd name="f205" fmla="val 462120"/>
              <a:gd name="f206" fmla="val 1324379"/>
              <a:gd name="f207" fmla="val 334920"/>
              <a:gd name="f208" fmla="val 1405473"/>
              <a:gd name="f209" fmla="val 180067"/>
              <a:gd name="f210" fmla="val 1435353"/>
              <a:gd name="f211" fmla="val 122991"/>
              <a:gd name="f212" fmla="val 1459280"/>
              <a:gd name="f213" fmla="val 61760"/>
              <a:gd name="f214" fmla="val 1485372"/>
              <a:gd name="f215" fmla="val 2313"/>
              <a:gd name="f216" fmla="val 1486481"/>
              <a:gd name="f217" fmla="val 1767143"/>
              <a:gd name="f218" fmla="val 1720915"/>
              <a:gd name="f219" fmla="val 86701"/>
              <a:gd name="f220" fmla="val 1702464"/>
              <a:gd name="f221" fmla="val 117768"/>
              <a:gd name="f222" fmla="val 1682236"/>
              <a:gd name="f223" fmla="val 148127"/>
              <a:gd name="f224" fmla="val 1659572"/>
              <a:gd name="f225" fmla="val 177506"/>
              <a:gd name="f226" fmla="val 1752607"/>
              <a:gd name="f227" fmla="val 159436"/>
              <a:gd name="f228" fmla="val 1856210"/>
              <a:gd name="f229" fmla="val 110043"/>
              <a:gd name="f230" fmla="val 1944334"/>
              <a:gd name="f231" fmla="val 44335"/>
              <a:gd name="f232" fmla="val 1997754"/>
              <a:gd name="f233" fmla="val 2262240"/>
              <a:gd name="f234" fmla="val 2121733"/>
              <a:gd name="f235" fmla="val 60384"/>
              <a:gd name="f236" fmla="val 2043455"/>
              <a:gd name="f237" fmla="val 94032"/>
              <a:gd name="f238" fmla="val 1964207"/>
              <a:gd name="f239" fmla="val 128097"/>
              <a:gd name="f240" fmla="val 1880826"/>
              <a:gd name="f241" fmla="val 163915"/>
              <a:gd name="f242" fmla="val 2016471"/>
              <a:gd name="f243" fmla="val 230529"/>
              <a:gd name="f244" fmla="val 2132159"/>
              <a:gd name="f245" fmla="val 284451"/>
              <a:gd name="f246" fmla="val 2245700"/>
              <a:gd name="f247" fmla="val 343440"/>
              <a:gd name="f248" fmla="val 2305999"/>
              <a:gd name="f249" fmla="val 374753"/>
              <a:gd name="f250" fmla="val 2363067"/>
              <a:gd name="f251" fmla="val 402948"/>
              <a:gd name="f252" fmla="val 2434618"/>
              <a:gd name="f253" fmla="val 387079"/>
              <a:gd name="f254" fmla="val 2453698"/>
              <a:gd name="f255" fmla="val 382847"/>
              <a:gd name="f256" fmla="val 2477235"/>
              <a:gd name="f257" fmla="val 399677"/>
              <a:gd name="f258" fmla="val 2512614"/>
              <a:gd name="f259" fmla="val 411781"/>
              <a:gd name="f260" fmla="val 2420100"/>
              <a:gd name="f261" fmla="val 508828"/>
              <a:gd name="f262" fmla="val 2312511"/>
              <a:gd name="f263" fmla="val 515670"/>
              <a:gd name="f264" fmla="val 2208593"/>
              <a:gd name="f265" fmla="val 529585"/>
              <a:gd name="f266" fmla="val 1968980"/>
              <a:gd name="f267" fmla="val 561874"/>
              <a:gd name="f268" fmla="val 1774391"/>
              <a:gd name="f269" fmla="val 480935"/>
              <a:gd name="f270" fmla="val 1625861"/>
              <a:gd name="f271" fmla="val 279117"/>
              <a:gd name="f272" fmla="val 1501602"/>
              <a:gd name="f273" fmla="val 347992"/>
              <a:gd name="f274" fmla="val 1385771"/>
              <a:gd name="f275" fmla="val 412165"/>
              <a:gd name="f276" fmla="val 1249141"/>
              <a:gd name="f277" fmla="val 487887"/>
              <a:gd name="f278" fmla="val 1347937"/>
              <a:gd name="f279" fmla="val 510051"/>
              <a:gd name="f280" fmla="val 1420506"/>
              <a:gd name="f281" fmla="val 520865"/>
              <a:gd name="f282" fmla="val 1489817"/>
              <a:gd name="f283" fmla="val 543171"/>
              <a:gd name="f284" fmla="val 1662032"/>
              <a:gd name="f285" fmla="val 598671"/>
              <a:gd name="f286" fmla="val 1832774"/>
              <a:gd name="f287" fmla="val 657866"/>
              <a:gd name="f288" fmla="val 2017586"/>
              <a:gd name="f289" fmla="val 654434"/>
              <a:gd name="f290" fmla="val 2037106"/>
              <a:gd name="f291" fmla="val 654158"/>
              <a:gd name="f292" fmla="val 2056972"/>
              <a:gd name="f293" fmla="val 672925"/>
              <a:gd name="f294" fmla="val 2090269"/>
              <a:gd name="f295" fmla="val 689617"/>
              <a:gd name="f296" fmla="val 2014771"/>
              <a:gd name="f297" fmla="val 752684"/>
              <a:gd name="f298" fmla="val 1942857"/>
              <a:gd name="f299" fmla="val 774836"/>
              <a:gd name="f300" fmla="val 1865658"/>
              <a:gd name="f301" fmla="val 783850"/>
              <a:gd name="f302" fmla="val 1623085"/>
              <a:gd name="f303" fmla="val 812816"/>
              <a:gd name="f304" fmla="val 1385662"/>
              <a:gd name="f305" fmla="val 809115"/>
              <a:gd name="f306" fmla="val 1168690"/>
              <a:gd name="f307" fmla="val 673999"/>
              <a:gd name="f308" fmla="val 1146885"/>
              <a:gd name="f309" fmla="val 660570"/>
              <a:gd name="f310" fmla="val 1122765"/>
              <a:gd name="f311" fmla="val 648045"/>
              <a:gd name="f312" fmla="val 1097817"/>
              <a:gd name="f313" fmla="val 643444"/>
              <a:gd name="f314" fmla="val 1062411"/>
              <a:gd name="f315" fmla="val 636939"/>
              <a:gd name="f316" fmla="val 1020764"/>
              <a:gd name="f317" fmla="val 626176"/>
              <a:gd name="f318" fmla="val 990410"/>
              <a:gd name="f319" fmla="val 638134"/>
              <a:gd name="f320" fmla="val 903436"/>
              <a:gd name="f321" fmla="val 672612"/>
              <a:gd name="f322" fmla="val 823401"/>
              <a:gd name="f323" fmla="val 722400"/>
              <a:gd name="f324" fmla="val 736992"/>
              <a:gd name="f325" fmla="val 786910"/>
              <a:gd name="f326" fmla="val 833539"/>
              <a:gd name="f327" fmla="val 800489"/>
              <a:gd name="f328" fmla="val 913270"/>
              <a:gd name="f329" fmla="val 810570"/>
              <a:gd name="f330" fmla="val 992677"/>
              <a:gd name="f331" fmla="val 823042"/>
              <a:gd name="f332" fmla="val 1210604"/>
              <a:gd name="f333" fmla="val 857464"/>
              <a:gd name="f334" fmla="val 1426175"/>
              <a:gd name="f335" fmla="val 914702"/>
              <a:gd name="f336" fmla="val 1650715"/>
              <a:gd name="f337" fmla="val 884022"/>
              <a:gd name="f338" fmla="val 1670079"/>
              <a:gd name="f339" fmla="val 881290"/>
              <a:gd name="f340" fmla="val 1692181"/>
              <a:gd name="f341" fmla="val 897925"/>
              <a:gd name="f342" fmla="val 1721679"/>
              <a:gd name="f343" fmla="val 908500"/>
              <a:gd name="f344" fmla="val 1702532"/>
              <a:gd name="f345" fmla="val 931232"/>
              <a:gd name="f346" fmla="val 1695409"/>
              <a:gd name="f347" fmla="val 946096"/>
              <a:gd name="f348" fmla="val 1683851"/>
              <a:gd name="f349" fmla="val 952322"/>
              <a:gd name="f350" fmla="val 1434339"/>
              <a:gd name="f351" fmla="val 1084824"/>
              <a:gd name="f352" fmla="val 1174944"/>
              <a:gd name="f353" fmla="val 1155344"/>
              <a:gd name="f354" fmla="val 897899"/>
              <a:gd name="f355" fmla="val 1046664"/>
              <a:gd name="f356" fmla="val 771870"/>
              <a:gd name="f357" fmla="val 997184"/>
              <a:gd name="f358" fmla="val 642761"/>
              <a:gd name="f359" fmla="val 974076"/>
              <a:gd name="f360" fmla="val 509734"/>
              <a:gd name="f361" fmla="val 965536"/>
              <a:gd name="f362" fmla="val 488017"/>
              <a:gd name="f363" fmla="val 964052"/>
              <a:gd name="f364" fmla="val 461157"/>
              <a:gd name="f365" fmla="val 959192"/>
              <a:gd name="f366" fmla="val 445191"/>
              <a:gd name="f367" fmla="val 969204"/>
              <a:gd name="f368" fmla="val 333897"/>
              <a:gd name="f369" fmla="val 1037646"/>
              <a:gd name="f370" fmla="val 225641"/>
              <a:gd name="f371" fmla="val 1110639"/>
              <a:gd name="f372" fmla="val 133050"/>
              <a:gd name="f373" fmla="val 1206458"/>
              <a:gd name="f374" fmla="val 341357"/>
              <a:gd name="f375" fmla="val 1149953"/>
              <a:gd name="f376" fmla="val 544404"/>
              <a:gd name="f377" fmla="val 1184550"/>
              <a:gd name="f378" fmla="val 747077"/>
              <a:gd name="f379" fmla="val 1223721"/>
              <a:gd name="f380" fmla="val 916050"/>
              <a:gd name="f381" fmla="val 1256376"/>
              <a:gd name="f382" fmla="val 1083927"/>
              <a:gd name="f383" fmla="val 1270129"/>
              <a:gd name="f384" fmla="val 1246838"/>
              <a:gd name="f385" fmla="val 1194561"/>
              <a:gd name="f386" fmla="val 1258266"/>
              <a:gd name="f387" fmla="val 1189292"/>
              <a:gd name="f388" fmla="val 1273919"/>
              <a:gd name="f389" fmla="val 1192389"/>
              <a:gd name="f390" fmla="val 1295481"/>
              <a:gd name="f391" fmla="val 1191416"/>
              <a:gd name="f392" fmla="val 1295482"/>
              <a:gd name="f393" fmla="val 1292240"/>
              <a:gd name="f394" fmla="val 1223193"/>
              <a:gd name="f395" fmla="val 1327979"/>
              <a:gd name="f396" fmla="val 1157573"/>
              <a:gd name="f397" fmla="val 1361213"/>
              <a:gd name="f398" fmla="val 1105553"/>
              <a:gd name="f399" fmla="val 1387523"/>
              <a:gd name="f400" fmla="val 1045986"/>
              <a:gd name="f401" fmla="val 1399416"/>
              <a:gd name="f402" fmla="val 989171"/>
              <a:gd name="f403" fmla="val 1414361"/>
              <a:gd name="f404" fmla="val 778473"/>
              <a:gd name="f405" fmla="val 1470541"/>
              <a:gd name="f406" fmla="val 567742"/>
              <a:gd name="f407" fmla="val 1476548"/>
              <a:gd name="f408" fmla="val 353864"/>
              <a:gd name="f409" fmla="val 1426601"/>
              <a:gd name="f410" fmla="val 254241"/>
              <a:gd name="f411" fmla="val 1403352"/>
              <a:gd name="f412" fmla="val 150259"/>
              <a:gd name="f413" fmla="val 1399724"/>
              <a:gd name="f414" fmla="val 48450"/>
              <a:gd name="f415" fmla="val 1385431"/>
              <a:gd name="f416" fmla="val 1383095"/>
              <a:gd name="f417" fmla="val 442797"/>
              <a:gd name="f418" fmla="val 10908"/>
              <a:gd name="f419" fmla="val 416103"/>
              <a:gd name="f420" fmla="val 51257"/>
              <a:gd name="f421" fmla="val 330271"/>
              <a:gd name="f422" fmla="val 105655"/>
              <a:gd name="f423" fmla="val 249632"/>
              <a:gd name="f424" fmla="val 176820"/>
              <a:gd name="f425" fmla="val 175170"/>
              <a:gd name="f426" fmla="val 198630"/>
              <a:gd name="f427" fmla="val 152556"/>
              <a:gd name="f428" fmla="val 214572"/>
              <a:gd name="f429" fmla="val 121109"/>
              <a:gd name="f430" fmla="val 260099"/>
              <a:gd name="f431" fmla="val 130205"/>
              <a:gd name="f432" fmla="val 260498"/>
              <a:gd name="f433" fmla="val 147064"/>
              <a:gd name="f434" fmla="val 265873"/>
              <a:gd name="f435" fmla="val 163135"/>
              <a:gd name="f436" fmla="val 260495"/>
              <a:gd name="f437" fmla="val 174096"/>
              <a:gd name="f438" fmla="val 193118"/>
              <a:gd name="f439" fmla="val 310351"/>
              <a:gd name="f440" fmla="val 184260"/>
              <a:gd name="f441" fmla="val 458681"/>
              <a:gd name="f442" fmla="val 174574"/>
              <a:gd name="f443" fmla="val 605925"/>
              <a:gd name="f444" fmla="val 164473"/>
              <a:gd name="f445" fmla="val 761636"/>
              <a:gd name="f446" fmla="val 140011"/>
              <a:gd name="f447" fmla="val 913697"/>
              <a:gd name="f448" fmla="val 85341"/>
              <a:gd name="f449" fmla="val 1060441"/>
              <a:gd name="f450" fmla="val 72759"/>
              <a:gd name="f451" fmla="val 1094049"/>
              <a:gd name="f452" fmla="val 61613"/>
              <a:gd name="f453" fmla="val 1127849"/>
              <a:gd name="f454" fmla="val 45643"/>
              <a:gd name="f455" fmla="val 1173905"/>
              <a:gd name="f456" fmla="val 182365"/>
              <a:gd name="f457" fmla="val 1101118"/>
              <a:gd name="f458" fmla="val 259625"/>
              <a:gd name="f459" fmla="val 999811"/>
              <a:gd name="f460" fmla="val 288222"/>
              <a:gd name="f461" fmla="val 862194"/>
              <a:gd name="f462" fmla="val 317271"/>
              <a:gd name="f463" fmla="val 721228"/>
              <a:gd name="f464" fmla="val 343722"/>
              <a:gd name="f465" fmla="val 579667"/>
              <a:gd name="f466" fmla="val 370923"/>
              <a:gd name="f467" fmla="val 437965"/>
              <a:gd name="f468" fmla="val 404041"/>
              <a:gd name="f469" fmla="val 266013"/>
              <a:gd name="f470" fmla="val 488120"/>
              <a:gd name="f471" fmla="val 126452"/>
              <a:gd name="f472" fmla="val 600507"/>
              <a:gd name="f473" fmla="val 5216"/>
              <a:gd name="f474" fmla="+- 0 0 -90"/>
              <a:gd name="f475" fmla="*/ f3 1 3097831"/>
              <a:gd name="f476" fmla="*/ f4 1 2532431"/>
              <a:gd name="f477" fmla="val f5"/>
              <a:gd name="f478" fmla="val f6"/>
              <a:gd name="f479" fmla="val f7"/>
              <a:gd name="f480" fmla="*/ f474 f0 1"/>
              <a:gd name="f481" fmla="+- f479 0 f477"/>
              <a:gd name="f482" fmla="+- f478 0 f477"/>
              <a:gd name="f483" fmla="*/ f480 1 f2"/>
              <a:gd name="f484" fmla="*/ f482 1 3097831"/>
              <a:gd name="f485" fmla="*/ f481 1 2532431"/>
              <a:gd name="f486" fmla="*/ 177065 f482 1"/>
              <a:gd name="f487" fmla="*/ 2339513 f481 1"/>
              <a:gd name="f488" fmla="*/ 254598 f482 1"/>
              <a:gd name="f489" fmla="*/ 2356846 f481 1"/>
              <a:gd name="f490" fmla="*/ 184928 f482 1"/>
              <a:gd name="f491" fmla="*/ 2423626 f481 1"/>
              <a:gd name="f492" fmla="*/ 5587 f482 1"/>
              <a:gd name="f493" fmla="*/ 2530140 f481 1"/>
              <a:gd name="f494" fmla="*/ 0 f482 1"/>
              <a:gd name="f495" fmla="*/ 2532431 f481 1"/>
              <a:gd name="f496" fmla="*/ 2381588 f481 1"/>
              <a:gd name="f497" fmla="*/ 23582 f482 1"/>
              <a:gd name="f498" fmla="*/ 2378908 f481 1"/>
              <a:gd name="f499" fmla="*/ 515105 f482 1"/>
              <a:gd name="f500" fmla="*/ 2041082 f481 1"/>
              <a:gd name="f501" fmla="*/ 544953 f482 1"/>
              <a:gd name="f502" fmla="*/ 2044795 f481 1"/>
              <a:gd name="f503" fmla="*/ 554530 f482 1"/>
              <a:gd name="f504" fmla="*/ 2065819 f481 1"/>
              <a:gd name="f505" fmla="*/ 466801 f482 1"/>
              <a:gd name="f506" fmla="*/ 2136482 f481 1"/>
              <a:gd name="f507" fmla="*/ 80640 f482 1"/>
              <a:gd name="f508" fmla="*/ 2269208 f481 1"/>
              <a:gd name="f509" fmla="*/ 4467 f482 1"/>
              <a:gd name="f510" fmla="*/ 2284674 f481 1"/>
              <a:gd name="f511" fmla="*/ 2284999 f481 1"/>
              <a:gd name="f512" fmla="*/ 2070368 f481 1"/>
              <a:gd name="f513" fmla="*/ 122464 f482 1"/>
              <a:gd name="f514" fmla="*/ 2093200 f481 1"/>
              <a:gd name="f515" fmla="*/ 488631 f482 1"/>
              <a:gd name="f516" fmla="*/ 2043490 f481 1"/>
              <a:gd name="f517" fmla="*/ 1575747 f481 1"/>
              <a:gd name="f518" fmla="*/ 30326 f482 1"/>
              <a:gd name="f519" fmla="*/ 1578492 f481 1"/>
              <a:gd name="f520" fmla="*/ 134013 f482 1"/>
              <a:gd name="f521" fmla="*/ 1600874 f481 1"/>
              <a:gd name="f522" fmla="*/ 546960 f482 1"/>
              <a:gd name="f523" fmla="*/ 1673430 f481 1"/>
              <a:gd name="f524" fmla="*/ 902901 f482 1"/>
              <a:gd name="f525" fmla="*/ 1616488 f481 1"/>
              <a:gd name="f526" fmla="*/ 981963 f482 1"/>
              <a:gd name="f527" fmla="*/ 1600906 f481 1"/>
              <a:gd name="f528" fmla="*/ 980602 f482 1"/>
              <a:gd name="f529" fmla="*/ 1637984 f481 1"/>
              <a:gd name="f530" fmla="*/ 951630 f482 1"/>
              <a:gd name="f531" fmla="*/ 1670341 f481 1"/>
              <a:gd name="f532" fmla="*/ 428358 f482 1"/>
              <a:gd name="f533" fmla="*/ 1896744 f481 1"/>
              <a:gd name="f534" fmla="*/ 62362 f482 1"/>
              <a:gd name="f535" fmla="*/ 1844923 f481 1"/>
              <a:gd name="f536" fmla="*/ 1817067 f481 1"/>
              <a:gd name="f537" fmla="*/ 2392663 f482 1"/>
              <a:gd name="f538" fmla="*/ 0 f481 1"/>
              <a:gd name="f539" fmla="*/ 2887521 f482 1"/>
              <a:gd name="f540" fmla="*/ 2970795 f482 1"/>
              <a:gd name="f541" fmla="*/ 34444 f481 1"/>
              <a:gd name="f542" fmla="*/ 3097831 f482 1"/>
              <a:gd name="f543" fmla="*/ 71279 f481 1"/>
              <a:gd name="f544" fmla="*/ 2863239 f482 1"/>
              <a:gd name="f545" fmla="*/ 172683 f481 1"/>
              <a:gd name="f546" fmla="*/ 2407524 f482 1"/>
              <a:gd name="f547" fmla="*/ 16854 f481 1"/>
              <a:gd name="f548" fmla="*/ 605964 f482 1"/>
              <a:gd name="f549" fmla="*/ 747628 f482 1"/>
              <a:gd name="f550" fmla="*/ 724307 f482 1"/>
              <a:gd name="f551" fmla="*/ 81673 f481 1"/>
              <a:gd name="f552" fmla="*/ 692486 f482 1"/>
              <a:gd name="f553" fmla="*/ 210269 f481 1"/>
              <a:gd name="f554" fmla="*/ 526415 f482 1"/>
              <a:gd name="f555" fmla="*/ 804384 f481 1"/>
              <a:gd name="f556" fmla="*/ 536624 f482 1"/>
              <a:gd name="f557" fmla="*/ 827931 f481 1"/>
              <a:gd name="f558" fmla="*/ 641647 f482 1"/>
              <a:gd name="f559" fmla="*/ 769841 f481 1"/>
              <a:gd name="f560" fmla="*/ 943988 f482 1"/>
              <a:gd name="f561" fmla="*/ 325957 f481 1"/>
              <a:gd name="f562" fmla="*/ 983823 f482 1"/>
              <a:gd name="f563" fmla="*/ 130441 f481 1"/>
              <a:gd name="f564" fmla="*/ 1018176 f482 1"/>
              <a:gd name="f565" fmla="*/ 1245150 f482 1"/>
              <a:gd name="f566" fmla="*/ 1215445 f482 1"/>
              <a:gd name="f567" fmla="*/ 85044 f481 1"/>
              <a:gd name="f568" fmla="*/ 1037154 f482 1"/>
              <a:gd name="f569" fmla="*/ 517590 f481 1"/>
              <a:gd name="f570" fmla="*/ 1405473 f482 1"/>
              <a:gd name="f571" fmla="*/ 180067 f481 1"/>
              <a:gd name="f572" fmla="*/ 1485372 f482 1"/>
              <a:gd name="f573" fmla="*/ 2313 f481 1"/>
              <a:gd name="f574" fmla="*/ 1486481 f482 1"/>
              <a:gd name="f575" fmla="*/ 1767143 f482 1"/>
              <a:gd name="f576" fmla="*/ 1720915 f482 1"/>
              <a:gd name="f577" fmla="*/ 86701 f481 1"/>
              <a:gd name="f578" fmla="*/ 1659572 f482 1"/>
              <a:gd name="f579" fmla="*/ 177506 f481 1"/>
              <a:gd name="f580" fmla="*/ 1944334 f482 1"/>
              <a:gd name="f581" fmla="*/ 44335 f481 1"/>
              <a:gd name="f582" fmla="*/ 1997754 f482 1"/>
              <a:gd name="f583" fmla="*/ 2262240 f482 1"/>
              <a:gd name="f584" fmla="*/ 2121733 f482 1"/>
              <a:gd name="f585" fmla="*/ 60384 f481 1"/>
              <a:gd name="f586" fmla="*/ 1880826 f482 1"/>
              <a:gd name="f587" fmla="*/ 163915 f481 1"/>
              <a:gd name="f588" fmla="*/ 2245700 f482 1"/>
              <a:gd name="f589" fmla="*/ 343440 f481 1"/>
              <a:gd name="f590" fmla="*/ 2434618 f482 1"/>
              <a:gd name="f591" fmla="*/ 387079 f481 1"/>
              <a:gd name="f592" fmla="*/ 2512614 f482 1"/>
              <a:gd name="f593" fmla="*/ 411781 f481 1"/>
              <a:gd name="f594" fmla="*/ 2208593 f482 1"/>
              <a:gd name="f595" fmla="*/ 529585 f481 1"/>
              <a:gd name="f596" fmla="*/ 1625861 f482 1"/>
              <a:gd name="f597" fmla="*/ 279117 f481 1"/>
              <a:gd name="f598" fmla="*/ 1249141 f482 1"/>
              <a:gd name="f599" fmla="*/ 487887 f481 1"/>
              <a:gd name="f600" fmla="*/ 1489817 f482 1"/>
              <a:gd name="f601" fmla="*/ 543171 f481 1"/>
              <a:gd name="f602" fmla="*/ 2017586 f482 1"/>
              <a:gd name="f603" fmla="*/ 654434 f481 1"/>
              <a:gd name="f604" fmla="*/ 2090269 f482 1"/>
              <a:gd name="f605" fmla="*/ 689617 f481 1"/>
              <a:gd name="f606" fmla="*/ 1865658 f482 1"/>
              <a:gd name="f607" fmla="*/ 783850 f481 1"/>
              <a:gd name="f608" fmla="*/ 1168690 f482 1"/>
              <a:gd name="f609" fmla="*/ 673999 f481 1"/>
              <a:gd name="f610" fmla="*/ 1097817 f482 1"/>
              <a:gd name="f611" fmla="*/ 643444 f481 1"/>
              <a:gd name="f612" fmla="*/ 990410 f482 1"/>
              <a:gd name="f613" fmla="*/ 638134 f481 1"/>
              <a:gd name="f614" fmla="*/ 736992 f482 1"/>
              <a:gd name="f615" fmla="*/ 786910 f481 1"/>
              <a:gd name="f616" fmla="*/ 992677 f482 1"/>
              <a:gd name="f617" fmla="*/ 823042 f481 1"/>
              <a:gd name="f618" fmla="*/ 1650715 f482 1"/>
              <a:gd name="f619" fmla="*/ 884022 f481 1"/>
              <a:gd name="f620" fmla="*/ 1721679 f482 1"/>
              <a:gd name="f621" fmla="*/ 908500 f481 1"/>
              <a:gd name="f622" fmla="*/ 1683851 f482 1"/>
              <a:gd name="f623" fmla="*/ 952322 f481 1"/>
              <a:gd name="f624" fmla="*/ 897899 f482 1"/>
              <a:gd name="f625" fmla="*/ 1046664 f481 1"/>
              <a:gd name="f626" fmla="*/ 509734 f482 1"/>
              <a:gd name="f627" fmla="*/ 965536 f481 1"/>
              <a:gd name="f628" fmla="*/ 445191 f482 1"/>
              <a:gd name="f629" fmla="*/ 969204 f481 1"/>
              <a:gd name="f630" fmla="*/ 133050 f482 1"/>
              <a:gd name="f631" fmla="*/ 1206458 f481 1"/>
              <a:gd name="f632" fmla="*/ 747077 f482 1"/>
              <a:gd name="f633" fmla="*/ 1223721 f481 1"/>
              <a:gd name="f634" fmla="*/ 1246838 f482 1"/>
              <a:gd name="f635" fmla="*/ 1194561 f481 1"/>
              <a:gd name="f636" fmla="*/ 1295481 f482 1"/>
              <a:gd name="f637" fmla="*/ 1191416 f481 1"/>
              <a:gd name="f638" fmla="*/ 1157573 f482 1"/>
              <a:gd name="f639" fmla="*/ 1361213 f481 1"/>
              <a:gd name="f640" fmla="*/ 989171 f482 1"/>
              <a:gd name="f641" fmla="*/ 1414361 f481 1"/>
              <a:gd name="f642" fmla="*/ 353864 f482 1"/>
              <a:gd name="f643" fmla="*/ 1426601 f481 1"/>
              <a:gd name="f644" fmla="*/ 48450 f482 1"/>
              <a:gd name="f645" fmla="*/ 1385431 f481 1"/>
              <a:gd name="f646" fmla="*/ 1383095 f481 1"/>
              <a:gd name="f647" fmla="*/ 442797 f481 1"/>
              <a:gd name="f648" fmla="*/ 10908 f482 1"/>
              <a:gd name="f649" fmla="*/ 416103 f481 1"/>
              <a:gd name="f650" fmla="*/ 176820 f482 1"/>
              <a:gd name="f651" fmla="*/ 175170 f481 1"/>
              <a:gd name="f652" fmla="*/ 260099 f482 1"/>
              <a:gd name="f653" fmla="*/ 130205 f481 1"/>
              <a:gd name="f654" fmla="*/ 260495 f482 1"/>
              <a:gd name="f655" fmla="*/ 174096 f481 1"/>
              <a:gd name="f656" fmla="*/ 174574 f482 1"/>
              <a:gd name="f657" fmla="*/ 605925 f481 1"/>
              <a:gd name="f658" fmla="*/ 85341 f482 1"/>
              <a:gd name="f659" fmla="*/ 1060441 f481 1"/>
              <a:gd name="f660" fmla="*/ 45643 f482 1"/>
              <a:gd name="f661" fmla="*/ 1173905 f481 1"/>
              <a:gd name="f662" fmla="*/ 288222 f482 1"/>
              <a:gd name="f663" fmla="*/ 862194 f481 1"/>
              <a:gd name="f664" fmla="*/ 370923 f482 1"/>
              <a:gd name="f665" fmla="*/ 437965 f481 1"/>
              <a:gd name="f666" fmla="*/ 600507 f482 1"/>
              <a:gd name="f667" fmla="*/ 5216 f481 1"/>
              <a:gd name="f668" fmla="+- f483 0 f1"/>
              <a:gd name="f669" fmla="*/ f486 1 3097831"/>
              <a:gd name="f670" fmla="*/ f487 1 2532431"/>
              <a:gd name="f671" fmla="*/ f488 1 3097831"/>
              <a:gd name="f672" fmla="*/ f489 1 2532431"/>
              <a:gd name="f673" fmla="*/ f490 1 3097831"/>
              <a:gd name="f674" fmla="*/ f491 1 2532431"/>
              <a:gd name="f675" fmla="*/ f492 1 3097831"/>
              <a:gd name="f676" fmla="*/ f493 1 2532431"/>
              <a:gd name="f677" fmla="*/ f494 1 3097831"/>
              <a:gd name="f678" fmla="*/ f495 1 2532431"/>
              <a:gd name="f679" fmla="*/ f496 1 2532431"/>
              <a:gd name="f680" fmla="*/ f497 1 3097831"/>
              <a:gd name="f681" fmla="*/ f498 1 2532431"/>
              <a:gd name="f682" fmla="*/ f499 1 3097831"/>
              <a:gd name="f683" fmla="*/ f500 1 2532431"/>
              <a:gd name="f684" fmla="*/ f501 1 3097831"/>
              <a:gd name="f685" fmla="*/ f502 1 2532431"/>
              <a:gd name="f686" fmla="*/ f503 1 3097831"/>
              <a:gd name="f687" fmla="*/ f504 1 2532431"/>
              <a:gd name="f688" fmla="*/ f505 1 3097831"/>
              <a:gd name="f689" fmla="*/ f506 1 2532431"/>
              <a:gd name="f690" fmla="*/ f507 1 3097831"/>
              <a:gd name="f691" fmla="*/ f508 1 2532431"/>
              <a:gd name="f692" fmla="*/ f509 1 3097831"/>
              <a:gd name="f693" fmla="*/ f510 1 2532431"/>
              <a:gd name="f694" fmla="*/ f511 1 2532431"/>
              <a:gd name="f695" fmla="*/ f512 1 2532431"/>
              <a:gd name="f696" fmla="*/ f513 1 3097831"/>
              <a:gd name="f697" fmla="*/ f514 1 2532431"/>
              <a:gd name="f698" fmla="*/ f515 1 3097831"/>
              <a:gd name="f699" fmla="*/ f516 1 2532431"/>
              <a:gd name="f700" fmla="*/ f517 1 2532431"/>
              <a:gd name="f701" fmla="*/ f518 1 3097831"/>
              <a:gd name="f702" fmla="*/ f519 1 2532431"/>
              <a:gd name="f703" fmla="*/ f520 1 3097831"/>
              <a:gd name="f704" fmla="*/ f521 1 2532431"/>
              <a:gd name="f705" fmla="*/ f522 1 3097831"/>
              <a:gd name="f706" fmla="*/ f523 1 2532431"/>
              <a:gd name="f707" fmla="*/ f524 1 3097831"/>
              <a:gd name="f708" fmla="*/ f525 1 2532431"/>
              <a:gd name="f709" fmla="*/ f526 1 3097831"/>
              <a:gd name="f710" fmla="*/ f527 1 2532431"/>
              <a:gd name="f711" fmla="*/ f528 1 3097831"/>
              <a:gd name="f712" fmla="*/ f529 1 2532431"/>
              <a:gd name="f713" fmla="*/ f530 1 3097831"/>
              <a:gd name="f714" fmla="*/ f531 1 2532431"/>
              <a:gd name="f715" fmla="*/ f532 1 3097831"/>
              <a:gd name="f716" fmla="*/ f533 1 2532431"/>
              <a:gd name="f717" fmla="*/ f534 1 3097831"/>
              <a:gd name="f718" fmla="*/ f535 1 2532431"/>
              <a:gd name="f719" fmla="*/ f536 1 2532431"/>
              <a:gd name="f720" fmla="*/ f537 1 3097831"/>
              <a:gd name="f721" fmla="*/ f538 1 2532431"/>
              <a:gd name="f722" fmla="*/ f539 1 3097831"/>
              <a:gd name="f723" fmla="*/ f540 1 3097831"/>
              <a:gd name="f724" fmla="*/ f541 1 2532431"/>
              <a:gd name="f725" fmla="*/ f542 1 3097831"/>
              <a:gd name="f726" fmla="*/ f543 1 2532431"/>
              <a:gd name="f727" fmla="*/ f544 1 3097831"/>
              <a:gd name="f728" fmla="*/ f545 1 2532431"/>
              <a:gd name="f729" fmla="*/ f546 1 3097831"/>
              <a:gd name="f730" fmla="*/ f547 1 2532431"/>
              <a:gd name="f731" fmla="*/ f548 1 3097831"/>
              <a:gd name="f732" fmla="*/ f549 1 3097831"/>
              <a:gd name="f733" fmla="*/ f550 1 3097831"/>
              <a:gd name="f734" fmla="*/ f551 1 2532431"/>
              <a:gd name="f735" fmla="*/ f552 1 3097831"/>
              <a:gd name="f736" fmla="*/ f553 1 2532431"/>
              <a:gd name="f737" fmla="*/ f554 1 3097831"/>
              <a:gd name="f738" fmla="*/ f555 1 2532431"/>
              <a:gd name="f739" fmla="*/ f556 1 3097831"/>
              <a:gd name="f740" fmla="*/ f557 1 2532431"/>
              <a:gd name="f741" fmla="*/ f558 1 3097831"/>
              <a:gd name="f742" fmla="*/ f559 1 2532431"/>
              <a:gd name="f743" fmla="*/ f560 1 3097831"/>
              <a:gd name="f744" fmla="*/ f561 1 2532431"/>
              <a:gd name="f745" fmla="*/ f562 1 3097831"/>
              <a:gd name="f746" fmla="*/ f563 1 2532431"/>
              <a:gd name="f747" fmla="*/ f564 1 3097831"/>
              <a:gd name="f748" fmla="*/ f565 1 3097831"/>
              <a:gd name="f749" fmla="*/ f566 1 3097831"/>
              <a:gd name="f750" fmla="*/ f567 1 2532431"/>
              <a:gd name="f751" fmla="*/ f568 1 3097831"/>
              <a:gd name="f752" fmla="*/ f569 1 2532431"/>
              <a:gd name="f753" fmla="*/ f570 1 3097831"/>
              <a:gd name="f754" fmla="*/ f571 1 2532431"/>
              <a:gd name="f755" fmla="*/ f572 1 3097831"/>
              <a:gd name="f756" fmla="*/ f573 1 2532431"/>
              <a:gd name="f757" fmla="*/ f574 1 3097831"/>
              <a:gd name="f758" fmla="*/ f575 1 3097831"/>
              <a:gd name="f759" fmla="*/ f576 1 3097831"/>
              <a:gd name="f760" fmla="*/ f577 1 2532431"/>
              <a:gd name="f761" fmla="*/ f578 1 3097831"/>
              <a:gd name="f762" fmla="*/ f579 1 2532431"/>
              <a:gd name="f763" fmla="*/ f580 1 3097831"/>
              <a:gd name="f764" fmla="*/ f581 1 2532431"/>
              <a:gd name="f765" fmla="*/ f582 1 3097831"/>
              <a:gd name="f766" fmla="*/ f583 1 3097831"/>
              <a:gd name="f767" fmla="*/ f584 1 3097831"/>
              <a:gd name="f768" fmla="*/ f585 1 2532431"/>
              <a:gd name="f769" fmla="*/ f586 1 3097831"/>
              <a:gd name="f770" fmla="*/ f587 1 2532431"/>
              <a:gd name="f771" fmla="*/ f588 1 3097831"/>
              <a:gd name="f772" fmla="*/ f589 1 2532431"/>
              <a:gd name="f773" fmla="*/ f590 1 3097831"/>
              <a:gd name="f774" fmla="*/ f591 1 2532431"/>
              <a:gd name="f775" fmla="*/ f592 1 3097831"/>
              <a:gd name="f776" fmla="*/ f593 1 2532431"/>
              <a:gd name="f777" fmla="*/ f594 1 3097831"/>
              <a:gd name="f778" fmla="*/ f595 1 2532431"/>
              <a:gd name="f779" fmla="*/ f596 1 3097831"/>
              <a:gd name="f780" fmla="*/ f597 1 2532431"/>
              <a:gd name="f781" fmla="*/ f598 1 3097831"/>
              <a:gd name="f782" fmla="*/ f599 1 2532431"/>
              <a:gd name="f783" fmla="*/ f600 1 3097831"/>
              <a:gd name="f784" fmla="*/ f601 1 2532431"/>
              <a:gd name="f785" fmla="*/ f602 1 3097831"/>
              <a:gd name="f786" fmla="*/ f603 1 2532431"/>
              <a:gd name="f787" fmla="*/ f604 1 3097831"/>
              <a:gd name="f788" fmla="*/ f605 1 2532431"/>
              <a:gd name="f789" fmla="*/ f606 1 3097831"/>
              <a:gd name="f790" fmla="*/ f607 1 2532431"/>
              <a:gd name="f791" fmla="*/ f608 1 3097831"/>
              <a:gd name="f792" fmla="*/ f609 1 2532431"/>
              <a:gd name="f793" fmla="*/ f610 1 3097831"/>
              <a:gd name="f794" fmla="*/ f611 1 2532431"/>
              <a:gd name="f795" fmla="*/ f612 1 3097831"/>
              <a:gd name="f796" fmla="*/ f613 1 2532431"/>
              <a:gd name="f797" fmla="*/ f614 1 3097831"/>
              <a:gd name="f798" fmla="*/ f615 1 2532431"/>
              <a:gd name="f799" fmla="*/ f616 1 3097831"/>
              <a:gd name="f800" fmla="*/ f617 1 2532431"/>
              <a:gd name="f801" fmla="*/ f618 1 3097831"/>
              <a:gd name="f802" fmla="*/ f619 1 2532431"/>
              <a:gd name="f803" fmla="*/ f620 1 3097831"/>
              <a:gd name="f804" fmla="*/ f621 1 2532431"/>
              <a:gd name="f805" fmla="*/ f622 1 3097831"/>
              <a:gd name="f806" fmla="*/ f623 1 2532431"/>
              <a:gd name="f807" fmla="*/ f624 1 3097831"/>
              <a:gd name="f808" fmla="*/ f625 1 2532431"/>
              <a:gd name="f809" fmla="*/ f626 1 3097831"/>
              <a:gd name="f810" fmla="*/ f627 1 2532431"/>
              <a:gd name="f811" fmla="*/ f628 1 3097831"/>
              <a:gd name="f812" fmla="*/ f629 1 2532431"/>
              <a:gd name="f813" fmla="*/ f630 1 3097831"/>
              <a:gd name="f814" fmla="*/ f631 1 2532431"/>
              <a:gd name="f815" fmla="*/ f632 1 3097831"/>
              <a:gd name="f816" fmla="*/ f633 1 2532431"/>
              <a:gd name="f817" fmla="*/ f634 1 3097831"/>
              <a:gd name="f818" fmla="*/ f635 1 2532431"/>
              <a:gd name="f819" fmla="*/ f636 1 3097831"/>
              <a:gd name="f820" fmla="*/ f637 1 2532431"/>
              <a:gd name="f821" fmla="*/ f638 1 3097831"/>
              <a:gd name="f822" fmla="*/ f639 1 2532431"/>
              <a:gd name="f823" fmla="*/ f640 1 3097831"/>
              <a:gd name="f824" fmla="*/ f641 1 2532431"/>
              <a:gd name="f825" fmla="*/ f642 1 3097831"/>
              <a:gd name="f826" fmla="*/ f643 1 2532431"/>
              <a:gd name="f827" fmla="*/ f644 1 3097831"/>
              <a:gd name="f828" fmla="*/ f645 1 2532431"/>
              <a:gd name="f829" fmla="*/ f646 1 2532431"/>
              <a:gd name="f830" fmla="*/ f647 1 2532431"/>
              <a:gd name="f831" fmla="*/ f648 1 3097831"/>
              <a:gd name="f832" fmla="*/ f649 1 2532431"/>
              <a:gd name="f833" fmla="*/ f650 1 3097831"/>
              <a:gd name="f834" fmla="*/ f651 1 2532431"/>
              <a:gd name="f835" fmla="*/ f652 1 3097831"/>
              <a:gd name="f836" fmla="*/ f653 1 2532431"/>
              <a:gd name="f837" fmla="*/ f654 1 3097831"/>
              <a:gd name="f838" fmla="*/ f655 1 2532431"/>
              <a:gd name="f839" fmla="*/ f656 1 3097831"/>
              <a:gd name="f840" fmla="*/ f657 1 2532431"/>
              <a:gd name="f841" fmla="*/ f658 1 3097831"/>
              <a:gd name="f842" fmla="*/ f659 1 2532431"/>
              <a:gd name="f843" fmla="*/ f660 1 3097831"/>
              <a:gd name="f844" fmla="*/ f661 1 2532431"/>
              <a:gd name="f845" fmla="*/ f662 1 3097831"/>
              <a:gd name="f846" fmla="*/ f663 1 2532431"/>
              <a:gd name="f847" fmla="*/ f664 1 3097831"/>
              <a:gd name="f848" fmla="*/ f665 1 2532431"/>
              <a:gd name="f849" fmla="*/ f666 1 3097831"/>
              <a:gd name="f850" fmla="*/ f667 1 2532431"/>
              <a:gd name="f851" fmla="*/ f477 1 f484"/>
              <a:gd name="f852" fmla="*/ f478 1 f484"/>
              <a:gd name="f853" fmla="*/ f477 1 f485"/>
              <a:gd name="f854" fmla="*/ f479 1 f485"/>
              <a:gd name="f855" fmla="*/ f669 1 f484"/>
              <a:gd name="f856" fmla="*/ f670 1 f485"/>
              <a:gd name="f857" fmla="*/ f671 1 f484"/>
              <a:gd name="f858" fmla="*/ f672 1 f485"/>
              <a:gd name="f859" fmla="*/ f673 1 f484"/>
              <a:gd name="f860" fmla="*/ f674 1 f485"/>
              <a:gd name="f861" fmla="*/ f675 1 f484"/>
              <a:gd name="f862" fmla="*/ f676 1 f485"/>
              <a:gd name="f863" fmla="*/ f677 1 f484"/>
              <a:gd name="f864" fmla="*/ f678 1 f485"/>
              <a:gd name="f865" fmla="*/ f679 1 f485"/>
              <a:gd name="f866" fmla="*/ f680 1 f484"/>
              <a:gd name="f867" fmla="*/ f681 1 f485"/>
              <a:gd name="f868" fmla="*/ f682 1 f484"/>
              <a:gd name="f869" fmla="*/ f683 1 f485"/>
              <a:gd name="f870" fmla="*/ f684 1 f484"/>
              <a:gd name="f871" fmla="*/ f685 1 f485"/>
              <a:gd name="f872" fmla="*/ f686 1 f484"/>
              <a:gd name="f873" fmla="*/ f687 1 f485"/>
              <a:gd name="f874" fmla="*/ f688 1 f484"/>
              <a:gd name="f875" fmla="*/ f689 1 f485"/>
              <a:gd name="f876" fmla="*/ f690 1 f484"/>
              <a:gd name="f877" fmla="*/ f691 1 f485"/>
              <a:gd name="f878" fmla="*/ f692 1 f484"/>
              <a:gd name="f879" fmla="*/ f693 1 f485"/>
              <a:gd name="f880" fmla="*/ f694 1 f485"/>
              <a:gd name="f881" fmla="*/ f695 1 f485"/>
              <a:gd name="f882" fmla="*/ f696 1 f484"/>
              <a:gd name="f883" fmla="*/ f697 1 f485"/>
              <a:gd name="f884" fmla="*/ f698 1 f484"/>
              <a:gd name="f885" fmla="*/ f699 1 f485"/>
              <a:gd name="f886" fmla="*/ f700 1 f485"/>
              <a:gd name="f887" fmla="*/ f701 1 f484"/>
              <a:gd name="f888" fmla="*/ f702 1 f485"/>
              <a:gd name="f889" fmla="*/ f703 1 f484"/>
              <a:gd name="f890" fmla="*/ f704 1 f485"/>
              <a:gd name="f891" fmla="*/ f705 1 f484"/>
              <a:gd name="f892" fmla="*/ f706 1 f485"/>
              <a:gd name="f893" fmla="*/ f707 1 f484"/>
              <a:gd name="f894" fmla="*/ f708 1 f485"/>
              <a:gd name="f895" fmla="*/ f709 1 f484"/>
              <a:gd name="f896" fmla="*/ f710 1 f485"/>
              <a:gd name="f897" fmla="*/ f711 1 f484"/>
              <a:gd name="f898" fmla="*/ f712 1 f485"/>
              <a:gd name="f899" fmla="*/ f713 1 f484"/>
              <a:gd name="f900" fmla="*/ f714 1 f485"/>
              <a:gd name="f901" fmla="*/ f715 1 f484"/>
              <a:gd name="f902" fmla="*/ f716 1 f485"/>
              <a:gd name="f903" fmla="*/ f717 1 f484"/>
              <a:gd name="f904" fmla="*/ f718 1 f485"/>
              <a:gd name="f905" fmla="*/ f719 1 f485"/>
              <a:gd name="f906" fmla="*/ f720 1 f484"/>
              <a:gd name="f907" fmla="*/ f721 1 f485"/>
              <a:gd name="f908" fmla="*/ f722 1 f484"/>
              <a:gd name="f909" fmla="*/ f723 1 f484"/>
              <a:gd name="f910" fmla="*/ f724 1 f485"/>
              <a:gd name="f911" fmla="*/ f725 1 f484"/>
              <a:gd name="f912" fmla="*/ f726 1 f485"/>
              <a:gd name="f913" fmla="*/ f727 1 f484"/>
              <a:gd name="f914" fmla="*/ f728 1 f485"/>
              <a:gd name="f915" fmla="*/ f729 1 f484"/>
              <a:gd name="f916" fmla="*/ f730 1 f485"/>
              <a:gd name="f917" fmla="*/ f731 1 f484"/>
              <a:gd name="f918" fmla="*/ f732 1 f484"/>
              <a:gd name="f919" fmla="*/ f733 1 f484"/>
              <a:gd name="f920" fmla="*/ f734 1 f485"/>
              <a:gd name="f921" fmla="*/ f735 1 f484"/>
              <a:gd name="f922" fmla="*/ f736 1 f485"/>
              <a:gd name="f923" fmla="*/ f737 1 f484"/>
              <a:gd name="f924" fmla="*/ f738 1 f485"/>
              <a:gd name="f925" fmla="*/ f739 1 f484"/>
              <a:gd name="f926" fmla="*/ f740 1 f485"/>
              <a:gd name="f927" fmla="*/ f741 1 f484"/>
              <a:gd name="f928" fmla="*/ f742 1 f485"/>
              <a:gd name="f929" fmla="*/ f743 1 f484"/>
              <a:gd name="f930" fmla="*/ f744 1 f485"/>
              <a:gd name="f931" fmla="*/ f745 1 f484"/>
              <a:gd name="f932" fmla="*/ f746 1 f485"/>
              <a:gd name="f933" fmla="*/ f747 1 f484"/>
              <a:gd name="f934" fmla="*/ f748 1 f484"/>
              <a:gd name="f935" fmla="*/ f749 1 f484"/>
              <a:gd name="f936" fmla="*/ f750 1 f485"/>
              <a:gd name="f937" fmla="*/ f751 1 f484"/>
              <a:gd name="f938" fmla="*/ f752 1 f485"/>
              <a:gd name="f939" fmla="*/ f753 1 f484"/>
              <a:gd name="f940" fmla="*/ f754 1 f485"/>
              <a:gd name="f941" fmla="*/ f755 1 f484"/>
              <a:gd name="f942" fmla="*/ f756 1 f485"/>
              <a:gd name="f943" fmla="*/ f757 1 f484"/>
              <a:gd name="f944" fmla="*/ f758 1 f484"/>
              <a:gd name="f945" fmla="*/ f759 1 f484"/>
              <a:gd name="f946" fmla="*/ f760 1 f485"/>
              <a:gd name="f947" fmla="*/ f761 1 f484"/>
              <a:gd name="f948" fmla="*/ f762 1 f485"/>
              <a:gd name="f949" fmla="*/ f763 1 f484"/>
              <a:gd name="f950" fmla="*/ f764 1 f485"/>
              <a:gd name="f951" fmla="*/ f765 1 f484"/>
              <a:gd name="f952" fmla="*/ f766 1 f484"/>
              <a:gd name="f953" fmla="*/ f767 1 f484"/>
              <a:gd name="f954" fmla="*/ f768 1 f485"/>
              <a:gd name="f955" fmla="*/ f769 1 f484"/>
              <a:gd name="f956" fmla="*/ f770 1 f485"/>
              <a:gd name="f957" fmla="*/ f771 1 f484"/>
              <a:gd name="f958" fmla="*/ f772 1 f485"/>
              <a:gd name="f959" fmla="*/ f773 1 f484"/>
              <a:gd name="f960" fmla="*/ f774 1 f485"/>
              <a:gd name="f961" fmla="*/ f775 1 f484"/>
              <a:gd name="f962" fmla="*/ f776 1 f485"/>
              <a:gd name="f963" fmla="*/ f777 1 f484"/>
              <a:gd name="f964" fmla="*/ f778 1 f485"/>
              <a:gd name="f965" fmla="*/ f779 1 f484"/>
              <a:gd name="f966" fmla="*/ f780 1 f485"/>
              <a:gd name="f967" fmla="*/ f781 1 f484"/>
              <a:gd name="f968" fmla="*/ f782 1 f485"/>
              <a:gd name="f969" fmla="*/ f783 1 f484"/>
              <a:gd name="f970" fmla="*/ f784 1 f485"/>
              <a:gd name="f971" fmla="*/ f785 1 f484"/>
              <a:gd name="f972" fmla="*/ f786 1 f485"/>
              <a:gd name="f973" fmla="*/ f787 1 f484"/>
              <a:gd name="f974" fmla="*/ f788 1 f485"/>
              <a:gd name="f975" fmla="*/ f789 1 f484"/>
              <a:gd name="f976" fmla="*/ f790 1 f485"/>
              <a:gd name="f977" fmla="*/ f791 1 f484"/>
              <a:gd name="f978" fmla="*/ f792 1 f485"/>
              <a:gd name="f979" fmla="*/ f793 1 f484"/>
              <a:gd name="f980" fmla="*/ f794 1 f485"/>
              <a:gd name="f981" fmla="*/ f795 1 f484"/>
              <a:gd name="f982" fmla="*/ f796 1 f485"/>
              <a:gd name="f983" fmla="*/ f797 1 f484"/>
              <a:gd name="f984" fmla="*/ f798 1 f485"/>
              <a:gd name="f985" fmla="*/ f799 1 f484"/>
              <a:gd name="f986" fmla="*/ f800 1 f485"/>
              <a:gd name="f987" fmla="*/ f801 1 f484"/>
              <a:gd name="f988" fmla="*/ f802 1 f485"/>
              <a:gd name="f989" fmla="*/ f803 1 f484"/>
              <a:gd name="f990" fmla="*/ f804 1 f485"/>
              <a:gd name="f991" fmla="*/ f805 1 f484"/>
              <a:gd name="f992" fmla="*/ f806 1 f485"/>
              <a:gd name="f993" fmla="*/ f807 1 f484"/>
              <a:gd name="f994" fmla="*/ f808 1 f485"/>
              <a:gd name="f995" fmla="*/ f809 1 f484"/>
              <a:gd name="f996" fmla="*/ f810 1 f485"/>
              <a:gd name="f997" fmla="*/ f811 1 f484"/>
              <a:gd name="f998" fmla="*/ f812 1 f485"/>
              <a:gd name="f999" fmla="*/ f813 1 f484"/>
              <a:gd name="f1000" fmla="*/ f814 1 f485"/>
              <a:gd name="f1001" fmla="*/ f815 1 f484"/>
              <a:gd name="f1002" fmla="*/ f816 1 f485"/>
              <a:gd name="f1003" fmla="*/ f817 1 f484"/>
              <a:gd name="f1004" fmla="*/ f818 1 f485"/>
              <a:gd name="f1005" fmla="*/ f819 1 f484"/>
              <a:gd name="f1006" fmla="*/ f820 1 f485"/>
              <a:gd name="f1007" fmla="*/ f821 1 f484"/>
              <a:gd name="f1008" fmla="*/ f822 1 f485"/>
              <a:gd name="f1009" fmla="*/ f823 1 f484"/>
              <a:gd name="f1010" fmla="*/ f824 1 f485"/>
              <a:gd name="f1011" fmla="*/ f825 1 f484"/>
              <a:gd name="f1012" fmla="*/ f826 1 f485"/>
              <a:gd name="f1013" fmla="*/ f827 1 f484"/>
              <a:gd name="f1014" fmla="*/ f828 1 f485"/>
              <a:gd name="f1015" fmla="*/ f829 1 f485"/>
              <a:gd name="f1016" fmla="*/ f830 1 f485"/>
              <a:gd name="f1017" fmla="*/ f831 1 f484"/>
              <a:gd name="f1018" fmla="*/ f832 1 f485"/>
              <a:gd name="f1019" fmla="*/ f833 1 f484"/>
              <a:gd name="f1020" fmla="*/ f834 1 f485"/>
              <a:gd name="f1021" fmla="*/ f835 1 f484"/>
              <a:gd name="f1022" fmla="*/ f836 1 f485"/>
              <a:gd name="f1023" fmla="*/ f837 1 f484"/>
              <a:gd name="f1024" fmla="*/ f838 1 f485"/>
              <a:gd name="f1025" fmla="*/ f839 1 f484"/>
              <a:gd name="f1026" fmla="*/ f840 1 f485"/>
              <a:gd name="f1027" fmla="*/ f841 1 f484"/>
              <a:gd name="f1028" fmla="*/ f842 1 f485"/>
              <a:gd name="f1029" fmla="*/ f843 1 f484"/>
              <a:gd name="f1030" fmla="*/ f844 1 f485"/>
              <a:gd name="f1031" fmla="*/ f845 1 f484"/>
              <a:gd name="f1032" fmla="*/ f846 1 f485"/>
              <a:gd name="f1033" fmla="*/ f847 1 f484"/>
              <a:gd name="f1034" fmla="*/ f848 1 f485"/>
              <a:gd name="f1035" fmla="*/ f849 1 f484"/>
              <a:gd name="f1036" fmla="*/ f850 1 f485"/>
              <a:gd name="f1037" fmla="*/ f851 f475 1"/>
              <a:gd name="f1038" fmla="*/ f852 f475 1"/>
              <a:gd name="f1039" fmla="*/ f854 f476 1"/>
              <a:gd name="f1040" fmla="*/ f853 f476 1"/>
              <a:gd name="f1041" fmla="*/ f855 f475 1"/>
              <a:gd name="f1042" fmla="*/ f856 f476 1"/>
              <a:gd name="f1043" fmla="*/ f857 f475 1"/>
              <a:gd name="f1044" fmla="*/ f858 f476 1"/>
              <a:gd name="f1045" fmla="*/ f859 f475 1"/>
              <a:gd name="f1046" fmla="*/ f860 f476 1"/>
              <a:gd name="f1047" fmla="*/ f861 f475 1"/>
              <a:gd name="f1048" fmla="*/ f862 f476 1"/>
              <a:gd name="f1049" fmla="*/ f863 f475 1"/>
              <a:gd name="f1050" fmla="*/ f864 f476 1"/>
              <a:gd name="f1051" fmla="*/ f865 f476 1"/>
              <a:gd name="f1052" fmla="*/ f866 f475 1"/>
              <a:gd name="f1053" fmla="*/ f867 f476 1"/>
              <a:gd name="f1054" fmla="*/ f868 f475 1"/>
              <a:gd name="f1055" fmla="*/ f869 f476 1"/>
              <a:gd name="f1056" fmla="*/ f870 f475 1"/>
              <a:gd name="f1057" fmla="*/ f871 f476 1"/>
              <a:gd name="f1058" fmla="*/ f872 f475 1"/>
              <a:gd name="f1059" fmla="*/ f873 f476 1"/>
              <a:gd name="f1060" fmla="*/ f874 f475 1"/>
              <a:gd name="f1061" fmla="*/ f875 f476 1"/>
              <a:gd name="f1062" fmla="*/ f876 f475 1"/>
              <a:gd name="f1063" fmla="*/ f877 f476 1"/>
              <a:gd name="f1064" fmla="*/ f878 f475 1"/>
              <a:gd name="f1065" fmla="*/ f879 f476 1"/>
              <a:gd name="f1066" fmla="*/ f880 f476 1"/>
              <a:gd name="f1067" fmla="*/ f881 f476 1"/>
              <a:gd name="f1068" fmla="*/ f882 f475 1"/>
              <a:gd name="f1069" fmla="*/ f883 f476 1"/>
              <a:gd name="f1070" fmla="*/ f884 f475 1"/>
              <a:gd name="f1071" fmla="*/ f885 f476 1"/>
              <a:gd name="f1072" fmla="*/ f886 f476 1"/>
              <a:gd name="f1073" fmla="*/ f887 f475 1"/>
              <a:gd name="f1074" fmla="*/ f888 f476 1"/>
              <a:gd name="f1075" fmla="*/ f889 f475 1"/>
              <a:gd name="f1076" fmla="*/ f890 f476 1"/>
              <a:gd name="f1077" fmla="*/ f891 f475 1"/>
              <a:gd name="f1078" fmla="*/ f892 f476 1"/>
              <a:gd name="f1079" fmla="*/ f893 f475 1"/>
              <a:gd name="f1080" fmla="*/ f894 f476 1"/>
              <a:gd name="f1081" fmla="*/ f895 f475 1"/>
              <a:gd name="f1082" fmla="*/ f896 f476 1"/>
              <a:gd name="f1083" fmla="*/ f897 f475 1"/>
              <a:gd name="f1084" fmla="*/ f898 f476 1"/>
              <a:gd name="f1085" fmla="*/ f899 f475 1"/>
              <a:gd name="f1086" fmla="*/ f900 f476 1"/>
              <a:gd name="f1087" fmla="*/ f901 f475 1"/>
              <a:gd name="f1088" fmla="*/ f902 f476 1"/>
              <a:gd name="f1089" fmla="*/ f903 f475 1"/>
              <a:gd name="f1090" fmla="*/ f904 f476 1"/>
              <a:gd name="f1091" fmla="*/ f905 f476 1"/>
              <a:gd name="f1092" fmla="*/ f906 f475 1"/>
              <a:gd name="f1093" fmla="*/ f907 f476 1"/>
              <a:gd name="f1094" fmla="*/ f908 f475 1"/>
              <a:gd name="f1095" fmla="*/ f909 f475 1"/>
              <a:gd name="f1096" fmla="*/ f910 f476 1"/>
              <a:gd name="f1097" fmla="*/ f911 f475 1"/>
              <a:gd name="f1098" fmla="*/ f912 f476 1"/>
              <a:gd name="f1099" fmla="*/ f913 f475 1"/>
              <a:gd name="f1100" fmla="*/ f914 f476 1"/>
              <a:gd name="f1101" fmla="*/ f915 f475 1"/>
              <a:gd name="f1102" fmla="*/ f916 f476 1"/>
              <a:gd name="f1103" fmla="*/ f917 f475 1"/>
              <a:gd name="f1104" fmla="*/ f918 f475 1"/>
              <a:gd name="f1105" fmla="*/ f919 f475 1"/>
              <a:gd name="f1106" fmla="*/ f920 f476 1"/>
              <a:gd name="f1107" fmla="*/ f921 f475 1"/>
              <a:gd name="f1108" fmla="*/ f922 f476 1"/>
              <a:gd name="f1109" fmla="*/ f923 f475 1"/>
              <a:gd name="f1110" fmla="*/ f924 f476 1"/>
              <a:gd name="f1111" fmla="*/ f925 f475 1"/>
              <a:gd name="f1112" fmla="*/ f926 f476 1"/>
              <a:gd name="f1113" fmla="*/ f927 f475 1"/>
              <a:gd name="f1114" fmla="*/ f928 f476 1"/>
              <a:gd name="f1115" fmla="*/ f929 f475 1"/>
              <a:gd name="f1116" fmla="*/ f930 f476 1"/>
              <a:gd name="f1117" fmla="*/ f931 f475 1"/>
              <a:gd name="f1118" fmla="*/ f932 f476 1"/>
              <a:gd name="f1119" fmla="*/ f933 f475 1"/>
              <a:gd name="f1120" fmla="*/ f934 f475 1"/>
              <a:gd name="f1121" fmla="*/ f935 f475 1"/>
              <a:gd name="f1122" fmla="*/ f936 f476 1"/>
              <a:gd name="f1123" fmla="*/ f937 f475 1"/>
              <a:gd name="f1124" fmla="*/ f938 f476 1"/>
              <a:gd name="f1125" fmla="*/ f939 f475 1"/>
              <a:gd name="f1126" fmla="*/ f940 f476 1"/>
              <a:gd name="f1127" fmla="*/ f941 f475 1"/>
              <a:gd name="f1128" fmla="*/ f942 f476 1"/>
              <a:gd name="f1129" fmla="*/ f943 f475 1"/>
              <a:gd name="f1130" fmla="*/ f944 f475 1"/>
              <a:gd name="f1131" fmla="*/ f945 f475 1"/>
              <a:gd name="f1132" fmla="*/ f946 f476 1"/>
              <a:gd name="f1133" fmla="*/ f947 f475 1"/>
              <a:gd name="f1134" fmla="*/ f948 f476 1"/>
              <a:gd name="f1135" fmla="*/ f949 f475 1"/>
              <a:gd name="f1136" fmla="*/ f950 f476 1"/>
              <a:gd name="f1137" fmla="*/ f951 f475 1"/>
              <a:gd name="f1138" fmla="*/ f952 f475 1"/>
              <a:gd name="f1139" fmla="*/ f953 f475 1"/>
              <a:gd name="f1140" fmla="*/ f954 f476 1"/>
              <a:gd name="f1141" fmla="*/ f955 f475 1"/>
              <a:gd name="f1142" fmla="*/ f956 f476 1"/>
              <a:gd name="f1143" fmla="*/ f957 f475 1"/>
              <a:gd name="f1144" fmla="*/ f958 f476 1"/>
              <a:gd name="f1145" fmla="*/ f959 f475 1"/>
              <a:gd name="f1146" fmla="*/ f960 f476 1"/>
              <a:gd name="f1147" fmla="*/ f961 f475 1"/>
              <a:gd name="f1148" fmla="*/ f962 f476 1"/>
              <a:gd name="f1149" fmla="*/ f963 f475 1"/>
              <a:gd name="f1150" fmla="*/ f964 f476 1"/>
              <a:gd name="f1151" fmla="*/ f965 f475 1"/>
              <a:gd name="f1152" fmla="*/ f966 f476 1"/>
              <a:gd name="f1153" fmla="*/ f967 f475 1"/>
              <a:gd name="f1154" fmla="*/ f968 f476 1"/>
              <a:gd name="f1155" fmla="*/ f969 f475 1"/>
              <a:gd name="f1156" fmla="*/ f970 f476 1"/>
              <a:gd name="f1157" fmla="*/ f971 f475 1"/>
              <a:gd name="f1158" fmla="*/ f972 f476 1"/>
              <a:gd name="f1159" fmla="*/ f973 f475 1"/>
              <a:gd name="f1160" fmla="*/ f974 f476 1"/>
              <a:gd name="f1161" fmla="*/ f975 f475 1"/>
              <a:gd name="f1162" fmla="*/ f976 f476 1"/>
              <a:gd name="f1163" fmla="*/ f977 f475 1"/>
              <a:gd name="f1164" fmla="*/ f978 f476 1"/>
              <a:gd name="f1165" fmla="*/ f979 f475 1"/>
              <a:gd name="f1166" fmla="*/ f980 f476 1"/>
              <a:gd name="f1167" fmla="*/ f981 f475 1"/>
              <a:gd name="f1168" fmla="*/ f982 f476 1"/>
              <a:gd name="f1169" fmla="*/ f983 f475 1"/>
              <a:gd name="f1170" fmla="*/ f984 f476 1"/>
              <a:gd name="f1171" fmla="*/ f985 f475 1"/>
              <a:gd name="f1172" fmla="*/ f986 f476 1"/>
              <a:gd name="f1173" fmla="*/ f987 f475 1"/>
              <a:gd name="f1174" fmla="*/ f988 f476 1"/>
              <a:gd name="f1175" fmla="*/ f989 f475 1"/>
              <a:gd name="f1176" fmla="*/ f990 f476 1"/>
              <a:gd name="f1177" fmla="*/ f991 f475 1"/>
              <a:gd name="f1178" fmla="*/ f992 f476 1"/>
              <a:gd name="f1179" fmla="*/ f993 f475 1"/>
              <a:gd name="f1180" fmla="*/ f994 f476 1"/>
              <a:gd name="f1181" fmla="*/ f995 f475 1"/>
              <a:gd name="f1182" fmla="*/ f996 f476 1"/>
              <a:gd name="f1183" fmla="*/ f997 f475 1"/>
              <a:gd name="f1184" fmla="*/ f998 f476 1"/>
              <a:gd name="f1185" fmla="*/ f999 f475 1"/>
              <a:gd name="f1186" fmla="*/ f1000 f476 1"/>
              <a:gd name="f1187" fmla="*/ f1001 f475 1"/>
              <a:gd name="f1188" fmla="*/ f1002 f476 1"/>
              <a:gd name="f1189" fmla="*/ f1003 f475 1"/>
              <a:gd name="f1190" fmla="*/ f1004 f476 1"/>
              <a:gd name="f1191" fmla="*/ f1005 f475 1"/>
              <a:gd name="f1192" fmla="*/ f1006 f476 1"/>
              <a:gd name="f1193" fmla="*/ f1007 f475 1"/>
              <a:gd name="f1194" fmla="*/ f1008 f476 1"/>
              <a:gd name="f1195" fmla="*/ f1009 f475 1"/>
              <a:gd name="f1196" fmla="*/ f1010 f476 1"/>
              <a:gd name="f1197" fmla="*/ f1011 f475 1"/>
              <a:gd name="f1198" fmla="*/ f1012 f476 1"/>
              <a:gd name="f1199" fmla="*/ f1013 f475 1"/>
              <a:gd name="f1200" fmla="*/ f1014 f476 1"/>
              <a:gd name="f1201" fmla="*/ f1015 f476 1"/>
              <a:gd name="f1202" fmla="*/ f1016 f476 1"/>
              <a:gd name="f1203" fmla="*/ f1017 f475 1"/>
              <a:gd name="f1204" fmla="*/ f1018 f476 1"/>
              <a:gd name="f1205" fmla="*/ f1019 f475 1"/>
              <a:gd name="f1206" fmla="*/ f1020 f476 1"/>
              <a:gd name="f1207" fmla="*/ f1021 f475 1"/>
              <a:gd name="f1208" fmla="*/ f1022 f476 1"/>
              <a:gd name="f1209" fmla="*/ f1023 f475 1"/>
              <a:gd name="f1210" fmla="*/ f1024 f476 1"/>
              <a:gd name="f1211" fmla="*/ f1025 f475 1"/>
              <a:gd name="f1212" fmla="*/ f1026 f476 1"/>
              <a:gd name="f1213" fmla="*/ f1027 f475 1"/>
              <a:gd name="f1214" fmla="*/ f1028 f476 1"/>
              <a:gd name="f1215" fmla="*/ f1029 f475 1"/>
              <a:gd name="f1216" fmla="*/ f1030 f476 1"/>
              <a:gd name="f1217" fmla="*/ f1031 f475 1"/>
              <a:gd name="f1218" fmla="*/ f1032 f476 1"/>
              <a:gd name="f1219" fmla="*/ f1033 f475 1"/>
              <a:gd name="f1220" fmla="*/ f1034 f476 1"/>
              <a:gd name="f1221" fmla="*/ f1035 f475 1"/>
              <a:gd name="f1222" fmla="*/ f1036 f47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68">
                <a:pos x="f1041" y="f1042"/>
              </a:cxn>
              <a:cxn ang="f668">
                <a:pos x="f1043" y="f1044"/>
              </a:cxn>
              <a:cxn ang="f668">
                <a:pos x="f1045" y="f1046"/>
              </a:cxn>
              <a:cxn ang="f668">
                <a:pos x="f1047" y="f1048"/>
              </a:cxn>
              <a:cxn ang="f668">
                <a:pos x="f1049" y="f1050"/>
              </a:cxn>
              <a:cxn ang="f668">
                <a:pos x="f1049" y="f1051"/>
              </a:cxn>
              <a:cxn ang="f668">
                <a:pos x="f1052" y="f1053"/>
              </a:cxn>
              <a:cxn ang="f668">
                <a:pos x="f1041" y="f1042"/>
              </a:cxn>
              <a:cxn ang="f668">
                <a:pos x="f1054" y="f1055"/>
              </a:cxn>
              <a:cxn ang="f668">
                <a:pos x="f1056" y="f1057"/>
              </a:cxn>
              <a:cxn ang="f668">
                <a:pos x="f1058" y="f1059"/>
              </a:cxn>
              <a:cxn ang="f668">
                <a:pos x="f1060" y="f1061"/>
              </a:cxn>
              <a:cxn ang="f668">
                <a:pos x="f1062" y="f1063"/>
              </a:cxn>
              <a:cxn ang="f668">
                <a:pos x="f1064" y="f1065"/>
              </a:cxn>
              <a:cxn ang="f668">
                <a:pos x="f1049" y="f1066"/>
              </a:cxn>
              <a:cxn ang="f668">
                <a:pos x="f1049" y="f1067"/>
              </a:cxn>
              <a:cxn ang="f668">
                <a:pos x="f1068" y="f1069"/>
              </a:cxn>
              <a:cxn ang="f668">
                <a:pos x="f1070" y="f1071"/>
              </a:cxn>
              <a:cxn ang="f668">
                <a:pos x="f1054" y="f1055"/>
              </a:cxn>
              <a:cxn ang="f668">
                <a:pos x="f1049" y="f1072"/>
              </a:cxn>
              <a:cxn ang="f668">
                <a:pos x="f1073" y="f1074"/>
              </a:cxn>
              <a:cxn ang="f668">
                <a:pos x="f1075" y="f1076"/>
              </a:cxn>
              <a:cxn ang="f668">
                <a:pos x="f1077" y="f1078"/>
              </a:cxn>
              <a:cxn ang="f668">
                <a:pos x="f1079" y="f1080"/>
              </a:cxn>
              <a:cxn ang="f668">
                <a:pos x="f1081" y="f1082"/>
              </a:cxn>
              <a:cxn ang="f668">
                <a:pos x="f1083" y="f1084"/>
              </a:cxn>
              <a:cxn ang="f668">
                <a:pos x="f1085" y="f1086"/>
              </a:cxn>
              <a:cxn ang="f668">
                <a:pos x="f1087" y="f1088"/>
              </a:cxn>
              <a:cxn ang="f668">
                <a:pos x="f1089" y="f1090"/>
              </a:cxn>
              <a:cxn ang="f668">
                <a:pos x="f1049" y="f1091"/>
              </a:cxn>
              <a:cxn ang="f668">
                <a:pos x="f1092" y="f1093"/>
              </a:cxn>
              <a:cxn ang="f668">
                <a:pos x="f1094" y="f1093"/>
              </a:cxn>
              <a:cxn ang="f668">
                <a:pos x="f1095" y="f1096"/>
              </a:cxn>
              <a:cxn ang="f668">
                <a:pos x="f1097" y="f1098"/>
              </a:cxn>
              <a:cxn ang="f668">
                <a:pos x="f1099" y="f1100"/>
              </a:cxn>
              <a:cxn ang="f668">
                <a:pos x="f1101" y="f1102"/>
              </a:cxn>
              <a:cxn ang="f668">
                <a:pos x="f1103" y="f1093"/>
              </a:cxn>
              <a:cxn ang="f668">
                <a:pos x="f1104" y="f1093"/>
              </a:cxn>
              <a:cxn ang="f668">
                <a:pos x="f1105" y="f1106"/>
              </a:cxn>
              <a:cxn ang="f668">
                <a:pos x="f1107" y="f1108"/>
              </a:cxn>
              <a:cxn ang="f668">
                <a:pos x="f1109" y="f1110"/>
              </a:cxn>
              <a:cxn ang="f668">
                <a:pos x="f1111" y="f1112"/>
              </a:cxn>
              <a:cxn ang="f668">
                <a:pos x="f1113" y="f1114"/>
              </a:cxn>
              <a:cxn ang="f668">
                <a:pos x="f1115" y="f1116"/>
              </a:cxn>
              <a:cxn ang="f668">
                <a:pos x="f1117" y="f1118"/>
              </a:cxn>
              <a:cxn ang="f668">
                <a:pos x="f1119" y="f1093"/>
              </a:cxn>
              <a:cxn ang="f668">
                <a:pos x="f1120" y="f1093"/>
              </a:cxn>
              <a:cxn ang="f668">
                <a:pos x="f1121" y="f1122"/>
              </a:cxn>
              <a:cxn ang="f668">
                <a:pos x="f1123" y="f1124"/>
              </a:cxn>
              <a:cxn ang="f668">
                <a:pos x="f1125" y="f1126"/>
              </a:cxn>
              <a:cxn ang="f668">
                <a:pos x="f1127" y="f1128"/>
              </a:cxn>
              <a:cxn ang="f668">
                <a:pos x="f1129" y="f1093"/>
              </a:cxn>
              <a:cxn ang="f668">
                <a:pos x="f1130" y="f1093"/>
              </a:cxn>
              <a:cxn ang="f668">
                <a:pos x="f1131" y="f1132"/>
              </a:cxn>
              <a:cxn ang="f668">
                <a:pos x="f1133" y="f1134"/>
              </a:cxn>
              <a:cxn ang="f668">
                <a:pos x="f1135" y="f1136"/>
              </a:cxn>
              <a:cxn ang="f668">
                <a:pos x="f1137" y="f1093"/>
              </a:cxn>
              <a:cxn ang="f668">
                <a:pos x="f1138" y="f1093"/>
              </a:cxn>
              <a:cxn ang="f668">
                <a:pos x="f1139" y="f1140"/>
              </a:cxn>
              <a:cxn ang="f668">
                <a:pos x="f1141" y="f1142"/>
              </a:cxn>
              <a:cxn ang="f668">
                <a:pos x="f1143" y="f1144"/>
              </a:cxn>
              <a:cxn ang="f668">
                <a:pos x="f1145" y="f1146"/>
              </a:cxn>
              <a:cxn ang="f668">
                <a:pos x="f1147" y="f1148"/>
              </a:cxn>
              <a:cxn ang="f668">
                <a:pos x="f1149" y="f1150"/>
              </a:cxn>
              <a:cxn ang="f668">
                <a:pos x="f1151" y="f1152"/>
              </a:cxn>
              <a:cxn ang="f668">
                <a:pos x="f1153" y="f1154"/>
              </a:cxn>
              <a:cxn ang="f668">
                <a:pos x="f1155" y="f1156"/>
              </a:cxn>
              <a:cxn ang="f668">
                <a:pos x="f1157" y="f1158"/>
              </a:cxn>
              <a:cxn ang="f668">
                <a:pos x="f1159" y="f1160"/>
              </a:cxn>
              <a:cxn ang="f668">
                <a:pos x="f1161" y="f1162"/>
              </a:cxn>
              <a:cxn ang="f668">
                <a:pos x="f1163" y="f1164"/>
              </a:cxn>
              <a:cxn ang="f668">
                <a:pos x="f1165" y="f1166"/>
              </a:cxn>
              <a:cxn ang="f668">
                <a:pos x="f1167" y="f1168"/>
              </a:cxn>
              <a:cxn ang="f668">
                <a:pos x="f1169" y="f1170"/>
              </a:cxn>
              <a:cxn ang="f668">
                <a:pos x="f1171" y="f1172"/>
              </a:cxn>
              <a:cxn ang="f668">
                <a:pos x="f1173" y="f1174"/>
              </a:cxn>
              <a:cxn ang="f668">
                <a:pos x="f1175" y="f1176"/>
              </a:cxn>
              <a:cxn ang="f668">
                <a:pos x="f1177" y="f1178"/>
              </a:cxn>
              <a:cxn ang="f668">
                <a:pos x="f1179" y="f1180"/>
              </a:cxn>
              <a:cxn ang="f668">
                <a:pos x="f1181" y="f1182"/>
              </a:cxn>
              <a:cxn ang="f668">
                <a:pos x="f1183" y="f1184"/>
              </a:cxn>
              <a:cxn ang="f668">
                <a:pos x="f1185" y="f1186"/>
              </a:cxn>
              <a:cxn ang="f668">
                <a:pos x="f1187" y="f1188"/>
              </a:cxn>
              <a:cxn ang="f668">
                <a:pos x="f1189" y="f1190"/>
              </a:cxn>
              <a:cxn ang="f668">
                <a:pos x="f1191" y="f1192"/>
              </a:cxn>
              <a:cxn ang="f668">
                <a:pos x="f1193" y="f1194"/>
              </a:cxn>
              <a:cxn ang="f668">
                <a:pos x="f1195" y="f1196"/>
              </a:cxn>
              <a:cxn ang="f668">
                <a:pos x="f1197" y="f1198"/>
              </a:cxn>
              <a:cxn ang="f668">
                <a:pos x="f1199" y="f1200"/>
              </a:cxn>
              <a:cxn ang="f668">
                <a:pos x="f1049" y="f1201"/>
              </a:cxn>
              <a:cxn ang="f668">
                <a:pos x="f1049" y="f1202"/>
              </a:cxn>
              <a:cxn ang="f668">
                <a:pos x="f1203" y="f1204"/>
              </a:cxn>
              <a:cxn ang="f668">
                <a:pos x="f1205" y="f1206"/>
              </a:cxn>
              <a:cxn ang="f668">
                <a:pos x="f1207" y="f1208"/>
              </a:cxn>
              <a:cxn ang="f668">
                <a:pos x="f1209" y="f1210"/>
              </a:cxn>
              <a:cxn ang="f668">
                <a:pos x="f1211" y="f1212"/>
              </a:cxn>
              <a:cxn ang="f668">
                <a:pos x="f1213" y="f1214"/>
              </a:cxn>
              <a:cxn ang="f668">
                <a:pos x="f1215" y="f1216"/>
              </a:cxn>
              <a:cxn ang="f668">
                <a:pos x="f1217" y="f1218"/>
              </a:cxn>
              <a:cxn ang="f668">
                <a:pos x="f1219" y="f1220"/>
              </a:cxn>
              <a:cxn ang="f668">
                <a:pos x="f1221" y="f1222"/>
              </a:cxn>
            </a:cxnLst>
            <a:rect l="f1037" t="f1040" r="f1038" b="f1039"/>
            <a:pathLst>
              <a:path w="3097831" h="2532431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lnTo>
                  <a:pt x="f5" y="f7"/>
                </a:lnTo>
                <a:lnTo>
                  <a:pt x="f5" y="f28"/>
                </a:lnTo>
                <a:lnTo>
                  <a:pt x="f29" y="f30"/>
                </a:lnTo>
                <a:cubicBezTo>
                  <a:pt x="f31" y="f32"/>
                  <a:pt x="f33" y="f34"/>
                  <a:pt x="f8" y="f9"/>
                </a:cubicBezTo>
                <a:close/>
                <a:moveTo>
                  <a:pt x="f35" y="f36"/>
                </a:move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5" y="f67"/>
                </a:lnTo>
                <a:lnTo>
                  <a:pt x="f5" y="f68"/>
                </a:ln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cubicBezTo>
                  <a:pt x="f77" y="f78"/>
                  <a:pt x="f79" y="f80"/>
                  <a:pt x="f35" y="f36"/>
                </a:cubicBezTo>
                <a:close/>
                <a:moveTo>
                  <a:pt x="f5" y="f81"/>
                </a:moveTo>
                <a:lnTo>
                  <a:pt x="f82" y="f83"/>
                </a:ln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124" y="f125"/>
                </a:cubicBezTo>
                <a:cubicBezTo>
                  <a:pt x="f126" y="f127"/>
                  <a:pt x="f128" y="f129"/>
                  <a:pt x="f130" y="f131"/>
                </a:cubicBezTo>
                <a:lnTo>
                  <a:pt x="f5" y="f132"/>
                </a:lnTo>
                <a:close/>
                <a:moveTo>
                  <a:pt x="f133" y="f5"/>
                </a:moveTo>
                <a:lnTo>
                  <a:pt x="f134" y="f5"/>
                </a:lnTo>
                <a:lnTo>
                  <a:pt x="f135" y="f136"/>
                </a:lnTo>
                <a:cubicBezTo>
                  <a:pt x="f137" y="f138"/>
                  <a:pt x="f139" y="f140"/>
                  <a:pt x="f6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153"/>
                </a:cubicBezTo>
                <a:close/>
                <a:moveTo>
                  <a:pt x="f154" y="f5"/>
                </a:moveTo>
                <a:lnTo>
                  <a:pt x="f155" y="f5"/>
                </a:lnTo>
                <a:lnTo>
                  <a:pt x="f156" y="f157"/>
                </a:lnTo>
                <a:cubicBezTo>
                  <a:pt x="f158" y="f159"/>
                  <a:pt x="f160" y="f161"/>
                  <a:pt x="f162" y="f163"/>
                </a:cubicBezTo>
                <a:cubicBezTo>
                  <a:pt x="f164" y="f165"/>
                  <a:pt x="f166" y="f167"/>
                  <a:pt x="f168" y="f169"/>
                </a:cubicBezTo>
                <a:cubicBezTo>
                  <a:pt x="f170" y="f171"/>
                  <a:pt x="f172" y="f173"/>
                  <a:pt x="f174" y="f175"/>
                </a:cubicBezTo>
                <a:cubicBezTo>
                  <a:pt x="f176" y="f177"/>
                  <a:pt x="f178" y="f179"/>
                  <a:pt x="f180" y="f181"/>
                </a:cubicBezTo>
                <a:cubicBezTo>
                  <a:pt x="f182" y="f183"/>
                  <a:pt x="f184" y="f185"/>
                  <a:pt x="f186" y="f187"/>
                </a:cubicBezTo>
                <a:cubicBezTo>
                  <a:pt x="f188" y="f189"/>
                  <a:pt x="f190" y="f191"/>
                  <a:pt x="f192" y="f193"/>
                </a:cubicBezTo>
                <a:lnTo>
                  <a:pt x="f194" y="f5"/>
                </a:lnTo>
                <a:lnTo>
                  <a:pt x="f195" y="f5"/>
                </a:lnTo>
                <a:lnTo>
                  <a:pt x="f196" y="f197"/>
                </a:lnTo>
                <a:cubicBezTo>
                  <a:pt x="f198" y="f199"/>
                  <a:pt x="f200" y="f201"/>
                  <a:pt x="f202" y="f203"/>
                </a:cubicBezTo>
                <a:cubicBezTo>
                  <a:pt x="f204" y="f205"/>
                  <a:pt x="f206" y="f207"/>
                  <a:pt x="f208" y="f209"/>
                </a:cubicBezTo>
                <a:cubicBezTo>
                  <a:pt x="f210" y="f211"/>
                  <a:pt x="f212" y="f213"/>
                  <a:pt x="f214" y="f215"/>
                </a:cubicBezTo>
                <a:lnTo>
                  <a:pt x="f216" y="f5"/>
                </a:lnTo>
                <a:lnTo>
                  <a:pt x="f217" y="f5"/>
                </a:lnTo>
                <a:lnTo>
                  <a:pt x="f218" y="f219"/>
                </a:lnTo>
                <a:cubicBezTo>
                  <a:pt x="f220" y="f221"/>
                  <a:pt x="f222" y="f223"/>
                  <a:pt x="f224" y="f225"/>
                </a:cubicBezTo>
                <a:cubicBezTo>
                  <a:pt x="f226" y="f227"/>
                  <a:pt x="f228" y="f229"/>
                  <a:pt x="f230" y="f231"/>
                </a:cubicBezTo>
                <a:lnTo>
                  <a:pt x="f232" y="f5"/>
                </a:lnTo>
                <a:lnTo>
                  <a:pt x="f233" y="f5"/>
                </a:lnTo>
                <a:lnTo>
                  <a:pt x="f234" y="f235"/>
                </a:lnTo>
                <a:cubicBezTo>
                  <a:pt x="f236" y="f237"/>
                  <a:pt x="f238" y="f239"/>
                  <a:pt x="f240" y="f241"/>
                </a:cubicBezTo>
                <a:cubicBezTo>
                  <a:pt x="f242" y="f243"/>
                  <a:pt x="f244" y="f245"/>
                  <a:pt x="f246" y="f247"/>
                </a:cubicBezTo>
                <a:cubicBezTo>
                  <a:pt x="f248" y="f249"/>
                  <a:pt x="f250" y="f251"/>
                  <a:pt x="f252" y="f253"/>
                </a:cubicBez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cubicBezTo>
                  <a:pt x="f272" y="f273"/>
                  <a:pt x="f274" y="f275"/>
                  <a:pt x="f276" y="f277"/>
                </a:cubicBezTo>
                <a:cubicBezTo>
                  <a:pt x="f278" y="f279"/>
                  <a:pt x="f280" y="f281"/>
                  <a:pt x="f282" y="f283"/>
                </a:cubicBezTo>
                <a:cubicBezTo>
                  <a:pt x="f284" y="f285"/>
                  <a:pt x="f286" y="f287"/>
                  <a:pt x="f288" y="f289"/>
                </a:cubicBezTo>
                <a:cubicBezTo>
                  <a:pt x="f290" y="f291"/>
                  <a:pt x="f292" y="f293"/>
                  <a:pt x="f294" y="f295"/>
                </a:cubicBezTo>
                <a:cubicBezTo>
                  <a:pt x="f296" y="f297"/>
                  <a:pt x="f298" y="f299"/>
                  <a:pt x="f300" y="f301"/>
                </a:cubicBez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cubicBezTo>
                  <a:pt x="f332" y="f333"/>
                  <a:pt x="f334" y="f335"/>
                  <a:pt x="f336" y="f337"/>
                </a:cubicBezTo>
                <a:cubicBezTo>
                  <a:pt x="f338" y="f339"/>
                  <a:pt x="f340" y="f341"/>
                  <a:pt x="f342" y="f343"/>
                </a:cubicBezTo>
                <a:cubicBezTo>
                  <a:pt x="f344" y="f345"/>
                  <a:pt x="f346" y="f347"/>
                  <a:pt x="f348" y="f349"/>
                </a:cubicBez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371"/>
                  <a:pt x="f372" y="f373"/>
                </a:cubicBezTo>
                <a:cubicBezTo>
                  <a:pt x="f374" y="f375"/>
                  <a:pt x="f376" y="f377"/>
                  <a:pt x="f378" y="f379"/>
                </a:cubicBezTo>
                <a:cubicBezTo>
                  <a:pt x="f380" y="f381"/>
                  <a:pt x="f382" y="f383"/>
                  <a:pt x="f384" y="f385"/>
                </a:cubicBezTo>
                <a:cubicBezTo>
                  <a:pt x="f386" y="f387"/>
                  <a:pt x="f388" y="f389"/>
                  <a:pt x="f390" y="f391"/>
                </a:cubicBezTo>
                <a:cubicBezTo>
                  <a:pt x="f392" y="f393"/>
                  <a:pt x="f394" y="f395"/>
                  <a:pt x="f396" y="f397"/>
                </a:cubicBezTo>
                <a:cubicBezTo>
                  <a:pt x="f398" y="f399"/>
                  <a:pt x="f400" y="f401"/>
                  <a:pt x="f402" y="f403"/>
                </a:cubicBezTo>
                <a:cubicBezTo>
                  <a:pt x="f404" y="f405"/>
                  <a:pt x="f406" y="f407"/>
                  <a:pt x="f408" y="f409"/>
                </a:cubicBezTo>
                <a:cubicBezTo>
                  <a:pt x="f410" y="f411"/>
                  <a:pt x="f412" y="f413"/>
                  <a:pt x="f414" y="f415"/>
                </a:cubicBezTo>
                <a:lnTo>
                  <a:pt x="f5" y="f416"/>
                </a:lnTo>
                <a:lnTo>
                  <a:pt x="f5" y="f417"/>
                </a:lnTo>
                <a:lnTo>
                  <a:pt x="f418" y="f419"/>
                </a:lnTo>
                <a:cubicBezTo>
                  <a:pt x="f420" y="f421"/>
                  <a:pt x="f422" y="f423"/>
                  <a:pt x="f424" y="f425"/>
                </a:cubicBez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6" y="f437"/>
                </a:cubicBezTo>
                <a:cubicBezTo>
                  <a:pt x="f438" y="f439"/>
                  <a:pt x="f440" y="f441"/>
                  <a:pt x="f442" y="f443"/>
                </a:cubicBezTo>
                <a:cubicBezTo>
                  <a:pt x="f444" y="f445"/>
                  <a:pt x="f446" y="f447"/>
                  <a:pt x="f448" y="f449"/>
                </a:cubicBezTo>
                <a:cubicBezTo>
                  <a:pt x="f450" y="f451"/>
                  <a:pt x="f452" y="f453"/>
                  <a:pt x="f454" y="f455"/>
                </a:cubicBezTo>
                <a:cubicBezTo>
                  <a:pt x="f456" y="f457"/>
                  <a:pt x="f458" y="f459"/>
                  <a:pt x="f460" y="f461"/>
                </a:cubicBez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close/>
              </a:path>
            </a:pathLst>
          </a:custGeom>
          <a:solidFill>
            <a:srgbClr val="5D6A76">
              <a:alpha val="1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543E34"/>
              </a:solidFill>
              <a:uFillTx/>
              <a:latin typeface="Gill Sans Nova Light"/>
            </a:endParaRPr>
          </a:p>
        </p:txBody>
      </p:sp>
      <p:sp>
        <p:nvSpPr>
          <p:cNvPr id="8" name="Freeform: Shape 10">
            <a:extLst>
              <a:ext uri="{FF2B5EF4-FFF2-40B4-BE49-F238E27FC236}">
                <a16:creationId xmlns:a16="http://schemas.microsoft.com/office/drawing/2014/main" id="{C054789E-606D-0688-FE6D-515701596E44}"/>
              </a:ext>
            </a:extLst>
          </p:cNvPr>
          <p:cNvSpPr/>
          <p:nvPr/>
        </p:nvSpPr>
        <p:spPr>
          <a:xfrm>
            <a:off x="9164162" y="2461363"/>
            <a:ext cx="3027834" cy="433904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027835"/>
              <a:gd name="f7" fmla="val 4339045"/>
              <a:gd name="f8" fmla="val 1577904"/>
              <a:gd name="f9" fmla="val 1756157"/>
              <a:gd name="f10" fmla="val 2987665"/>
              <a:gd name="f11" fmla="val 1796827"/>
              <a:gd name="f12" fmla="val 2831563"/>
              <a:gd name="f13" fmla="val 1934924"/>
              <a:gd name="f14" fmla="val 2792628"/>
              <a:gd name="f15" fmla="val 2109562"/>
              <a:gd name="f16" fmla="val 2823016"/>
              <a:gd name="f17" fmla="val 2308034"/>
              <a:gd name="f18" fmla="val 2832822"/>
              <a:gd name="f19" fmla="val 2373671"/>
              <a:gd name="f20" fmla="val 2838131"/>
              <a:gd name="f21" fmla="val 2440239"/>
              <a:gd name="f22" fmla="val 2840027"/>
              <a:gd name="f23" fmla="val 2506841"/>
              <a:gd name="f24" fmla="val 2843035"/>
              <a:gd name="f25" fmla="val 2609402"/>
              <a:gd name="f26" fmla="val 2858629"/>
              <a:gd name="f27" fmla="val 2714436"/>
              <a:gd name="f28" fmla="val 2810869"/>
              <a:gd name="f29" fmla="val 2812303"/>
              <a:gd name="f30" fmla="val 2767189"/>
              <a:gd name="f31" fmla="val 2901734"/>
              <a:gd name="f32" fmla="val 2724261"/>
              <a:gd name="f33" fmla="val 2991295"/>
              <a:gd name="f34" fmla="val 2677151"/>
              <a:gd name="f35" fmla="val 3079052"/>
              <a:gd name="f36" fmla="val 2663279"/>
              <a:gd name="f37" fmla="val 3104851"/>
              <a:gd name="f38" fmla="val 2637466"/>
              <a:gd name="f39" fmla="val 3124418"/>
              <a:gd name="f40" fmla="val 2603769"/>
              <a:gd name="f41" fmla="val 3161057"/>
              <a:gd name="f42" fmla="val 2595321"/>
              <a:gd name="f43" fmla="val 3121823"/>
              <a:gd name="f44" fmla="val 2587443"/>
              <a:gd name="f45" fmla="val 3105450"/>
              <a:gd name="f46" fmla="val 2588720"/>
              <a:gd name="f47" fmla="val 3089875"/>
              <a:gd name="f48" fmla="val 2599055"/>
              <a:gd name="f49" fmla="val 2983565"/>
              <a:gd name="f50" fmla="val 2608636"/>
              <a:gd name="f51" fmla="val 2877127"/>
              <a:gd name="f52" fmla="val 2622934"/>
              <a:gd name="f53" fmla="val 2771189"/>
              <a:gd name="f54" fmla="val 2650772"/>
              <a:gd name="f55" fmla="val 2565532"/>
              <a:gd name="f56" fmla="val 2588082"/>
              <a:gd name="f57" fmla="val 2352220"/>
              <a:gd name="f58" fmla="val 2679515"/>
              <a:gd name="f59" fmla="val 2150521"/>
              <a:gd name="f60" fmla="val 2524227"/>
              <a:gd name="f61" fmla="val 2254069"/>
              <a:gd name="f62" fmla="val 2455583"/>
              <a:gd name="f63" fmla="val 2406881"/>
              <a:gd name="f64" fmla="val 2421531"/>
              <a:gd name="f65" fmla="val 2578333"/>
              <a:gd name="f66" fmla="val 2396448"/>
              <a:gd name="f67" fmla="val 2704716"/>
              <a:gd name="f68" fmla="val 2398900"/>
              <a:gd name="f69" fmla="val 2840320"/>
              <a:gd name="f70" fmla="val 2353181"/>
              <a:gd name="f71" fmla="val 2957894"/>
              <a:gd name="f72" fmla="val 2289630"/>
              <a:gd name="f73" fmla="val 3121645"/>
              <a:gd name="f74" fmla="val 2193666"/>
              <a:gd name="f75" fmla="val 3273015"/>
              <a:gd name="f76" fmla="val 2109552"/>
              <a:gd name="f77" fmla="val 3428433"/>
              <a:gd name="f78" fmla="val 2090719"/>
              <a:gd name="f79" fmla="val 3463290"/>
              <a:gd name="f80" fmla="val 2060534"/>
              <a:gd name="f81" fmla="val 3489384"/>
              <a:gd name="f82" fmla="val 1994623"/>
              <a:gd name="f83" fmla="val 3492617"/>
              <a:gd name="f84" fmla="val 2130693"/>
              <a:gd name="f85" fmla="val 3222090"/>
              <a:gd name="f86" fmla="val 2070961"/>
              <a:gd name="f87" fmla="val 2929230"/>
              <a:gd name="f88" fmla="val 2178503"/>
              <a:gd name="f89" fmla="val 2652563"/>
              <a:gd name="f90" fmla="val 2010218"/>
              <a:gd name="f91" fmla="val 2739788"/>
              <a:gd name="f92" fmla="val 1836772"/>
              <a:gd name="f93" fmla="val 2959143"/>
              <a:gd name="f94" fmla="val 1824147"/>
              <a:gd name="f95" fmla="val 3136598"/>
              <a:gd name="f96" fmla="val 1810688"/>
              <a:gd name="f97" fmla="val 3326144"/>
              <a:gd name="f98" fmla="val 1736468"/>
              <a:gd name="f99" fmla="val 3501534"/>
              <a:gd name="f100" fmla="val 1658324"/>
              <a:gd name="f101" fmla="val 3673617"/>
              <a:gd name="f102" fmla="val 1642628"/>
              <a:gd name="f103" fmla="val 3708239"/>
              <a:gd name="f104" fmla="val 1630836"/>
              <a:gd name="f105" fmla="val 3750810"/>
              <a:gd name="f106" fmla="val 1554071"/>
              <a:gd name="f107" fmla="val 3767662"/>
              <a:gd name="f108" fmla="val 1566611"/>
              <a:gd name="f109" fmla="val 3656622"/>
              <a:gd name="f110" fmla="val 1578354"/>
              <a:gd name="f111" fmla="val 3554737"/>
              <a:gd name="f112" fmla="val 1578226"/>
              <a:gd name="f113" fmla="val 3453444"/>
              <a:gd name="f114" fmla="val 1578103"/>
              <a:gd name="f115" fmla="val 3345803"/>
              <a:gd name="f116" fmla="val 1598732"/>
              <a:gd name="f117" fmla="val 3238165"/>
              <a:gd name="f118" fmla="val 1610923"/>
              <a:gd name="f119" fmla="val 3126446"/>
              <a:gd name="f120" fmla="val 1585291"/>
              <a:gd name="f121" fmla="val 3150379"/>
              <a:gd name="f122" fmla="val 1565121"/>
              <a:gd name="f123" fmla="val 3181290"/>
              <a:gd name="f124" fmla="val 1536984"/>
              <a:gd name="f125" fmla="val 3193645"/>
              <a:gd name="f126" fmla="val 1442310"/>
              <a:gd name="f127" fmla="val 3235448"/>
              <a:gd name="f128" fmla="val 1422835"/>
              <a:gd name="f129" fmla="val 3321914"/>
              <a:gd name="f130" fmla="val 1400754"/>
              <a:gd name="f131" fmla="val 3407314"/>
              <a:gd name="f132" fmla="val 1389714"/>
              <a:gd name="f133" fmla="val 3450014"/>
              <a:gd name="f134" fmla="val 1385791"/>
              <a:gd name="f135" fmla="val 3494556"/>
              <a:gd name="f136" fmla="val 1379062"/>
              <a:gd name="f137" fmla="val 3538306"/>
              <a:gd name="f138" fmla="val 1351281"/>
              <a:gd name="f139" fmla="val 3715636"/>
              <a:gd name="f140" fmla="val 1249734"/>
              <a:gd name="f141" fmla="val 3848084"/>
              <a:gd name="f142" fmla="val 1121611"/>
              <a:gd name="f143" fmla="val 3964817"/>
              <a:gd name="f144" fmla="val 1118160"/>
              <a:gd name="f145" fmla="val 3967785"/>
              <a:gd name="f146" fmla="val 1108219"/>
              <a:gd name="f147" fmla="val 3963445"/>
              <a:gd name="f148" fmla="val 1086825"/>
              <a:gd name="f149" fmla="val 3960854"/>
              <a:gd name="f150" fmla="val 1109340"/>
              <a:gd name="f151" fmla="val 3884664"/>
              <a:gd name="f152" fmla="val 1134952"/>
              <a:gd name="f153" fmla="val 3811176"/>
              <a:gd name="f154" fmla="val 1151742"/>
              <a:gd name="f155" fmla="val 3735862"/>
              <a:gd name="f156" fmla="val 1170039"/>
              <a:gd name="f157" fmla="val 3654458"/>
              <a:gd name="f158" fmla="val 1180468"/>
              <a:gd name="f159" fmla="val 3571082"/>
              <a:gd name="f160" fmla="val 1198823"/>
              <a:gd name="f161" fmla="val 3461351"/>
              <a:gd name="f162" fmla="val 1131843"/>
              <a:gd name="f163" fmla="val 3521384"/>
              <a:gd name="f164" fmla="val 1085389"/>
              <a:gd name="f165" fmla="val 3565587"/>
              <a:gd name="f166" fmla="val 1036110"/>
              <a:gd name="f167" fmla="val 3607292"/>
              <a:gd name="f168" fmla="val 944254"/>
              <a:gd name="f169" fmla="val 3685041"/>
              <a:gd name="f170" fmla="val 873950"/>
              <a:gd name="f171" fmla="val 3774388"/>
              <a:gd name="f172" fmla="val 835057"/>
              <a:gd name="f173" fmla="val 3891895"/>
              <a:gd name="f174" fmla="val 801460"/>
              <a:gd name="f175" fmla="val 3992969"/>
              <a:gd name="f176" fmla="val 734225"/>
              <a:gd name="f177" fmla="val 4075256"/>
              <a:gd name="f178" fmla="val 643745"/>
              <a:gd name="f179" fmla="val 4154015"/>
              <a:gd name="f180" fmla="val 604980"/>
              <a:gd name="f181" fmla="val 4045929"/>
              <a:gd name="f182" fmla="val 660132"/>
              <a:gd name="f183" fmla="val 3950107"/>
              <a:gd name="f184" fmla="val 645644"/>
              <a:gd name="f185" fmla="val 3839533"/>
              <a:gd name="f186" fmla="val 546824"/>
              <a:gd name="f187" fmla="val 3930796"/>
              <a:gd name="f188" fmla="val 458287"/>
              <a:gd name="f189" fmla="val 4012675"/>
              <a:gd name="f190" fmla="val 369474"/>
              <a:gd name="f191" fmla="val 4094353"/>
              <a:gd name="f192" fmla="val 290467"/>
              <a:gd name="f193" fmla="val 4166721"/>
              <a:gd name="f194" fmla="val 213733"/>
              <a:gd name="f195" fmla="val 4241183"/>
              <a:gd name="f196" fmla="val 131407"/>
              <a:gd name="f197" fmla="val 4309419"/>
              <a:gd name="f198" fmla="val 74675"/>
              <a:gd name="f199" fmla="val 4356657"/>
              <a:gd name="f200" fmla="val 55414"/>
              <a:gd name="f201" fmla="val 4348857"/>
              <a:gd name="f202" fmla="val 4275538"/>
              <a:gd name="f203" fmla="val 56778"/>
              <a:gd name="f204" fmla="val 4164821"/>
              <a:gd name="f205" fmla="val 128046"/>
              <a:gd name="f206" fmla="val 4062631"/>
              <a:gd name="f207" fmla="val 220770"/>
              <a:gd name="f208" fmla="val 3976206"/>
              <a:gd name="f209" fmla="val 318433"/>
              <a:gd name="f210" fmla="val 3885365"/>
              <a:gd name="f211" fmla="val 417231"/>
              <a:gd name="f212" fmla="val 3798745"/>
              <a:gd name="f213" fmla="val 552175"/>
              <a:gd name="f214" fmla="val 3763240"/>
              <a:gd name="f215" fmla="val 636669"/>
              <a:gd name="f216" fmla="val 3741057"/>
              <a:gd name="f217" fmla="val 719208"/>
              <a:gd name="f218" fmla="val 3707698"/>
              <a:gd name="f219" fmla="val 799546"/>
              <a:gd name="f220" fmla="val 3672723"/>
              <a:gd name="f221" fmla="val 841009"/>
              <a:gd name="f222" fmla="val 3654916"/>
              <a:gd name="f223" fmla="val 876116"/>
              <a:gd name="f224" fmla="val 3622699"/>
              <a:gd name="f225" fmla="val 929004"/>
              <a:gd name="f226" fmla="val 3587034"/>
              <a:gd name="f227" fmla="val 640504"/>
              <a:gd name="f228" fmla="val 3565188"/>
              <a:gd name="f229" fmla="val 517224"/>
              <a:gd name="f230" fmla="val 3531776"/>
              <a:gd name="f231" fmla="val 467968"/>
              <a:gd name="f232" fmla="val 3466793"/>
              <a:gd name="f233" fmla="val 682592"/>
              <a:gd name="f234" fmla="val 3269225"/>
              <a:gd name="f235" fmla="val 921368"/>
              <a:gd name="f236" fmla="val 3288413"/>
              <a:gd name="f237" fmla="val 1175697"/>
              <a:gd name="f238" fmla="val 3394819"/>
              <a:gd name="f239" fmla="val 1231806"/>
              <a:gd name="f240" fmla="val 3346700"/>
              <a:gd name="f241" fmla="val 1288593"/>
              <a:gd name="f242" fmla="val 3298233"/>
              <a:gd name="f243" fmla="val 1357224"/>
              <a:gd name="f244" fmla="val 3239412"/>
              <a:gd name="f245" fmla="val 1174440"/>
              <a:gd name="f246" fmla="val 3180912"/>
              <a:gd name="f247" fmla="val 1007562"/>
              <a:gd name="f248" fmla="val 3149765"/>
              <a:gd name="f249" fmla="val 828818"/>
              <a:gd name="f250" fmla="val 3160711"/>
              <a:gd name="f251" fmla="val 859013"/>
              <a:gd name="f252" fmla="val 3094823"/>
              <a:gd name="f253" fmla="val 939993"/>
              <a:gd name="f254" fmla="val 3035337"/>
              <a:gd name="f255" fmla="val 1025214"/>
              <a:gd name="f256" fmla="val 2997175"/>
              <a:gd name="f257" fmla="val 1218086"/>
              <a:gd name="f258" fmla="val 2911077"/>
              <a:gd name="f259" fmla="val 1399463"/>
              <a:gd name="f260" fmla="val 2938056"/>
              <a:gd name="f261" fmla="val 1571266"/>
              <a:gd name="f262" fmla="val 3058777"/>
              <a:gd name="f263" fmla="val 1704503"/>
              <a:gd name="f264" fmla="val 2948342"/>
              <a:gd name="f265" fmla="val 1830361"/>
              <a:gd name="f266" fmla="val 2843917"/>
              <a:gd name="f267" fmla="val 1970097"/>
              <a:gd name="f268" fmla="val 2728096"/>
              <a:gd name="f269" fmla="val 1821161"/>
              <a:gd name="f270" fmla="val 2702508"/>
              <a:gd name="f271" fmla="val 1694953"/>
              <a:gd name="f272" fmla="val 2683458"/>
              <a:gd name="f273" fmla="val 1569373"/>
              <a:gd name="f274" fmla="val 2658942"/>
              <a:gd name="f275" fmla="val 1502685"/>
              <a:gd name="f276" fmla="val 2645936"/>
              <a:gd name="f277" fmla="val 1439977"/>
              <a:gd name="f278" fmla="val 2635009"/>
              <a:gd name="f279" fmla="val 1375822"/>
              <a:gd name="f280" fmla="val 2670442"/>
              <a:gd name="f281" fmla="val 1358714"/>
              <a:gd name="f282" fmla="val 2679891"/>
              <a:gd name="f283" fmla="val 1331381"/>
              <a:gd name="f284" fmla="val 2670395"/>
              <a:gd name="f285" fmla="val 1294025"/>
              <a:gd name="f286" fmla="val 2668776"/>
              <a:gd name="f287" fmla="val 1355359"/>
              <a:gd name="f288" fmla="val 2549551"/>
              <a:gd name="f289" fmla="val 1456635"/>
              <a:gd name="f290" fmla="val 2512597"/>
              <a:gd name="f291" fmla="val 1552392"/>
              <a:gd name="f292" fmla="val 2469896"/>
              <a:gd name="f293" fmla="val 1773126"/>
              <a:gd name="f294" fmla="val 2371242"/>
              <a:gd name="f295" fmla="val 1982653"/>
              <a:gd name="f296" fmla="val 2393921"/>
              <a:gd name="f297" fmla="val 2182140"/>
              <a:gd name="f298" fmla="val 2545568"/>
              <a:gd name="f299" fmla="val 2281884"/>
              <a:gd name="f300" fmla="val 2444400"/>
              <a:gd name="f301" fmla="val 2374872"/>
              <a:gd name="f302" fmla="val 2350123"/>
              <a:gd name="f303" fmla="val 2484550"/>
              <a:gd name="f304" fmla="val 2238892"/>
              <a:gd name="f305" fmla="val 2383516"/>
              <a:gd name="f306" fmla="val 2245536"/>
              <a:gd name="f307" fmla="val 2310848"/>
              <a:gd name="f308" fmla="val 2255660"/>
              <a:gd name="f309" fmla="val 2238060"/>
              <a:gd name="f310" fmla="val 2253839"/>
              <a:gd name="f311" fmla="val 2057181"/>
              <a:gd name="f312" fmla="val 2249243"/>
              <a:gd name="f313" fmla="val 1876671"/>
              <a:gd name="f314" fmla="val 2240686"/>
              <a:gd name="f315" fmla="val 1700354"/>
              <a:gd name="f316" fmla="val 2296180"/>
              <a:gd name="f317" fmla="val 1681708"/>
              <a:gd name="f318" fmla="val 2301958"/>
              <a:gd name="f319" fmla="val 1657350"/>
              <a:gd name="f320" fmla="val 2289567"/>
              <a:gd name="f321" fmla="val 1620694"/>
              <a:gd name="f322" fmla="val 2282960"/>
              <a:gd name="f323" fmla="val 1675304"/>
              <a:gd name="f324" fmla="val 2201136"/>
              <a:gd name="f325" fmla="val 1738031"/>
              <a:gd name="f326" fmla="val 2159573"/>
              <a:gd name="f327" fmla="val 1809541"/>
              <a:gd name="f328" fmla="val 2129120"/>
              <a:gd name="f329" fmla="val 2034053"/>
              <a:gd name="f330" fmla="val 2032818"/>
              <a:gd name="f331" fmla="val 2262854"/>
              <a:gd name="f332" fmla="val 1969306"/>
              <a:gd name="f333" fmla="val 2509155"/>
              <a:gd name="f334" fmla="val 2037634"/>
              <a:gd name="f335" fmla="val 2533866"/>
              <a:gd name="f336" fmla="val 2044357"/>
              <a:gd name="f337" fmla="val 2560542"/>
              <a:gd name="f338" fmla="val 2049560"/>
              <a:gd name="f339" fmla="val 2585773"/>
              <a:gd name="f340" fmla="val 2046926"/>
              <a:gd name="f341" fmla="val 2621574"/>
              <a:gd name="f342" fmla="val 2043167"/>
              <a:gd name="f343" fmla="val 2664566"/>
              <a:gd name="f344" fmla="val 2041726"/>
              <a:gd name="f345" fmla="val 2690306"/>
              <a:gd name="f346" fmla="val 2021682"/>
              <a:gd name="f347" fmla="val 2764000"/>
              <a:gd name="f348" fmla="val 1964041"/>
              <a:gd name="f349" fmla="val 2826712"/>
              <a:gd name="f350" fmla="val 1893675"/>
              <a:gd name="f351" fmla="val 2891381"/>
              <a:gd name="f352" fmla="val 1807385"/>
              <a:gd name="f353" fmla="val 2794930"/>
              <a:gd name="f354" fmla="val 1821629"/>
              <a:gd name="f355" fmla="val 2715598"/>
              <a:gd name="f356" fmla="val 1834480"/>
              <a:gd name="f357" fmla="val 2635902"/>
              <a:gd name="f358" fmla="val 1844944"/>
              <a:gd name="f359" fmla="val 2417127"/>
              <a:gd name="f360" fmla="val 1873479"/>
              <a:gd name="f361" fmla="val 2194167"/>
              <a:gd name="f362" fmla="val 1879462"/>
              <a:gd name="f363" fmla="val 1987437"/>
              <a:gd name="f364" fmla="val 1972315"/>
              <a:gd name="f365" fmla="val 1969632"/>
              <a:gd name="f366" fmla="val 1980406"/>
              <a:gd name="f367" fmla="val 1943731"/>
              <a:gd name="f368" fmla="val 1970692"/>
              <a:gd name="f369" fmla="val 1912448"/>
              <a:gd name="f370" fmla="val 1968878"/>
              <a:gd name="f371" fmla="val 1924394"/>
              <a:gd name="f372" fmla="val 1941664"/>
              <a:gd name="f373" fmla="val 1927029"/>
              <a:gd name="f374" fmla="val 1925393"/>
              <a:gd name="f375" fmla="val 1936357"/>
              <a:gd name="f376" fmla="val 1916156"/>
              <a:gd name="f377" fmla="val 2138283"/>
              <a:gd name="f378" fmla="val 1718573"/>
              <a:gd name="f379" fmla="val 2367195"/>
              <a:gd name="f380" fmla="val 1577657"/>
              <a:gd name="f381" fmla="val 2663656"/>
              <a:gd name="f382" fmla="val 1603657"/>
              <a:gd name="f383" fmla="val 2764811"/>
              <a:gd name="f384" fmla="val 1612557"/>
              <a:gd name="f385" fmla="val 2863437"/>
              <a:gd name="f386" fmla="val 1606739"/>
              <a:gd name="f387" fmla="val 2961282"/>
              <a:gd name="f388" fmla="val 1590878"/>
              <a:gd name="f389" fmla="val 1091533"/>
              <a:gd name="f390" fmla="val 1354009"/>
              <a:gd name="f391" fmla="val 2911954"/>
              <a:gd name="f392" fmla="val 1374296"/>
              <a:gd name="f393" fmla="val 2861009"/>
              <a:gd name="f394" fmla="val 1381094"/>
              <a:gd name="f395" fmla="val 2809696"/>
              <a:gd name="f396" fmla="val 1386292"/>
              <a:gd name="f397" fmla="val 2758325"/>
              <a:gd name="f398" fmla="val 1391210"/>
              <a:gd name="f399" fmla="val 2587009"/>
              <a:gd name="f400" fmla="val 1407613"/>
              <a:gd name="f401" fmla="val 2422083"/>
              <a:gd name="f402" fmla="val 1441838"/>
              <a:gd name="f403" fmla="val 2287151"/>
              <a:gd name="f404" fmla="val 1560344"/>
              <a:gd name="f405" fmla="val 2277677"/>
              <a:gd name="f406" fmla="val 1568626"/>
              <a:gd name="f407" fmla="val 2261786"/>
              <a:gd name="f408" fmla="val 1570077"/>
              <a:gd name="f409" fmla="val 2241378"/>
              <a:gd name="f410" fmla="val 1577101"/>
              <a:gd name="f411" fmla="val 2212898"/>
              <a:gd name="f412" fmla="val 1480383"/>
              <a:gd name="f413" fmla="val 2272148"/>
              <a:gd name="f414" fmla="val 1425680"/>
              <a:gd name="f415" fmla="val 2325709"/>
              <a:gd name="f416" fmla="val 1375265"/>
              <a:gd name="f417" fmla="val 2368179"/>
              <a:gd name="f418" fmla="val 1335333"/>
              <a:gd name="f419" fmla="val 2421961"/>
              <a:gd name="f420" fmla="val 1307099"/>
              <a:gd name="f421" fmla="val 2472240"/>
              <a:gd name="f422" fmla="val 1276715"/>
              <a:gd name="f423" fmla="val 2611928"/>
              <a:gd name="f424" fmla="val 1191660"/>
              <a:gd name="f425" fmla="val 2759604"/>
              <a:gd name="f426" fmla="val 1133674"/>
              <a:gd name="f427" fmla="val 2917220"/>
              <a:gd name="f428" fmla="val 1104724"/>
              <a:gd name="f429" fmla="val 608020"/>
              <a:gd name="f430" fmla="val 871290"/>
              <a:gd name="f431" fmla="val 2823268"/>
              <a:gd name="f432" fmla="val 903289"/>
              <a:gd name="f433" fmla="val 2703617"/>
              <a:gd name="f434" fmla="val 925472"/>
              <a:gd name="f435" fmla="val 2588686"/>
              <a:gd name="f436" fmla="val 968905"/>
              <a:gd name="f437" fmla="val 2497904"/>
              <a:gd name="f438" fmla="val 1058451"/>
              <a:gd name="f439" fmla="val 2480533"/>
              <a:gd name="f440" fmla="val 1075752"/>
              <a:gd name="f441" fmla="val 2452271"/>
              <a:gd name="f442" fmla="val 1082511"/>
              <a:gd name="f443" fmla="val 2426464"/>
              <a:gd name="f444" fmla="val 1095730"/>
              <a:gd name="f445" fmla="val 2420370"/>
              <a:gd name="f446" fmla="val 1073468"/>
              <a:gd name="f447" fmla="val 2415238"/>
              <a:gd name="f448" fmla="val 1065463"/>
              <a:gd name="f449" fmla="val 2417297"/>
              <a:gd name="f450" fmla="val 1059778"/>
              <a:gd name="f451" fmla="val 2421803"/>
              <a:gd name="f452" fmla="val 1046151"/>
              <a:gd name="f453" fmla="val 2427464"/>
              <a:gd name="f454" fmla="val 1032103"/>
              <a:gd name="f455" fmla="val 2435949"/>
              <a:gd name="f456" fmla="val 1020554"/>
              <a:gd name="f457" fmla="val 2552267"/>
              <a:gd name="f458" fmla="val 863390"/>
              <a:gd name="f459" fmla="val 2699750"/>
              <a:gd name="f460" fmla="val 743944"/>
              <a:gd name="f461" fmla="val 2873962"/>
              <a:gd name="f462" fmla="val 655569"/>
              <a:gd name="f463" fmla="val 2913491"/>
              <a:gd name="f464" fmla="val 635494"/>
              <a:gd name="f465" fmla="val 2953584"/>
              <a:gd name="f466" fmla="val 621497"/>
              <a:gd name="f467" fmla="val 2994046"/>
              <a:gd name="f468" fmla="val 612203"/>
              <a:gd name="f469" fmla="val 249929"/>
              <a:gd name="f470" fmla="val 396832"/>
              <a:gd name="f471" fmla="val 3019187"/>
              <a:gd name="f472" fmla="val 398490"/>
              <a:gd name="f473" fmla="val 2928684"/>
              <a:gd name="f474" fmla="val 421789"/>
              <a:gd name="f475" fmla="val 2845424"/>
              <a:gd name="f476" fmla="val 462795"/>
              <a:gd name="f477" fmla="val 2774694"/>
              <a:gd name="f478" fmla="val 531824"/>
              <a:gd name="f479" fmla="val 2762998"/>
              <a:gd name="f480" fmla="val 543131"/>
              <a:gd name="f481" fmla="val 2738612"/>
              <a:gd name="f482" fmla="val 541729"/>
              <a:gd name="f483" fmla="val 2720297"/>
              <a:gd name="f484" fmla="val 546480"/>
              <a:gd name="f485" fmla="val 2715256"/>
              <a:gd name="f486" fmla="val 540659"/>
              <a:gd name="f487" fmla="val 2710214"/>
              <a:gd name="f488" fmla="val 534838"/>
              <a:gd name="f489" fmla="val 2705172"/>
              <a:gd name="f490" fmla="val 529016"/>
              <a:gd name="f491" fmla="val 2726223"/>
              <a:gd name="f492" fmla="val 497482"/>
              <a:gd name="f493" fmla="val 2741187"/>
              <a:gd name="f494" fmla="val 458089"/>
              <a:gd name="f495" fmla="val 2769368"/>
              <a:gd name="f496" fmla="val 436451"/>
              <a:gd name="f497" fmla="val 2823463"/>
              <a:gd name="f498" fmla="val 395109"/>
              <a:gd name="f499" fmla="val 2877590"/>
              <a:gd name="f500" fmla="val 353579"/>
              <a:gd name="f501" fmla="val 2932748"/>
              <a:gd name="f502" fmla="val 313600"/>
              <a:gd name="f503" fmla="val 137269"/>
              <a:gd name="f504" fmla="val 2989957"/>
              <a:gd name="f505" fmla="val 159851"/>
              <a:gd name="f506" fmla="val 2975179"/>
              <a:gd name="f507" fmla="val 170164"/>
              <a:gd name="f508" fmla="val 2948964"/>
              <a:gd name="f509" fmla="val 163183"/>
              <a:gd name="f510" fmla="val 2910686"/>
              <a:gd name="f511" fmla="val 165123"/>
              <a:gd name="f512" fmla="val 2933762"/>
              <a:gd name="f513" fmla="val 124491"/>
              <a:gd name="f514" fmla="val 2943559"/>
              <a:gd name="f515" fmla="val 100779"/>
              <a:gd name="f516" fmla="val 2958656"/>
              <a:gd name="f517" fmla="val 81384"/>
              <a:gd name="f518" fmla="val 2980771"/>
              <a:gd name="f519" fmla="val 53014"/>
              <a:gd name="f520" fmla="val 3003627"/>
              <a:gd name="f521" fmla="val 26048"/>
              <a:gd name="f522" fmla="val 3027271"/>
              <a:gd name="f523" fmla="val 554"/>
              <a:gd name="f524" fmla="+- 0 0 -90"/>
              <a:gd name="f525" fmla="*/ f3 1 3027835"/>
              <a:gd name="f526" fmla="*/ f4 1 4339045"/>
              <a:gd name="f527" fmla="val f5"/>
              <a:gd name="f528" fmla="val f6"/>
              <a:gd name="f529" fmla="val f7"/>
              <a:gd name="f530" fmla="*/ f524 f0 1"/>
              <a:gd name="f531" fmla="+- f529 0 f527"/>
              <a:gd name="f532" fmla="+- f528 0 f527"/>
              <a:gd name="f533" fmla="*/ f530 1 f2"/>
              <a:gd name="f534" fmla="*/ f532 1 3027835"/>
              <a:gd name="f535" fmla="*/ f531 1 4339045"/>
              <a:gd name="f536" fmla="*/ 3027835 f532 1"/>
              <a:gd name="f537" fmla="*/ 1577904 f531 1"/>
              <a:gd name="f538" fmla="*/ 1756157 f531 1"/>
              <a:gd name="f539" fmla="*/ 2987665 f532 1"/>
              <a:gd name="f540" fmla="*/ 1796827 f531 1"/>
              <a:gd name="f541" fmla="*/ 2823016 f532 1"/>
              <a:gd name="f542" fmla="*/ 2308034 f531 1"/>
              <a:gd name="f543" fmla="*/ 2840027 f532 1"/>
              <a:gd name="f544" fmla="*/ 2506841 f531 1"/>
              <a:gd name="f545" fmla="*/ 2810869 f532 1"/>
              <a:gd name="f546" fmla="*/ 2812303 f531 1"/>
              <a:gd name="f547" fmla="*/ 2677151 f532 1"/>
              <a:gd name="f548" fmla="*/ 3079052 f531 1"/>
              <a:gd name="f549" fmla="*/ 2603769 f532 1"/>
              <a:gd name="f550" fmla="*/ 3161057 f531 1"/>
              <a:gd name="f551" fmla="*/ 2588720 f532 1"/>
              <a:gd name="f552" fmla="*/ 3089875 f531 1"/>
              <a:gd name="f553" fmla="*/ 2622934 f532 1"/>
              <a:gd name="f554" fmla="*/ 2771189 f531 1"/>
              <a:gd name="f555" fmla="*/ 2679515 f532 1"/>
              <a:gd name="f556" fmla="*/ 2150521 f531 1"/>
              <a:gd name="f557" fmla="*/ 2421531 f532 1"/>
              <a:gd name="f558" fmla="*/ 2578333 f531 1"/>
              <a:gd name="f559" fmla="*/ 2353181 f532 1"/>
              <a:gd name="f560" fmla="*/ 2957894 f531 1"/>
              <a:gd name="f561" fmla="*/ 2109552 f532 1"/>
              <a:gd name="f562" fmla="*/ 3428433 f531 1"/>
              <a:gd name="f563" fmla="*/ 1994623 f532 1"/>
              <a:gd name="f564" fmla="*/ 3492617 f531 1"/>
              <a:gd name="f565" fmla="*/ 2178503 f532 1"/>
              <a:gd name="f566" fmla="*/ 2652563 f531 1"/>
              <a:gd name="f567" fmla="*/ 1824147 f532 1"/>
              <a:gd name="f568" fmla="*/ 3136598 f531 1"/>
              <a:gd name="f569" fmla="*/ 1658324 f532 1"/>
              <a:gd name="f570" fmla="*/ 3673617 f531 1"/>
              <a:gd name="f571" fmla="*/ 1554071 f532 1"/>
              <a:gd name="f572" fmla="*/ 3767662 f531 1"/>
              <a:gd name="f573" fmla="*/ 1578226 f532 1"/>
              <a:gd name="f574" fmla="*/ 3453444 f531 1"/>
              <a:gd name="f575" fmla="*/ 1610923 f532 1"/>
              <a:gd name="f576" fmla="*/ 3126446 f531 1"/>
              <a:gd name="f577" fmla="*/ 1536984 f532 1"/>
              <a:gd name="f578" fmla="*/ 3193645 f531 1"/>
              <a:gd name="f579" fmla="*/ 1400754 f532 1"/>
              <a:gd name="f580" fmla="*/ 3407314 f531 1"/>
              <a:gd name="f581" fmla="*/ 1379062 f532 1"/>
              <a:gd name="f582" fmla="*/ 3538306 f531 1"/>
              <a:gd name="f583" fmla="*/ 1121611 f532 1"/>
              <a:gd name="f584" fmla="*/ 3964817 f531 1"/>
              <a:gd name="f585" fmla="*/ 1086825 f532 1"/>
              <a:gd name="f586" fmla="*/ 3960854 f531 1"/>
              <a:gd name="f587" fmla="*/ 1151742 f532 1"/>
              <a:gd name="f588" fmla="*/ 3735862 f531 1"/>
              <a:gd name="f589" fmla="*/ 1198823 f532 1"/>
              <a:gd name="f590" fmla="*/ 3461351 f531 1"/>
              <a:gd name="f591" fmla="*/ 1036110 f532 1"/>
              <a:gd name="f592" fmla="*/ 3607292 f531 1"/>
              <a:gd name="f593" fmla="*/ 835057 f532 1"/>
              <a:gd name="f594" fmla="*/ 3891895 f531 1"/>
              <a:gd name="f595" fmla="*/ 643745 f532 1"/>
              <a:gd name="f596" fmla="*/ 4154015 f531 1"/>
              <a:gd name="f597" fmla="*/ 645644 f532 1"/>
              <a:gd name="f598" fmla="*/ 3839533 f531 1"/>
              <a:gd name="f599" fmla="*/ 369474 f532 1"/>
              <a:gd name="f600" fmla="*/ 4094353 f531 1"/>
              <a:gd name="f601" fmla="*/ 131407 f532 1"/>
              <a:gd name="f602" fmla="*/ 4309419 f531 1"/>
              <a:gd name="f603" fmla="*/ 0 f532 1"/>
              <a:gd name="f604" fmla="*/ 4275538 f531 1"/>
              <a:gd name="f605" fmla="*/ 220770 f532 1"/>
              <a:gd name="f606" fmla="*/ 3976206 f531 1"/>
              <a:gd name="f607" fmla="*/ 552175 f532 1"/>
              <a:gd name="f608" fmla="*/ 3763240 f531 1"/>
              <a:gd name="f609" fmla="*/ 799546 f532 1"/>
              <a:gd name="f610" fmla="*/ 3672723 f531 1"/>
              <a:gd name="f611" fmla="*/ 929004 f532 1"/>
              <a:gd name="f612" fmla="*/ 3587034 f531 1"/>
              <a:gd name="f613" fmla="*/ 467968 f532 1"/>
              <a:gd name="f614" fmla="*/ 3466793 f531 1"/>
              <a:gd name="f615" fmla="*/ 1175697 f532 1"/>
              <a:gd name="f616" fmla="*/ 3394819 f531 1"/>
              <a:gd name="f617" fmla="*/ 1357224 f532 1"/>
              <a:gd name="f618" fmla="*/ 3239412 f531 1"/>
              <a:gd name="f619" fmla="*/ 828818 f532 1"/>
              <a:gd name="f620" fmla="*/ 3160711 f531 1"/>
              <a:gd name="f621" fmla="*/ 1025214 f532 1"/>
              <a:gd name="f622" fmla="*/ 2997175 f531 1"/>
              <a:gd name="f623" fmla="*/ 1571266 f532 1"/>
              <a:gd name="f624" fmla="*/ 3058777 f531 1"/>
              <a:gd name="f625" fmla="*/ 1970097 f532 1"/>
              <a:gd name="f626" fmla="*/ 2728096 f531 1"/>
              <a:gd name="f627" fmla="*/ 1569373 f532 1"/>
              <a:gd name="f628" fmla="*/ 2658942 f531 1"/>
              <a:gd name="f629" fmla="*/ 1375822 f532 1"/>
              <a:gd name="f630" fmla="*/ 2670442 f531 1"/>
              <a:gd name="f631" fmla="*/ 1294025 f532 1"/>
              <a:gd name="f632" fmla="*/ 2668776 f531 1"/>
              <a:gd name="f633" fmla="*/ 1552392 f532 1"/>
              <a:gd name="f634" fmla="*/ 2469896 f531 1"/>
              <a:gd name="f635" fmla="*/ 2182140 f532 1"/>
              <a:gd name="f636" fmla="*/ 2545568 f531 1"/>
              <a:gd name="f637" fmla="*/ 2484550 f532 1"/>
              <a:gd name="f638" fmla="*/ 2238892 f531 1"/>
              <a:gd name="f639" fmla="*/ 2238060 f532 1"/>
              <a:gd name="f640" fmla="*/ 2253839 f531 1"/>
              <a:gd name="f641" fmla="*/ 1700354 f532 1"/>
              <a:gd name="f642" fmla="*/ 2296180 f531 1"/>
              <a:gd name="f643" fmla="*/ 1620694 f532 1"/>
              <a:gd name="f644" fmla="*/ 2282960 f531 1"/>
              <a:gd name="f645" fmla="*/ 1809541 f532 1"/>
              <a:gd name="f646" fmla="*/ 2129120 f531 1"/>
              <a:gd name="f647" fmla="*/ 2509155 f532 1"/>
              <a:gd name="f648" fmla="*/ 2037634 f531 1"/>
              <a:gd name="f649" fmla="*/ 2585773 f532 1"/>
              <a:gd name="f650" fmla="*/ 2046926 f531 1"/>
              <a:gd name="f651" fmla="*/ 2690306 f532 1"/>
              <a:gd name="f652" fmla="*/ 2021682 f531 1"/>
              <a:gd name="f653" fmla="*/ 2891381 f532 1"/>
              <a:gd name="f654" fmla="*/ 1807385 f531 1"/>
              <a:gd name="f655" fmla="*/ 2635902 f532 1"/>
              <a:gd name="f656" fmla="*/ 1844944 f531 1"/>
              <a:gd name="f657" fmla="*/ 1987437 f532 1"/>
              <a:gd name="f658" fmla="*/ 1972315 f531 1"/>
              <a:gd name="f659" fmla="*/ 1912448 f532 1"/>
              <a:gd name="f660" fmla="*/ 1968878 f531 1"/>
              <a:gd name="f661" fmla="*/ 1936357 f532 1"/>
              <a:gd name="f662" fmla="*/ 1916156 f531 1"/>
              <a:gd name="f663" fmla="*/ 2663656 f532 1"/>
              <a:gd name="f664" fmla="*/ 1603657 f531 1"/>
              <a:gd name="f665" fmla="*/ 2961282 f532 1"/>
              <a:gd name="f666" fmla="*/ 1590878 f531 1"/>
              <a:gd name="f667" fmla="*/ 1091533 f531 1"/>
              <a:gd name="f668" fmla="*/ 1354009 f531 1"/>
              <a:gd name="f669" fmla="*/ 2911954 f532 1"/>
              <a:gd name="f670" fmla="*/ 1374296 f531 1"/>
              <a:gd name="f671" fmla="*/ 2758325 f532 1"/>
              <a:gd name="f672" fmla="*/ 1391210 f531 1"/>
              <a:gd name="f673" fmla="*/ 2287151 f532 1"/>
              <a:gd name="f674" fmla="*/ 1560344 f531 1"/>
              <a:gd name="f675" fmla="*/ 2241378 f532 1"/>
              <a:gd name="f676" fmla="*/ 1577101 f531 1"/>
              <a:gd name="f677" fmla="*/ 2325709 f532 1"/>
              <a:gd name="f678" fmla="*/ 1375265 f531 1"/>
              <a:gd name="f679" fmla="*/ 2472240 f532 1"/>
              <a:gd name="f680" fmla="*/ 1276715 f531 1"/>
              <a:gd name="f681" fmla="*/ 2917220 f532 1"/>
              <a:gd name="f682" fmla="*/ 1104724 f531 1"/>
              <a:gd name="f683" fmla="*/ 608020 f531 1"/>
              <a:gd name="f684" fmla="*/ 871290 f531 1"/>
              <a:gd name="f685" fmla="*/ 2823268 f532 1"/>
              <a:gd name="f686" fmla="*/ 903289 f531 1"/>
              <a:gd name="f687" fmla="*/ 2497904 f532 1"/>
              <a:gd name="f688" fmla="*/ 1058451 f531 1"/>
              <a:gd name="f689" fmla="*/ 2426464 f532 1"/>
              <a:gd name="f690" fmla="*/ 1095730 f531 1"/>
              <a:gd name="f691" fmla="*/ 2417297 f532 1"/>
              <a:gd name="f692" fmla="*/ 1059778 f531 1"/>
              <a:gd name="f693" fmla="*/ 2435949 f532 1"/>
              <a:gd name="f694" fmla="*/ 1020554 f531 1"/>
              <a:gd name="f695" fmla="*/ 2873962 f532 1"/>
              <a:gd name="f696" fmla="*/ 655569 f531 1"/>
              <a:gd name="f697" fmla="*/ 2994046 f532 1"/>
              <a:gd name="f698" fmla="*/ 612203 f531 1"/>
              <a:gd name="f699" fmla="*/ 249929 f531 1"/>
              <a:gd name="f700" fmla="*/ 396832 f531 1"/>
              <a:gd name="f701" fmla="*/ 3019187 f532 1"/>
              <a:gd name="f702" fmla="*/ 398490 f531 1"/>
              <a:gd name="f703" fmla="*/ 2774694 f532 1"/>
              <a:gd name="f704" fmla="*/ 531824 f531 1"/>
              <a:gd name="f705" fmla="*/ 2720297 f532 1"/>
              <a:gd name="f706" fmla="*/ 546480 f531 1"/>
              <a:gd name="f707" fmla="*/ 2705172 f532 1"/>
              <a:gd name="f708" fmla="*/ 529016 f531 1"/>
              <a:gd name="f709" fmla="*/ 2769368 f532 1"/>
              <a:gd name="f710" fmla="*/ 436451 f531 1"/>
              <a:gd name="f711" fmla="*/ 2932748 f532 1"/>
              <a:gd name="f712" fmla="*/ 313600 f531 1"/>
              <a:gd name="f713" fmla="*/ 0 f531 1"/>
              <a:gd name="f714" fmla="*/ 137269 f531 1"/>
              <a:gd name="f715" fmla="*/ 2989957 f532 1"/>
              <a:gd name="f716" fmla="*/ 159851 f531 1"/>
              <a:gd name="f717" fmla="*/ 2910686 f532 1"/>
              <a:gd name="f718" fmla="*/ 165123 f531 1"/>
              <a:gd name="f719" fmla="*/ 2958656 f532 1"/>
              <a:gd name="f720" fmla="*/ 81384 f531 1"/>
              <a:gd name="f721" fmla="*/ 3027271 f532 1"/>
              <a:gd name="f722" fmla="*/ 554 f531 1"/>
              <a:gd name="f723" fmla="+- f533 0 f1"/>
              <a:gd name="f724" fmla="*/ f536 1 3027835"/>
              <a:gd name="f725" fmla="*/ f537 1 4339045"/>
              <a:gd name="f726" fmla="*/ f538 1 4339045"/>
              <a:gd name="f727" fmla="*/ f539 1 3027835"/>
              <a:gd name="f728" fmla="*/ f540 1 4339045"/>
              <a:gd name="f729" fmla="*/ f541 1 3027835"/>
              <a:gd name="f730" fmla="*/ f542 1 4339045"/>
              <a:gd name="f731" fmla="*/ f543 1 3027835"/>
              <a:gd name="f732" fmla="*/ f544 1 4339045"/>
              <a:gd name="f733" fmla="*/ f545 1 3027835"/>
              <a:gd name="f734" fmla="*/ f546 1 4339045"/>
              <a:gd name="f735" fmla="*/ f547 1 3027835"/>
              <a:gd name="f736" fmla="*/ f548 1 4339045"/>
              <a:gd name="f737" fmla="*/ f549 1 3027835"/>
              <a:gd name="f738" fmla="*/ f550 1 4339045"/>
              <a:gd name="f739" fmla="*/ f551 1 3027835"/>
              <a:gd name="f740" fmla="*/ f552 1 4339045"/>
              <a:gd name="f741" fmla="*/ f553 1 3027835"/>
              <a:gd name="f742" fmla="*/ f554 1 4339045"/>
              <a:gd name="f743" fmla="*/ f555 1 3027835"/>
              <a:gd name="f744" fmla="*/ f556 1 4339045"/>
              <a:gd name="f745" fmla="*/ f557 1 3027835"/>
              <a:gd name="f746" fmla="*/ f558 1 4339045"/>
              <a:gd name="f747" fmla="*/ f559 1 3027835"/>
              <a:gd name="f748" fmla="*/ f560 1 4339045"/>
              <a:gd name="f749" fmla="*/ f561 1 3027835"/>
              <a:gd name="f750" fmla="*/ f562 1 4339045"/>
              <a:gd name="f751" fmla="*/ f563 1 3027835"/>
              <a:gd name="f752" fmla="*/ f564 1 4339045"/>
              <a:gd name="f753" fmla="*/ f565 1 3027835"/>
              <a:gd name="f754" fmla="*/ f566 1 4339045"/>
              <a:gd name="f755" fmla="*/ f567 1 3027835"/>
              <a:gd name="f756" fmla="*/ f568 1 4339045"/>
              <a:gd name="f757" fmla="*/ f569 1 3027835"/>
              <a:gd name="f758" fmla="*/ f570 1 4339045"/>
              <a:gd name="f759" fmla="*/ f571 1 3027835"/>
              <a:gd name="f760" fmla="*/ f572 1 4339045"/>
              <a:gd name="f761" fmla="*/ f573 1 3027835"/>
              <a:gd name="f762" fmla="*/ f574 1 4339045"/>
              <a:gd name="f763" fmla="*/ f575 1 3027835"/>
              <a:gd name="f764" fmla="*/ f576 1 4339045"/>
              <a:gd name="f765" fmla="*/ f577 1 3027835"/>
              <a:gd name="f766" fmla="*/ f578 1 4339045"/>
              <a:gd name="f767" fmla="*/ f579 1 3027835"/>
              <a:gd name="f768" fmla="*/ f580 1 4339045"/>
              <a:gd name="f769" fmla="*/ f581 1 3027835"/>
              <a:gd name="f770" fmla="*/ f582 1 4339045"/>
              <a:gd name="f771" fmla="*/ f583 1 3027835"/>
              <a:gd name="f772" fmla="*/ f584 1 4339045"/>
              <a:gd name="f773" fmla="*/ f585 1 3027835"/>
              <a:gd name="f774" fmla="*/ f586 1 4339045"/>
              <a:gd name="f775" fmla="*/ f587 1 3027835"/>
              <a:gd name="f776" fmla="*/ f588 1 4339045"/>
              <a:gd name="f777" fmla="*/ f589 1 3027835"/>
              <a:gd name="f778" fmla="*/ f590 1 4339045"/>
              <a:gd name="f779" fmla="*/ f591 1 3027835"/>
              <a:gd name="f780" fmla="*/ f592 1 4339045"/>
              <a:gd name="f781" fmla="*/ f593 1 3027835"/>
              <a:gd name="f782" fmla="*/ f594 1 4339045"/>
              <a:gd name="f783" fmla="*/ f595 1 3027835"/>
              <a:gd name="f784" fmla="*/ f596 1 4339045"/>
              <a:gd name="f785" fmla="*/ f597 1 3027835"/>
              <a:gd name="f786" fmla="*/ f598 1 4339045"/>
              <a:gd name="f787" fmla="*/ f599 1 3027835"/>
              <a:gd name="f788" fmla="*/ f600 1 4339045"/>
              <a:gd name="f789" fmla="*/ f601 1 3027835"/>
              <a:gd name="f790" fmla="*/ f602 1 4339045"/>
              <a:gd name="f791" fmla="*/ f603 1 3027835"/>
              <a:gd name="f792" fmla="*/ f604 1 4339045"/>
              <a:gd name="f793" fmla="*/ f605 1 3027835"/>
              <a:gd name="f794" fmla="*/ f606 1 4339045"/>
              <a:gd name="f795" fmla="*/ f607 1 3027835"/>
              <a:gd name="f796" fmla="*/ f608 1 4339045"/>
              <a:gd name="f797" fmla="*/ f609 1 3027835"/>
              <a:gd name="f798" fmla="*/ f610 1 4339045"/>
              <a:gd name="f799" fmla="*/ f611 1 3027835"/>
              <a:gd name="f800" fmla="*/ f612 1 4339045"/>
              <a:gd name="f801" fmla="*/ f613 1 3027835"/>
              <a:gd name="f802" fmla="*/ f614 1 4339045"/>
              <a:gd name="f803" fmla="*/ f615 1 3027835"/>
              <a:gd name="f804" fmla="*/ f616 1 4339045"/>
              <a:gd name="f805" fmla="*/ f617 1 3027835"/>
              <a:gd name="f806" fmla="*/ f618 1 4339045"/>
              <a:gd name="f807" fmla="*/ f619 1 3027835"/>
              <a:gd name="f808" fmla="*/ f620 1 4339045"/>
              <a:gd name="f809" fmla="*/ f621 1 3027835"/>
              <a:gd name="f810" fmla="*/ f622 1 4339045"/>
              <a:gd name="f811" fmla="*/ f623 1 3027835"/>
              <a:gd name="f812" fmla="*/ f624 1 4339045"/>
              <a:gd name="f813" fmla="*/ f625 1 3027835"/>
              <a:gd name="f814" fmla="*/ f626 1 4339045"/>
              <a:gd name="f815" fmla="*/ f627 1 3027835"/>
              <a:gd name="f816" fmla="*/ f628 1 4339045"/>
              <a:gd name="f817" fmla="*/ f629 1 3027835"/>
              <a:gd name="f818" fmla="*/ f630 1 4339045"/>
              <a:gd name="f819" fmla="*/ f631 1 3027835"/>
              <a:gd name="f820" fmla="*/ f632 1 4339045"/>
              <a:gd name="f821" fmla="*/ f633 1 3027835"/>
              <a:gd name="f822" fmla="*/ f634 1 4339045"/>
              <a:gd name="f823" fmla="*/ f635 1 3027835"/>
              <a:gd name="f824" fmla="*/ f636 1 4339045"/>
              <a:gd name="f825" fmla="*/ f637 1 3027835"/>
              <a:gd name="f826" fmla="*/ f638 1 4339045"/>
              <a:gd name="f827" fmla="*/ f639 1 3027835"/>
              <a:gd name="f828" fmla="*/ f640 1 4339045"/>
              <a:gd name="f829" fmla="*/ f641 1 3027835"/>
              <a:gd name="f830" fmla="*/ f642 1 4339045"/>
              <a:gd name="f831" fmla="*/ f643 1 3027835"/>
              <a:gd name="f832" fmla="*/ f644 1 4339045"/>
              <a:gd name="f833" fmla="*/ f645 1 3027835"/>
              <a:gd name="f834" fmla="*/ f646 1 4339045"/>
              <a:gd name="f835" fmla="*/ f647 1 3027835"/>
              <a:gd name="f836" fmla="*/ f648 1 4339045"/>
              <a:gd name="f837" fmla="*/ f649 1 3027835"/>
              <a:gd name="f838" fmla="*/ f650 1 4339045"/>
              <a:gd name="f839" fmla="*/ f651 1 3027835"/>
              <a:gd name="f840" fmla="*/ f652 1 4339045"/>
              <a:gd name="f841" fmla="*/ f653 1 3027835"/>
              <a:gd name="f842" fmla="*/ f654 1 4339045"/>
              <a:gd name="f843" fmla="*/ f655 1 3027835"/>
              <a:gd name="f844" fmla="*/ f656 1 4339045"/>
              <a:gd name="f845" fmla="*/ f657 1 3027835"/>
              <a:gd name="f846" fmla="*/ f658 1 4339045"/>
              <a:gd name="f847" fmla="*/ f659 1 3027835"/>
              <a:gd name="f848" fmla="*/ f660 1 4339045"/>
              <a:gd name="f849" fmla="*/ f661 1 3027835"/>
              <a:gd name="f850" fmla="*/ f662 1 4339045"/>
              <a:gd name="f851" fmla="*/ f663 1 3027835"/>
              <a:gd name="f852" fmla="*/ f664 1 4339045"/>
              <a:gd name="f853" fmla="*/ f665 1 3027835"/>
              <a:gd name="f854" fmla="*/ f666 1 4339045"/>
              <a:gd name="f855" fmla="*/ f667 1 4339045"/>
              <a:gd name="f856" fmla="*/ f668 1 4339045"/>
              <a:gd name="f857" fmla="*/ f669 1 3027835"/>
              <a:gd name="f858" fmla="*/ f670 1 4339045"/>
              <a:gd name="f859" fmla="*/ f671 1 3027835"/>
              <a:gd name="f860" fmla="*/ f672 1 4339045"/>
              <a:gd name="f861" fmla="*/ f673 1 3027835"/>
              <a:gd name="f862" fmla="*/ f674 1 4339045"/>
              <a:gd name="f863" fmla="*/ f675 1 3027835"/>
              <a:gd name="f864" fmla="*/ f676 1 4339045"/>
              <a:gd name="f865" fmla="*/ f677 1 3027835"/>
              <a:gd name="f866" fmla="*/ f678 1 4339045"/>
              <a:gd name="f867" fmla="*/ f679 1 3027835"/>
              <a:gd name="f868" fmla="*/ f680 1 4339045"/>
              <a:gd name="f869" fmla="*/ f681 1 3027835"/>
              <a:gd name="f870" fmla="*/ f682 1 4339045"/>
              <a:gd name="f871" fmla="*/ f683 1 4339045"/>
              <a:gd name="f872" fmla="*/ f684 1 4339045"/>
              <a:gd name="f873" fmla="*/ f685 1 3027835"/>
              <a:gd name="f874" fmla="*/ f686 1 4339045"/>
              <a:gd name="f875" fmla="*/ f687 1 3027835"/>
              <a:gd name="f876" fmla="*/ f688 1 4339045"/>
              <a:gd name="f877" fmla="*/ f689 1 3027835"/>
              <a:gd name="f878" fmla="*/ f690 1 4339045"/>
              <a:gd name="f879" fmla="*/ f691 1 3027835"/>
              <a:gd name="f880" fmla="*/ f692 1 4339045"/>
              <a:gd name="f881" fmla="*/ f693 1 3027835"/>
              <a:gd name="f882" fmla="*/ f694 1 4339045"/>
              <a:gd name="f883" fmla="*/ f695 1 3027835"/>
              <a:gd name="f884" fmla="*/ f696 1 4339045"/>
              <a:gd name="f885" fmla="*/ f697 1 3027835"/>
              <a:gd name="f886" fmla="*/ f698 1 4339045"/>
              <a:gd name="f887" fmla="*/ f699 1 4339045"/>
              <a:gd name="f888" fmla="*/ f700 1 4339045"/>
              <a:gd name="f889" fmla="*/ f701 1 3027835"/>
              <a:gd name="f890" fmla="*/ f702 1 4339045"/>
              <a:gd name="f891" fmla="*/ f703 1 3027835"/>
              <a:gd name="f892" fmla="*/ f704 1 4339045"/>
              <a:gd name="f893" fmla="*/ f705 1 3027835"/>
              <a:gd name="f894" fmla="*/ f706 1 4339045"/>
              <a:gd name="f895" fmla="*/ f707 1 3027835"/>
              <a:gd name="f896" fmla="*/ f708 1 4339045"/>
              <a:gd name="f897" fmla="*/ f709 1 3027835"/>
              <a:gd name="f898" fmla="*/ f710 1 4339045"/>
              <a:gd name="f899" fmla="*/ f711 1 3027835"/>
              <a:gd name="f900" fmla="*/ f712 1 4339045"/>
              <a:gd name="f901" fmla="*/ f713 1 4339045"/>
              <a:gd name="f902" fmla="*/ f714 1 4339045"/>
              <a:gd name="f903" fmla="*/ f715 1 3027835"/>
              <a:gd name="f904" fmla="*/ f716 1 4339045"/>
              <a:gd name="f905" fmla="*/ f717 1 3027835"/>
              <a:gd name="f906" fmla="*/ f718 1 4339045"/>
              <a:gd name="f907" fmla="*/ f719 1 3027835"/>
              <a:gd name="f908" fmla="*/ f720 1 4339045"/>
              <a:gd name="f909" fmla="*/ f721 1 3027835"/>
              <a:gd name="f910" fmla="*/ f722 1 4339045"/>
              <a:gd name="f911" fmla="*/ f527 1 f534"/>
              <a:gd name="f912" fmla="*/ f528 1 f534"/>
              <a:gd name="f913" fmla="*/ f527 1 f535"/>
              <a:gd name="f914" fmla="*/ f529 1 f535"/>
              <a:gd name="f915" fmla="*/ f724 1 f534"/>
              <a:gd name="f916" fmla="*/ f725 1 f535"/>
              <a:gd name="f917" fmla="*/ f726 1 f535"/>
              <a:gd name="f918" fmla="*/ f727 1 f534"/>
              <a:gd name="f919" fmla="*/ f728 1 f535"/>
              <a:gd name="f920" fmla="*/ f729 1 f534"/>
              <a:gd name="f921" fmla="*/ f730 1 f535"/>
              <a:gd name="f922" fmla="*/ f731 1 f534"/>
              <a:gd name="f923" fmla="*/ f732 1 f535"/>
              <a:gd name="f924" fmla="*/ f733 1 f534"/>
              <a:gd name="f925" fmla="*/ f734 1 f535"/>
              <a:gd name="f926" fmla="*/ f735 1 f534"/>
              <a:gd name="f927" fmla="*/ f736 1 f535"/>
              <a:gd name="f928" fmla="*/ f737 1 f534"/>
              <a:gd name="f929" fmla="*/ f738 1 f535"/>
              <a:gd name="f930" fmla="*/ f739 1 f534"/>
              <a:gd name="f931" fmla="*/ f740 1 f535"/>
              <a:gd name="f932" fmla="*/ f741 1 f534"/>
              <a:gd name="f933" fmla="*/ f742 1 f535"/>
              <a:gd name="f934" fmla="*/ f743 1 f534"/>
              <a:gd name="f935" fmla="*/ f744 1 f535"/>
              <a:gd name="f936" fmla="*/ f745 1 f534"/>
              <a:gd name="f937" fmla="*/ f746 1 f535"/>
              <a:gd name="f938" fmla="*/ f747 1 f534"/>
              <a:gd name="f939" fmla="*/ f748 1 f535"/>
              <a:gd name="f940" fmla="*/ f749 1 f534"/>
              <a:gd name="f941" fmla="*/ f750 1 f535"/>
              <a:gd name="f942" fmla="*/ f751 1 f534"/>
              <a:gd name="f943" fmla="*/ f752 1 f535"/>
              <a:gd name="f944" fmla="*/ f753 1 f534"/>
              <a:gd name="f945" fmla="*/ f754 1 f535"/>
              <a:gd name="f946" fmla="*/ f755 1 f534"/>
              <a:gd name="f947" fmla="*/ f756 1 f535"/>
              <a:gd name="f948" fmla="*/ f757 1 f534"/>
              <a:gd name="f949" fmla="*/ f758 1 f535"/>
              <a:gd name="f950" fmla="*/ f759 1 f534"/>
              <a:gd name="f951" fmla="*/ f760 1 f535"/>
              <a:gd name="f952" fmla="*/ f761 1 f534"/>
              <a:gd name="f953" fmla="*/ f762 1 f535"/>
              <a:gd name="f954" fmla="*/ f763 1 f534"/>
              <a:gd name="f955" fmla="*/ f764 1 f535"/>
              <a:gd name="f956" fmla="*/ f765 1 f534"/>
              <a:gd name="f957" fmla="*/ f766 1 f535"/>
              <a:gd name="f958" fmla="*/ f767 1 f534"/>
              <a:gd name="f959" fmla="*/ f768 1 f535"/>
              <a:gd name="f960" fmla="*/ f769 1 f534"/>
              <a:gd name="f961" fmla="*/ f770 1 f535"/>
              <a:gd name="f962" fmla="*/ f771 1 f534"/>
              <a:gd name="f963" fmla="*/ f772 1 f535"/>
              <a:gd name="f964" fmla="*/ f773 1 f534"/>
              <a:gd name="f965" fmla="*/ f774 1 f535"/>
              <a:gd name="f966" fmla="*/ f775 1 f534"/>
              <a:gd name="f967" fmla="*/ f776 1 f535"/>
              <a:gd name="f968" fmla="*/ f777 1 f534"/>
              <a:gd name="f969" fmla="*/ f778 1 f535"/>
              <a:gd name="f970" fmla="*/ f779 1 f534"/>
              <a:gd name="f971" fmla="*/ f780 1 f535"/>
              <a:gd name="f972" fmla="*/ f781 1 f534"/>
              <a:gd name="f973" fmla="*/ f782 1 f535"/>
              <a:gd name="f974" fmla="*/ f783 1 f534"/>
              <a:gd name="f975" fmla="*/ f784 1 f535"/>
              <a:gd name="f976" fmla="*/ f785 1 f534"/>
              <a:gd name="f977" fmla="*/ f786 1 f535"/>
              <a:gd name="f978" fmla="*/ f787 1 f534"/>
              <a:gd name="f979" fmla="*/ f788 1 f535"/>
              <a:gd name="f980" fmla="*/ f789 1 f534"/>
              <a:gd name="f981" fmla="*/ f790 1 f535"/>
              <a:gd name="f982" fmla="*/ f791 1 f534"/>
              <a:gd name="f983" fmla="*/ f792 1 f535"/>
              <a:gd name="f984" fmla="*/ f793 1 f534"/>
              <a:gd name="f985" fmla="*/ f794 1 f535"/>
              <a:gd name="f986" fmla="*/ f795 1 f534"/>
              <a:gd name="f987" fmla="*/ f796 1 f535"/>
              <a:gd name="f988" fmla="*/ f797 1 f534"/>
              <a:gd name="f989" fmla="*/ f798 1 f535"/>
              <a:gd name="f990" fmla="*/ f799 1 f534"/>
              <a:gd name="f991" fmla="*/ f800 1 f535"/>
              <a:gd name="f992" fmla="*/ f801 1 f534"/>
              <a:gd name="f993" fmla="*/ f802 1 f535"/>
              <a:gd name="f994" fmla="*/ f803 1 f534"/>
              <a:gd name="f995" fmla="*/ f804 1 f535"/>
              <a:gd name="f996" fmla="*/ f805 1 f534"/>
              <a:gd name="f997" fmla="*/ f806 1 f535"/>
              <a:gd name="f998" fmla="*/ f807 1 f534"/>
              <a:gd name="f999" fmla="*/ f808 1 f535"/>
              <a:gd name="f1000" fmla="*/ f809 1 f534"/>
              <a:gd name="f1001" fmla="*/ f810 1 f535"/>
              <a:gd name="f1002" fmla="*/ f811 1 f534"/>
              <a:gd name="f1003" fmla="*/ f812 1 f535"/>
              <a:gd name="f1004" fmla="*/ f813 1 f534"/>
              <a:gd name="f1005" fmla="*/ f814 1 f535"/>
              <a:gd name="f1006" fmla="*/ f815 1 f534"/>
              <a:gd name="f1007" fmla="*/ f816 1 f535"/>
              <a:gd name="f1008" fmla="*/ f817 1 f534"/>
              <a:gd name="f1009" fmla="*/ f818 1 f535"/>
              <a:gd name="f1010" fmla="*/ f819 1 f534"/>
              <a:gd name="f1011" fmla="*/ f820 1 f535"/>
              <a:gd name="f1012" fmla="*/ f821 1 f534"/>
              <a:gd name="f1013" fmla="*/ f822 1 f535"/>
              <a:gd name="f1014" fmla="*/ f823 1 f534"/>
              <a:gd name="f1015" fmla="*/ f824 1 f535"/>
              <a:gd name="f1016" fmla="*/ f825 1 f534"/>
              <a:gd name="f1017" fmla="*/ f826 1 f535"/>
              <a:gd name="f1018" fmla="*/ f827 1 f534"/>
              <a:gd name="f1019" fmla="*/ f828 1 f535"/>
              <a:gd name="f1020" fmla="*/ f829 1 f534"/>
              <a:gd name="f1021" fmla="*/ f830 1 f535"/>
              <a:gd name="f1022" fmla="*/ f831 1 f534"/>
              <a:gd name="f1023" fmla="*/ f832 1 f535"/>
              <a:gd name="f1024" fmla="*/ f833 1 f534"/>
              <a:gd name="f1025" fmla="*/ f834 1 f535"/>
              <a:gd name="f1026" fmla="*/ f835 1 f534"/>
              <a:gd name="f1027" fmla="*/ f836 1 f535"/>
              <a:gd name="f1028" fmla="*/ f837 1 f534"/>
              <a:gd name="f1029" fmla="*/ f838 1 f535"/>
              <a:gd name="f1030" fmla="*/ f839 1 f534"/>
              <a:gd name="f1031" fmla="*/ f840 1 f535"/>
              <a:gd name="f1032" fmla="*/ f841 1 f534"/>
              <a:gd name="f1033" fmla="*/ f842 1 f535"/>
              <a:gd name="f1034" fmla="*/ f843 1 f534"/>
              <a:gd name="f1035" fmla="*/ f844 1 f535"/>
              <a:gd name="f1036" fmla="*/ f845 1 f534"/>
              <a:gd name="f1037" fmla="*/ f846 1 f535"/>
              <a:gd name="f1038" fmla="*/ f847 1 f534"/>
              <a:gd name="f1039" fmla="*/ f848 1 f535"/>
              <a:gd name="f1040" fmla="*/ f849 1 f534"/>
              <a:gd name="f1041" fmla="*/ f850 1 f535"/>
              <a:gd name="f1042" fmla="*/ f851 1 f534"/>
              <a:gd name="f1043" fmla="*/ f852 1 f535"/>
              <a:gd name="f1044" fmla="*/ f853 1 f534"/>
              <a:gd name="f1045" fmla="*/ f854 1 f535"/>
              <a:gd name="f1046" fmla="*/ f855 1 f535"/>
              <a:gd name="f1047" fmla="*/ f856 1 f535"/>
              <a:gd name="f1048" fmla="*/ f857 1 f534"/>
              <a:gd name="f1049" fmla="*/ f858 1 f535"/>
              <a:gd name="f1050" fmla="*/ f859 1 f534"/>
              <a:gd name="f1051" fmla="*/ f860 1 f535"/>
              <a:gd name="f1052" fmla="*/ f861 1 f534"/>
              <a:gd name="f1053" fmla="*/ f862 1 f535"/>
              <a:gd name="f1054" fmla="*/ f863 1 f534"/>
              <a:gd name="f1055" fmla="*/ f864 1 f535"/>
              <a:gd name="f1056" fmla="*/ f865 1 f534"/>
              <a:gd name="f1057" fmla="*/ f866 1 f535"/>
              <a:gd name="f1058" fmla="*/ f867 1 f534"/>
              <a:gd name="f1059" fmla="*/ f868 1 f535"/>
              <a:gd name="f1060" fmla="*/ f869 1 f534"/>
              <a:gd name="f1061" fmla="*/ f870 1 f535"/>
              <a:gd name="f1062" fmla="*/ f871 1 f535"/>
              <a:gd name="f1063" fmla="*/ f872 1 f535"/>
              <a:gd name="f1064" fmla="*/ f873 1 f534"/>
              <a:gd name="f1065" fmla="*/ f874 1 f535"/>
              <a:gd name="f1066" fmla="*/ f875 1 f534"/>
              <a:gd name="f1067" fmla="*/ f876 1 f535"/>
              <a:gd name="f1068" fmla="*/ f877 1 f534"/>
              <a:gd name="f1069" fmla="*/ f878 1 f535"/>
              <a:gd name="f1070" fmla="*/ f879 1 f534"/>
              <a:gd name="f1071" fmla="*/ f880 1 f535"/>
              <a:gd name="f1072" fmla="*/ f881 1 f534"/>
              <a:gd name="f1073" fmla="*/ f882 1 f535"/>
              <a:gd name="f1074" fmla="*/ f883 1 f534"/>
              <a:gd name="f1075" fmla="*/ f884 1 f535"/>
              <a:gd name="f1076" fmla="*/ f885 1 f534"/>
              <a:gd name="f1077" fmla="*/ f886 1 f535"/>
              <a:gd name="f1078" fmla="*/ f887 1 f535"/>
              <a:gd name="f1079" fmla="*/ f888 1 f535"/>
              <a:gd name="f1080" fmla="*/ f889 1 f534"/>
              <a:gd name="f1081" fmla="*/ f890 1 f535"/>
              <a:gd name="f1082" fmla="*/ f891 1 f534"/>
              <a:gd name="f1083" fmla="*/ f892 1 f535"/>
              <a:gd name="f1084" fmla="*/ f893 1 f534"/>
              <a:gd name="f1085" fmla="*/ f894 1 f535"/>
              <a:gd name="f1086" fmla="*/ f895 1 f534"/>
              <a:gd name="f1087" fmla="*/ f896 1 f535"/>
              <a:gd name="f1088" fmla="*/ f897 1 f534"/>
              <a:gd name="f1089" fmla="*/ f898 1 f535"/>
              <a:gd name="f1090" fmla="*/ f899 1 f534"/>
              <a:gd name="f1091" fmla="*/ f900 1 f535"/>
              <a:gd name="f1092" fmla="*/ f901 1 f535"/>
              <a:gd name="f1093" fmla="*/ f902 1 f535"/>
              <a:gd name="f1094" fmla="*/ f903 1 f534"/>
              <a:gd name="f1095" fmla="*/ f904 1 f535"/>
              <a:gd name="f1096" fmla="*/ f905 1 f534"/>
              <a:gd name="f1097" fmla="*/ f906 1 f535"/>
              <a:gd name="f1098" fmla="*/ f907 1 f534"/>
              <a:gd name="f1099" fmla="*/ f908 1 f535"/>
              <a:gd name="f1100" fmla="*/ f909 1 f534"/>
              <a:gd name="f1101" fmla="*/ f910 1 f535"/>
              <a:gd name="f1102" fmla="*/ f911 f525 1"/>
              <a:gd name="f1103" fmla="*/ f912 f525 1"/>
              <a:gd name="f1104" fmla="*/ f914 f526 1"/>
              <a:gd name="f1105" fmla="*/ f913 f526 1"/>
              <a:gd name="f1106" fmla="*/ f915 f525 1"/>
              <a:gd name="f1107" fmla="*/ f916 f526 1"/>
              <a:gd name="f1108" fmla="*/ f917 f526 1"/>
              <a:gd name="f1109" fmla="*/ f918 f525 1"/>
              <a:gd name="f1110" fmla="*/ f919 f526 1"/>
              <a:gd name="f1111" fmla="*/ f920 f525 1"/>
              <a:gd name="f1112" fmla="*/ f921 f526 1"/>
              <a:gd name="f1113" fmla="*/ f922 f525 1"/>
              <a:gd name="f1114" fmla="*/ f923 f526 1"/>
              <a:gd name="f1115" fmla="*/ f924 f525 1"/>
              <a:gd name="f1116" fmla="*/ f925 f526 1"/>
              <a:gd name="f1117" fmla="*/ f926 f525 1"/>
              <a:gd name="f1118" fmla="*/ f927 f526 1"/>
              <a:gd name="f1119" fmla="*/ f928 f525 1"/>
              <a:gd name="f1120" fmla="*/ f929 f526 1"/>
              <a:gd name="f1121" fmla="*/ f930 f525 1"/>
              <a:gd name="f1122" fmla="*/ f931 f526 1"/>
              <a:gd name="f1123" fmla="*/ f932 f525 1"/>
              <a:gd name="f1124" fmla="*/ f933 f526 1"/>
              <a:gd name="f1125" fmla="*/ f934 f525 1"/>
              <a:gd name="f1126" fmla="*/ f935 f526 1"/>
              <a:gd name="f1127" fmla="*/ f936 f525 1"/>
              <a:gd name="f1128" fmla="*/ f937 f526 1"/>
              <a:gd name="f1129" fmla="*/ f938 f525 1"/>
              <a:gd name="f1130" fmla="*/ f939 f526 1"/>
              <a:gd name="f1131" fmla="*/ f940 f525 1"/>
              <a:gd name="f1132" fmla="*/ f941 f526 1"/>
              <a:gd name="f1133" fmla="*/ f942 f525 1"/>
              <a:gd name="f1134" fmla="*/ f943 f526 1"/>
              <a:gd name="f1135" fmla="*/ f944 f525 1"/>
              <a:gd name="f1136" fmla="*/ f945 f526 1"/>
              <a:gd name="f1137" fmla="*/ f946 f525 1"/>
              <a:gd name="f1138" fmla="*/ f947 f526 1"/>
              <a:gd name="f1139" fmla="*/ f948 f525 1"/>
              <a:gd name="f1140" fmla="*/ f949 f526 1"/>
              <a:gd name="f1141" fmla="*/ f950 f525 1"/>
              <a:gd name="f1142" fmla="*/ f951 f526 1"/>
              <a:gd name="f1143" fmla="*/ f952 f525 1"/>
              <a:gd name="f1144" fmla="*/ f953 f526 1"/>
              <a:gd name="f1145" fmla="*/ f954 f525 1"/>
              <a:gd name="f1146" fmla="*/ f955 f526 1"/>
              <a:gd name="f1147" fmla="*/ f956 f525 1"/>
              <a:gd name="f1148" fmla="*/ f957 f526 1"/>
              <a:gd name="f1149" fmla="*/ f958 f525 1"/>
              <a:gd name="f1150" fmla="*/ f959 f526 1"/>
              <a:gd name="f1151" fmla="*/ f960 f525 1"/>
              <a:gd name="f1152" fmla="*/ f961 f526 1"/>
              <a:gd name="f1153" fmla="*/ f962 f525 1"/>
              <a:gd name="f1154" fmla="*/ f963 f526 1"/>
              <a:gd name="f1155" fmla="*/ f964 f525 1"/>
              <a:gd name="f1156" fmla="*/ f965 f526 1"/>
              <a:gd name="f1157" fmla="*/ f966 f525 1"/>
              <a:gd name="f1158" fmla="*/ f967 f526 1"/>
              <a:gd name="f1159" fmla="*/ f968 f525 1"/>
              <a:gd name="f1160" fmla="*/ f969 f526 1"/>
              <a:gd name="f1161" fmla="*/ f970 f525 1"/>
              <a:gd name="f1162" fmla="*/ f971 f526 1"/>
              <a:gd name="f1163" fmla="*/ f972 f525 1"/>
              <a:gd name="f1164" fmla="*/ f973 f526 1"/>
              <a:gd name="f1165" fmla="*/ f974 f525 1"/>
              <a:gd name="f1166" fmla="*/ f975 f526 1"/>
              <a:gd name="f1167" fmla="*/ f976 f525 1"/>
              <a:gd name="f1168" fmla="*/ f977 f526 1"/>
              <a:gd name="f1169" fmla="*/ f978 f525 1"/>
              <a:gd name="f1170" fmla="*/ f979 f526 1"/>
              <a:gd name="f1171" fmla="*/ f980 f525 1"/>
              <a:gd name="f1172" fmla="*/ f981 f526 1"/>
              <a:gd name="f1173" fmla="*/ f982 f525 1"/>
              <a:gd name="f1174" fmla="*/ f983 f526 1"/>
              <a:gd name="f1175" fmla="*/ f984 f525 1"/>
              <a:gd name="f1176" fmla="*/ f985 f526 1"/>
              <a:gd name="f1177" fmla="*/ f986 f525 1"/>
              <a:gd name="f1178" fmla="*/ f987 f526 1"/>
              <a:gd name="f1179" fmla="*/ f988 f525 1"/>
              <a:gd name="f1180" fmla="*/ f989 f526 1"/>
              <a:gd name="f1181" fmla="*/ f990 f525 1"/>
              <a:gd name="f1182" fmla="*/ f991 f526 1"/>
              <a:gd name="f1183" fmla="*/ f992 f525 1"/>
              <a:gd name="f1184" fmla="*/ f993 f526 1"/>
              <a:gd name="f1185" fmla="*/ f994 f525 1"/>
              <a:gd name="f1186" fmla="*/ f995 f526 1"/>
              <a:gd name="f1187" fmla="*/ f996 f525 1"/>
              <a:gd name="f1188" fmla="*/ f997 f526 1"/>
              <a:gd name="f1189" fmla="*/ f998 f525 1"/>
              <a:gd name="f1190" fmla="*/ f999 f526 1"/>
              <a:gd name="f1191" fmla="*/ f1000 f525 1"/>
              <a:gd name="f1192" fmla="*/ f1001 f526 1"/>
              <a:gd name="f1193" fmla="*/ f1002 f525 1"/>
              <a:gd name="f1194" fmla="*/ f1003 f526 1"/>
              <a:gd name="f1195" fmla="*/ f1004 f525 1"/>
              <a:gd name="f1196" fmla="*/ f1005 f526 1"/>
              <a:gd name="f1197" fmla="*/ f1006 f525 1"/>
              <a:gd name="f1198" fmla="*/ f1007 f526 1"/>
              <a:gd name="f1199" fmla="*/ f1008 f525 1"/>
              <a:gd name="f1200" fmla="*/ f1009 f526 1"/>
              <a:gd name="f1201" fmla="*/ f1010 f525 1"/>
              <a:gd name="f1202" fmla="*/ f1011 f526 1"/>
              <a:gd name="f1203" fmla="*/ f1012 f525 1"/>
              <a:gd name="f1204" fmla="*/ f1013 f526 1"/>
              <a:gd name="f1205" fmla="*/ f1014 f525 1"/>
              <a:gd name="f1206" fmla="*/ f1015 f526 1"/>
              <a:gd name="f1207" fmla="*/ f1016 f525 1"/>
              <a:gd name="f1208" fmla="*/ f1017 f526 1"/>
              <a:gd name="f1209" fmla="*/ f1018 f525 1"/>
              <a:gd name="f1210" fmla="*/ f1019 f526 1"/>
              <a:gd name="f1211" fmla="*/ f1020 f525 1"/>
              <a:gd name="f1212" fmla="*/ f1021 f526 1"/>
              <a:gd name="f1213" fmla="*/ f1022 f525 1"/>
              <a:gd name="f1214" fmla="*/ f1023 f526 1"/>
              <a:gd name="f1215" fmla="*/ f1024 f525 1"/>
              <a:gd name="f1216" fmla="*/ f1025 f526 1"/>
              <a:gd name="f1217" fmla="*/ f1026 f525 1"/>
              <a:gd name="f1218" fmla="*/ f1027 f526 1"/>
              <a:gd name="f1219" fmla="*/ f1028 f525 1"/>
              <a:gd name="f1220" fmla="*/ f1029 f526 1"/>
              <a:gd name="f1221" fmla="*/ f1030 f525 1"/>
              <a:gd name="f1222" fmla="*/ f1031 f526 1"/>
              <a:gd name="f1223" fmla="*/ f1032 f525 1"/>
              <a:gd name="f1224" fmla="*/ f1033 f526 1"/>
              <a:gd name="f1225" fmla="*/ f1034 f525 1"/>
              <a:gd name="f1226" fmla="*/ f1035 f526 1"/>
              <a:gd name="f1227" fmla="*/ f1036 f525 1"/>
              <a:gd name="f1228" fmla="*/ f1037 f526 1"/>
              <a:gd name="f1229" fmla="*/ f1038 f525 1"/>
              <a:gd name="f1230" fmla="*/ f1039 f526 1"/>
              <a:gd name="f1231" fmla="*/ f1040 f525 1"/>
              <a:gd name="f1232" fmla="*/ f1041 f526 1"/>
              <a:gd name="f1233" fmla="*/ f1042 f525 1"/>
              <a:gd name="f1234" fmla="*/ f1043 f526 1"/>
              <a:gd name="f1235" fmla="*/ f1044 f525 1"/>
              <a:gd name="f1236" fmla="*/ f1045 f526 1"/>
              <a:gd name="f1237" fmla="*/ f1046 f526 1"/>
              <a:gd name="f1238" fmla="*/ f1047 f526 1"/>
              <a:gd name="f1239" fmla="*/ f1048 f525 1"/>
              <a:gd name="f1240" fmla="*/ f1049 f526 1"/>
              <a:gd name="f1241" fmla="*/ f1050 f525 1"/>
              <a:gd name="f1242" fmla="*/ f1051 f526 1"/>
              <a:gd name="f1243" fmla="*/ f1052 f525 1"/>
              <a:gd name="f1244" fmla="*/ f1053 f526 1"/>
              <a:gd name="f1245" fmla="*/ f1054 f525 1"/>
              <a:gd name="f1246" fmla="*/ f1055 f526 1"/>
              <a:gd name="f1247" fmla="*/ f1056 f525 1"/>
              <a:gd name="f1248" fmla="*/ f1057 f526 1"/>
              <a:gd name="f1249" fmla="*/ f1058 f525 1"/>
              <a:gd name="f1250" fmla="*/ f1059 f526 1"/>
              <a:gd name="f1251" fmla="*/ f1060 f525 1"/>
              <a:gd name="f1252" fmla="*/ f1061 f526 1"/>
              <a:gd name="f1253" fmla="*/ f1062 f526 1"/>
              <a:gd name="f1254" fmla="*/ f1063 f526 1"/>
              <a:gd name="f1255" fmla="*/ f1064 f525 1"/>
              <a:gd name="f1256" fmla="*/ f1065 f526 1"/>
              <a:gd name="f1257" fmla="*/ f1066 f525 1"/>
              <a:gd name="f1258" fmla="*/ f1067 f526 1"/>
              <a:gd name="f1259" fmla="*/ f1068 f525 1"/>
              <a:gd name="f1260" fmla="*/ f1069 f526 1"/>
              <a:gd name="f1261" fmla="*/ f1070 f525 1"/>
              <a:gd name="f1262" fmla="*/ f1071 f526 1"/>
              <a:gd name="f1263" fmla="*/ f1072 f525 1"/>
              <a:gd name="f1264" fmla="*/ f1073 f526 1"/>
              <a:gd name="f1265" fmla="*/ f1074 f525 1"/>
              <a:gd name="f1266" fmla="*/ f1075 f526 1"/>
              <a:gd name="f1267" fmla="*/ f1076 f525 1"/>
              <a:gd name="f1268" fmla="*/ f1077 f526 1"/>
              <a:gd name="f1269" fmla="*/ f1078 f526 1"/>
              <a:gd name="f1270" fmla="*/ f1079 f526 1"/>
              <a:gd name="f1271" fmla="*/ f1080 f525 1"/>
              <a:gd name="f1272" fmla="*/ f1081 f526 1"/>
              <a:gd name="f1273" fmla="*/ f1082 f525 1"/>
              <a:gd name="f1274" fmla="*/ f1083 f526 1"/>
              <a:gd name="f1275" fmla="*/ f1084 f525 1"/>
              <a:gd name="f1276" fmla="*/ f1085 f526 1"/>
              <a:gd name="f1277" fmla="*/ f1086 f525 1"/>
              <a:gd name="f1278" fmla="*/ f1087 f526 1"/>
              <a:gd name="f1279" fmla="*/ f1088 f525 1"/>
              <a:gd name="f1280" fmla="*/ f1089 f526 1"/>
              <a:gd name="f1281" fmla="*/ f1090 f525 1"/>
              <a:gd name="f1282" fmla="*/ f1091 f526 1"/>
              <a:gd name="f1283" fmla="*/ f1092 f526 1"/>
              <a:gd name="f1284" fmla="*/ f1093 f526 1"/>
              <a:gd name="f1285" fmla="*/ f1094 f525 1"/>
              <a:gd name="f1286" fmla="*/ f1095 f526 1"/>
              <a:gd name="f1287" fmla="*/ f1096 f525 1"/>
              <a:gd name="f1288" fmla="*/ f1097 f526 1"/>
              <a:gd name="f1289" fmla="*/ f1098 f525 1"/>
              <a:gd name="f1290" fmla="*/ f1099 f526 1"/>
              <a:gd name="f1291" fmla="*/ f1100 f525 1"/>
              <a:gd name="f1292" fmla="*/ f1101 f5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23">
                <a:pos x="f1106" y="f1107"/>
              </a:cxn>
              <a:cxn ang="f723">
                <a:pos x="f1106" y="f1108"/>
              </a:cxn>
              <a:cxn ang="f723">
                <a:pos x="f1109" y="f1110"/>
              </a:cxn>
              <a:cxn ang="f723">
                <a:pos x="f1111" y="f1112"/>
              </a:cxn>
              <a:cxn ang="f723">
                <a:pos x="f1113" y="f1114"/>
              </a:cxn>
              <a:cxn ang="f723">
                <a:pos x="f1115" y="f1116"/>
              </a:cxn>
              <a:cxn ang="f723">
                <a:pos x="f1117" y="f1118"/>
              </a:cxn>
              <a:cxn ang="f723">
                <a:pos x="f1119" y="f1120"/>
              </a:cxn>
              <a:cxn ang="f723">
                <a:pos x="f1121" y="f1122"/>
              </a:cxn>
              <a:cxn ang="f723">
                <a:pos x="f1123" y="f1124"/>
              </a:cxn>
              <a:cxn ang="f723">
                <a:pos x="f1125" y="f1126"/>
              </a:cxn>
              <a:cxn ang="f723">
                <a:pos x="f1127" y="f1128"/>
              </a:cxn>
              <a:cxn ang="f723">
                <a:pos x="f1129" y="f1130"/>
              </a:cxn>
              <a:cxn ang="f723">
                <a:pos x="f1131" y="f1132"/>
              </a:cxn>
              <a:cxn ang="f723">
                <a:pos x="f1133" y="f1134"/>
              </a:cxn>
              <a:cxn ang="f723">
                <a:pos x="f1135" y="f1136"/>
              </a:cxn>
              <a:cxn ang="f723">
                <a:pos x="f1137" y="f1138"/>
              </a:cxn>
              <a:cxn ang="f723">
                <a:pos x="f1139" y="f1140"/>
              </a:cxn>
              <a:cxn ang="f723">
                <a:pos x="f1141" y="f1142"/>
              </a:cxn>
              <a:cxn ang="f723">
                <a:pos x="f1143" y="f1144"/>
              </a:cxn>
              <a:cxn ang="f723">
                <a:pos x="f1145" y="f1146"/>
              </a:cxn>
              <a:cxn ang="f723">
                <a:pos x="f1147" y="f1148"/>
              </a:cxn>
              <a:cxn ang="f723">
                <a:pos x="f1149" y="f1150"/>
              </a:cxn>
              <a:cxn ang="f723">
                <a:pos x="f1151" y="f1152"/>
              </a:cxn>
              <a:cxn ang="f723">
                <a:pos x="f1153" y="f1154"/>
              </a:cxn>
              <a:cxn ang="f723">
                <a:pos x="f1155" y="f1156"/>
              </a:cxn>
              <a:cxn ang="f723">
                <a:pos x="f1157" y="f1158"/>
              </a:cxn>
              <a:cxn ang="f723">
                <a:pos x="f1159" y="f1160"/>
              </a:cxn>
              <a:cxn ang="f723">
                <a:pos x="f1161" y="f1162"/>
              </a:cxn>
              <a:cxn ang="f723">
                <a:pos x="f1163" y="f1164"/>
              </a:cxn>
              <a:cxn ang="f723">
                <a:pos x="f1165" y="f1166"/>
              </a:cxn>
              <a:cxn ang="f723">
                <a:pos x="f1167" y="f1168"/>
              </a:cxn>
              <a:cxn ang="f723">
                <a:pos x="f1169" y="f1170"/>
              </a:cxn>
              <a:cxn ang="f723">
                <a:pos x="f1171" y="f1172"/>
              </a:cxn>
              <a:cxn ang="f723">
                <a:pos x="f1173" y="f1174"/>
              </a:cxn>
              <a:cxn ang="f723">
                <a:pos x="f1175" y="f1176"/>
              </a:cxn>
              <a:cxn ang="f723">
                <a:pos x="f1177" y="f1178"/>
              </a:cxn>
              <a:cxn ang="f723">
                <a:pos x="f1179" y="f1180"/>
              </a:cxn>
              <a:cxn ang="f723">
                <a:pos x="f1181" y="f1182"/>
              </a:cxn>
              <a:cxn ang="f723">
                <a:pos x="f1183" y="f1184"/>
              </a:cxn>
              <a:cxn ang="f723">
                <a:pos x="f1185" y="f1186"/>
              </a:cxn>
              <a:cxn ang="f723">
                <a:pos x="f1187" y="f1188"/>
              </a:cxn>
              <a:cxn ang="f723">
                <a:pos x="f1189" y="f1190"/>
              </a:cxn>
              <a:cxn ang="f723">
                <a:pos x="f1191" y="f1192"/>
              </a:cxn>
              <a:cxn ang="f723">
                <a:pos x="f1193" y="f1194"/>
              </a:cxn>
              <a:cxn ang="f723">
                <a:pos x="f1195" y="f1196"/>
              </a:cxn>
              <a:cxn ang="f723">
                <a:pos x="f1197" y="f1198"/>
              </a:cxn>
              <a:cxn ang="f723">
                <a:pos x="f1199" y="f1200"/>
              </a:cxn>
              <a:cxn ang="f723">
                <a:pos x="f1201" y="f1202"/>
              </a:cxn>
              <a:cxn ang="f723">
                <a:pos x="f1203" y="f1204"/>
              </a:cxn>
              <a:cxn ang="f723">
                <a:pos x="f1205" y="f1206"/>
              </a:cxn>
              <a:cxn ang="f723">
                <a:pos x="f1207" y="f1208"/>
              </a:cxn>
              <a:cxn ang="f723">
                <a:pos x="f1209" y="f1210"/>
              </a:cxn>
              <a:cxn ang="f723">
                <a:pos x="f1211" y="f1212"/>
              </a:cxn>
              <a:cxn ang="f723">
                <a:pos x="f1213" y="f1214"/>
              </a:cxn>
              <a:cxn ang="f723">
                <a:pos x="f1215" y="f1216"/>
              </a:cxn>
              <a:cxn ang="f723">
                <a:pos x="f1217" y="f1218"/>
              </a:cxn>
              <a:cxn ang="f723">
                <a:pos x="f1219" y="f1220"/>
              </a:cxn>
              <a:cxn ang="f723">
                <a:pos x="f1221" y="f1222"/>
              </a:cxn>
              <a:cxn ang="f723">
                <a:pos x="f1223" y="f1224"/>
              </a:cxn>
              <a:cxn ang="f723">
                <a:pos x="f1225" y="f1226"/>
              </a:cxn>
              <a:cxn ang="f723">
                <a:pos x="f1227" y="f1228"/>
              </a:cxn>
              <a:cxn ang="f723">
                <a:pos x="f1229" y="f1230"/>
              </a:cxn>
              <a:cxn ang="f723">
                <a:pos x="f1231" y="f1232"/>
              </a:cxn>
              <a:cxn ang="f723">
                <a:pos x="f1233" y="f1234"/>
              </a:cxn>
              <a:cxn ang="f723">
                <a:pos x="f1235" y="f1236"/>
              </a:cxn>
              <a:cxn ang="f723">
                <a:pos x="f1106" y="f1237"/>
              </a:cxn>
              <a:cxn ang="f723">
                <a:pos x="f1106" y="f1238"/>
              </a:cxn>
              <a:cxn ang="f723">
                <a:pos x="f1239" y="f1240"/>
              </a:cxn>
              <a:cxn ang="f723">
                <a:pos x="f1241" y="f1242"/>
              </a:cxn>
              <a:cxn ang="f723">
                <a:pos x="f1243" y="f1244"/>
              </a:cxn>
              <a:cxn ang="f723">
                <a:pos x="f1245" y="f1246"/>
              </a:cxn>
              <a:cxn ang="f723">
                <a:pos x="f1247" y="f1248"/>
              </a:cxn>
              <a:cxn ang="f723">
                <a:pos x="f1249" y="f1250"/>
              </a:cxn>
              <a:cxn ang="f723">
                <a:pos x="f1251" y="f1252"/>
              </a:cxn>
              <a:cxn ang="f723">
                <a:pos x="f1106" y="f1253"/>
              </a:cxn>
              <a:cxn ang="f723">
                <a:pos x="f1106" y="f1254"/>
              </a:cxn>
              <a:cxn ang="f723">
                <a:pos x="f1255" y="f1256"/>
              </a:cxn>
              <a:cxn ang="f723">
                <a:pos x="f1257" y="f1258"/>
              </a:cxn>
              <a:cxn ang="f723">
                <a:pos x="f1259" y="f1260"/>
              </a:cxn>
              <a:cxn ang="f723">
                <a:pos x="f1261" y="f1262"/>
              </a:cxn>
              <a:cxn ang="f723">
                <a:pos x="f1263" y="f1264"/>
              </a:cxn>
              <a:cxn ang="f723">
                <a:pos x="f1265" y="f1266"/>
              </a:cxn>
              <a:cxn ang="f723">
                <a:pos x="f1267" y="f1268"/>
              </a:cxn>
              <a:cxn ang="f723">
                <a:pos x="f1106" y="f1269"/>
              </a:cxn>
              <a:cxn ang="f723">
                <a:pos x="f1106" y="f1270"/>
              </a:cxn>
              <a:cxn ang="f723">
                <a:pos x="f1271" y="f1272"/>
              </a:cxn>
              <a:cxn ang="f723">
                <a:pos x="f1273" y="f1274"/>
              </a:cxn>
              <a:cxn ang="f723">
                <a:pos x="f1275" y="f1276"/>
              </a:cxn>
              <a:cxn ang="f723">
                <a:pos x="f1277" y="f1278"/>
              </a:cxn>
              <a:cxn ang="f723">
                <a:pos x="f1279" y="f1280"/>
              </a:cxn>
              <a:cxn ang="f723">
                <a:pos x="f1281" y="f1282"/>
              </a:cxn>
              <a:cxn ang="f723">
                <a:pos x="f1106" y="f1283"/>
              </a:cxn>
              <a:cxn ang="f723">
                <a:pos x="f1106" y="f1284"/>
              </a:cxn>
              <a:cxn ang="f723">
                <a:pos x="f1285" y="f1286"/>
              </a:cxn>
              <a:cxn ang="f723">
                <a:pos x="f1287" y="f1288"/>
              </a:cxn>
              <a:cxn ang="f723">
                <a:pos x="f1289" y="f1290"/>
              </a:cxn>
              <a:cxn ang="f723">
                <a:pos x="f1291" y="f1292"/>
              </a:cxn>
            </a:cxnLst>
            <a:rect l="f1102" t="f1105" r="f1103" b="f1104"/>
            <a:pathLst>
              <a:path w="3027835" h="4339045">
                <a:moveTo>
                  <a:pt x="f6" y="f8"/>
                </a:moveTo>
                <a:lnTo>
                  <a:pt x="f6" y="f9"/>
                </a:ln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124" y="f125"/>
                </a:cubicBez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43"/>
                </a:cubicBezTo>
                <a:cubicBezTo>
                  <a:pt x="f144" y="f145"/>
                  <a:pt x="f146" y="f147"/>
                  <a:pt x="f148" y="f149"/>
                </a:cubicBezTo>
                <a:cubicBezTo>
                  <a:pt x="f150" y="f151"/>
                  <a:pt x="f152" y="f153"/>
                  <a:pt x="f154" y="f155"/>
                </a:cubicBez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69"/>
                  <a:pt x="f170" y="f171"/>
                  <a:pt x="f172" y="f173"/>
                </a:cubicBezTo>
                <a:cubicBezTo>
                  <a:pt x="f174" y="f175"/>
                  <a:pt x="f176" y="f177"/>
                  <a:pt x="f178" y="f179"/>
                </a:cubicBezTo>
                <a:cubicBezTo>
                  <a:pt x="f180" y="f181"/>
                  <a:pt x="f182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cubicBezTo>
                  <a:pt x="f192" y="f193"/>
                  <a:pt x="f194" y="f195"/>
                  <a:pt x="f196" y="f197"/>
                </a:cubicBezTo>
                <a:cubicBezTo>
                  <a:pt x="f198" y="f199"/>
                  <a:pt x="f200" y="f201"/>
                  <a:pt x="f5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31" y="f232"/>
                </a:cubicBez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49" y="f250"/>
                </a:cubicBezTo>
                <a:cubicBezTo>
                  <a:pt x="f251" y="f252"/>
                  <a:pt x="f253" y="f254"/>
                  <a:pt x="f255" y="f256"/>
                </a:cubicBez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67" y="f268"/>
                </a:cubicBez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91" y="f292"/>
                </a:cubicBezTo>
                <a:cubicBezTo>
                  <a:pt x="f293" y="f294"/>
                  <a:pt x="f295" y="f296"/>
                  <a:pt x="f297" y="f298"/>
                </a:cubicBezTo>
                <a:cubicBezTo>
                  <a:pt x="f299" y="f300"/>
                  <a:pt x="f301" y="f302"/>
                  <a:pt x="f303" y="f304"/>
                </a:cubicBezTo>
                <a:cubicBezTo>
                  <a:pt x="f305" y="f306"/>
                  <a:pt x="f307" y="f308"/>
                  <a:pt x="f309" y="f310"/>
                </a:cubicBezTo>
                <a:cubicBezTo>
                  <a:pt x="f311" y="f312"/>
                  <a:pt x="f313" y="f314"/>
                  <a:pt x="f315" y="f316"/>
                </a:cubicBezTo>
                <a:cubicBezTo>
                  <a:pt x="f317" y="f318"/>
                  <a:pt x="f319" y="f320"/>
                  <a:pt x="f321" y="f322"/>
                </a:cubicBezTo>
                <a:cubicBezTo>
                  <a:pt x="f323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cubicBezTo>
                  <a:pt x="f341" y="f342"/>
                  <a:pt x="f343" y="f344"/>
                  <a:pt x="f345" y="f346"/>
                </a:cubicBezTo>
                <a:cubicBezTo>
                  <a:pt x="f347" y="f348"/>
                  <a:pt x="f349" y="f350"/>
                  <a:pt x="f351" y="f352"/>
                </a:cubicBezTo>
                <a:cubicBezTo>
                  <a:pt x="f353" y="f354"/>
                  <a:pt x="f355" y="f356"/>
                  <a:pt x="f357" y="f358"/>
                </a:cubicBezTo>
                <a:cubicBezTo>
                  <a:pt x="f359" y="f360"/>
                  <a:pt x="f361" y="f362"/>
                  <a:pt x="f363" y="f364"/>
                </a:cubicBezTo>
                <a:cubicBezTo>
                  <a:pt x="f365" y="f366"/>
                  <a:pt x="f367" y="f368"/>
                  <a:pt x="f369" y="f370"/>
                </a:cubicBezTo>
                <a:cubicBezTo>
                  <a:pt x="f371" y="f372"/>
                  <a:pt x="f373" y="f374"/>
                  <a:pt x="f375" y="f376"/>
                </a:cubicBezTo>
                <a:cubicBezTo>
                  <a:pt x="f377" y="f378"/>
                  <a:pt x="f379" y="f380"/>
                  <a:pt x="f381" y="f382"/>
                </a:cubicBezTo>
                <a:cubicBezTo>
                  <a:pt x="f383" y="f384"/>
                  <a:pt x="f385" y="f386"/>
                  <a:pt x="f387" y="f388"/>
                </a:cubicBezTo>
                <a:close/>
                <a:moveTo>
                  <a:pt x="f6" y="f389"/>
                </a:moveTo>
                <a:lnTo>
                  <a:pt x="f6" y="f390"/>
                </a:lnTo>
                <a:lnTo>
                  <a:pt x="f391" y="f392"/>
                </a:lnTo>
                <a:cubicBezTo>
                  <a:pt x="f393" y="f394"/>
                  <a:pt x="f395" y="f396"/>
                  <a:pt x="f397" y="f398"/>
                </a:cubicBezTo>
                <a:cubicBezTo>
                  <a:pt x="f399" y="f400"/>
                  <a:pt x="f401" y="f402"/>
                  <a:pt x="f403" y="f404"/>
                </a:cubicBezTo>
                <a:cubicBezTo>
                  <a:pt x="f405" y="f406"/>
                  <a:pt x="f407" y="f408"/>
                  <a:pt x="f409" y="f410"/>
                </a:cubicBezTo>
                <a:cubicBezTo>
                  <a:pt x="f411" y="f412"/>
                  <a:pt x="f413" y="f414"/>
                  <a:pt x="f415" y="f416"/>
                </a:cubicBezTo>
                <a:cubicBezTo>
                  <a:pt x="f417" y="f418"/>
                  <a:pt x="f419" y="f420"/>
                  <a:pt x="f421" y="f422"/>
                </a:cubicBezTo>
                <a:cubicBezTo>
                  <a:pt x="f423" y="f424"/>
                  <a:pt x="f425" y="f426"/>
                  <a:pt x="f427" y="f428"/>
                </a:cubicBezTo>
                <a:close/>
                <a:moveTo>
                  <a:pt x="f6" y="f429"/>
                </a:moveTo>
                <a:lnTo>
                  <a:pt x="f6" y="f430"/>
                </a:lnTo>
                <a:lnTo>
                  <a:pt x="f431" y="f432"/>
                </a:lnTo>
                <a:cubicBezTo>
                  <a:pt x="f433" y="f434"/>
                  <a:pt x="f435" y="f436"/>
                  <a:pt x="f437" y="f438"/>
                </a:cubicBezTo>
                <a:cubicBezTo>
                  <a:pt x="f439" y="f440"/>
                  <a:pt x="f441" y="f442"/>
                  <a:pt x="f443" y="f444"/>
                </a:cubicBezTo>
                <a:cubicBezTo>
                  <a:pt x="f445" y="f446"/>
                  <a:pt x="f447" y="f448"/>
                  <a:pt x="f449" y="f450"/>
                </a:cubicBezTo>
                <a:cubicBezTo>
                  <a:pt x="f451" y="f452"/>
                  <a:pt x="f453" y="f454"/>
                  <a:pt x="f455" y="f456"/>
                </a:cubicBezTo>
                <a:cubicBezTo>
                  <a:pt x="f457" y="f458"/>
                  <a:pt x="f459" y="f460"/>
                  <a:pt x="f461" y="f462"/>
                </a:cubicBezTo>
                <a:cubicBezTo>
                  <a:pt x="f463" y="f464"/>
                  <a:pt x="f465" y="f466"/>
                  <a:pt x="f467" y="f468"/>
                </a:cubicBezTo>
                <a:close/>
                <a:moveTo>
                  <a:pt x="f6" y="f469"/>
                </a:moveTo>
                <a:lnTo>
                  <a:pt x="f6" y="f470"/>
                </a:lnTo>
                <a:lnTo>
                  <a:pt x="f471" y="f472"/>
                </a:lnTo>
                <a:cubicBezTo>
                  <a:pt x="f473" y="f474"/>
                  <a:pt x="f475" y="f476"/>
                  <a:pt x="f477" y="f478"/>
                </a:cubicBezTo>
                <a:cubicBezTo>
                  <a:pt x="f479" y="f480"/>
                  <a:pt x="f481" y="f482"/>
                  <a:pt x="f483" y="f484"/>
                </a:cubicBezTo>
                <a:cubicBezTo>
                  <a:pt x="f485" y="f486"/>
                  <a:pt x="f487" y="f488"/>
                  <a:pt x="f489" y="f490"/>
                </a:cubicBezTo>
                <a:cubicBezTo>
                  <a:pt x="f491" y="f492"/>
                  <a:pt x="f493" y="f494"/>
                  <a:pt x="f495" y="f496"/>
                </a:cubicBezTo>
                <a:cubicBezTo>
                  <a:pt x="f497" y="f498"/>
                  <a:pt x="f499" y="f500"/>
                  <a:pt x="f501" y="f502"/>
                </a:cubicBezTo>
                <a:close/>
                <a:moveTo>
                  <a:pt x="f6" y="f5"/>
                </a:moveTo>
                <a:lnTo>
                  <a:pt x="f6" y="f503"/>
                </a:lnTo>
                <a:lnTo>
                  <a:pt x="f504" y="f505"/>
                </a:lnTo>
                <a:cubicBezTo>
                  <a:pt x="f506" y="f507"/>
                  <a:pt x="f508" y="f509"/>
                  <a:pt x="f510" y="f511"/>
                </a:cubicBezTo>
                <a:cubicBezTo>
                  <a:pt x="f512" y="f513"/>
                  <a:pt x="f514" y="f515"/>
                  <a:pt x="f516" y="f517"/>
                </a:cubicBezTo>
                <a:cubicBezTo>
                  <a:pt x="f518" y="f519"/>
                  <a:pt x="f520" y="f521"/>
                  <a:pt x="f522" y="f523"/>
                </a:cubicBezTo>
                <a:close/>
              </a:path>
            </a:pathLst>
          </a:custGeom>
          <a:solidFill>
            <a:srgbClr val="5D6A76">
              <a:alpha val="1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543E34"/>
              </a:solidFill>
              <a:uFillTx/>
              <a:latin typeface="Gill Sans Nova Ligh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219037F-567C-F8B2-7555-EEE3D490D9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6072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5236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5">
            <a:extLst>
              <a:ext uri="{FF2B5EF4-FFF2-40B4-BE49-F238E27FC236}">
                <a16:creationId xmlns:a16="http://schemas.microsoft.com/office/drawing/2014/main" id="{BCDACB0F-2950-5744-024B-3FF336108FD1}"/>
              </a:ext>
            </a:extLst>
          </p:cNvPr>
          <p:cNvSpPr/>
          <p:nvPr/>
        </p:nvSpPr>
        <p:spPr>
          <a:xfrm>
            <a:off x="0" y="0"/>
            <a:ext cx="3097831" cy="253243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097831"/>
              <a:gd name="f7" fmla="val 2532431"/>
              <a:gd name="f8" fmla="val 177065"/>
              <a:gd name="f9" fmla="val 2339513"/>
              <a:gd name="f10" fmla="val 194155"/>
              <a:gd name="f11" fmla="val 2333794"/>
              <a:gd name="f12" fmla="val 217330"/>
              <a:gd name="f13" fmla="val 2347896"/>
              <a:gd name="f14" fmla="val 254598"/>
              <a:gd name="f15" fmla="val 2356846"/>
              <a:gd name="f16" fmla="val 220984"/>
              <a:gd name="f17" fmla="val 2389305"/>
              <a:gd name="f18" fmla="val 204889"/>
              <a:gd name="f19" fmla="val 2409285"/>
              <a:gd name="f20" fmla="val 184928"/>
              <a:gd name="f21" fmla="val 2423626"/>
              <a:gd name="f22" fmla="val 126472"/>
              <a:gd name="f23" fmla="val 2465563"/>
              <a:gd name="f24" fmla="val 66758"/>
              <a:gd name="f25" fmla="val 2501272"/>
              <a:gd name="f26" fmla="val 5587"/>
              <a:gd name="f27" fmla="val 2530140"/>
              <a:gd name="f28" fmla="val 2381588"/>
              <a:gd name="f29" fmla="val 23582"/>
              <a:gd name="f30" fmla="val 2378908"/>
              <a:gd name="f31" fmla="val 74831"/>
              <a:gd name="f32" fmla="val 2369442"/>
              <a:gd name="f33" fmla="val 125964"/>
              <a:gd name="f34" fmla="val 2356329"/>
              <a:gd name="f35" fmla="val 515105"/>
              <a:gd name="f36" fmla="val 2041082"/>
              <a:gd name="f37" fmla="val 525020"/>
              <a:gd name="f38" fmla="val 2042275"/>
              <a:gd name="f39" fmla="val 535497"/>
              <a:gd name="f40" fmla="val 2044487"/>
              <a:gd name="f41" fmla="val 544953"/>
              <a:gd name="f42" fmla="val 2044795"/>
              <a:gd name="f43" fmla="val 548144"/>
              <a:gd name="f44" fmla="val 2051803"/>
              <a:gd name="f45" fmla="val 551336"/>
              <a:gd name="f46" fmla="val 2058812"/>
              <a:gd name="f47" fmla="val 554530"/>
              <a:gd name="f48" fmla="val 2065819"/>
              <a:gd name="f49" fmla="val 525428"/>
              <a:gd name="f50" fmla="val 2090123"/>
              <a:gd name="f51" fmla="val 499946"/>
              <a:gd name="f52" fmla="val 2123686"/>
              <a:gd name="f53" fmla="val 466801"/>
              <a:gd name="f54" fmla="val 2136482"/>
              <a:gd name="f55" fmla="val 339661"/>
              <a:gd name="f56" fmla="val 2185241"/>
              <a:gd name="f57" fmla="val 212186"/>
              <a:gd name="f58" fmla="val 2234684"/>
              <a:gd name="f59" fmla="val 80640"/>
              <a:gd name="f60" fmla="val 2269208"/>
              <a:gd name="f61" fmla="val 55707"/>
              <a:gd name="f62" fmla="val 2275751"/>
              <a:gd name="f63" fmla="val 30214"/>
              <a:gd name="f64" fmla="val 2281031"/>
              <a:gd name="f65" fmla="val 4467"/>
              <a:gd name="f66" fmla="val 2284674"/>
              <a:gd name="f67" fmla="val 2284999"/>
              <a:gd name="f68" fmla="val 2070368"/>
              <a:gd name="f69" fmla="val 122464"/>
              <a:gd name="f70" fmla="val 2093200"/>
              <a:gd name="f71" fmla="val 248407"/>
              <a:gd name="f72" fmla="val 2112713"/>
              <a:gd name="f73" fmla="val 372168"/>
              <a:gd name="f74" fmla="val 2105142"/>
              <a:gd name="f75" fmla="val 488631"/>
              <a:gd name="f76" fmla="val 2043490"/>
              <a:gd name="f77" fmla="val 495838"/>
              <a:gd name="f78" fmla="val 2039718"/>
              <a:gd name="f79" fmla="val 505191"/>
              <a:gd name="f80" fmla="val 2039890"/>
              <a:gd name="f81" fmla="val 1575747"/>
              <a:gd name="f82" fmla="val 30326"/>
              <a:gd name="f83" fmla="val 1578492"/>
              <a:gd name="f84" fmla="val 65045"/>
              <a:gd name="f85" fmla="val 1583805"/>
              <a:gd name="f86" fmla="val 99455"/>
              <a:gd name="f87" fmla="val 1591256"/>
              <a:gd name="f88" fmla="val 134013"/>
              <a:gd name="f89" fmla="val 1600874"/>
              <a:gd name="f90" fmla="val 268006"/>
              <a:gd name="f91" fmla="val 1638282"/>
              <a:gd name="f92" fmla="val 408089"/>
              <a:gd name="f93" fmla="val 1659470"/>
              <a:gd name="f94" fmla="val 546960"/>
              <a:gd name="f95" fmla="val 1673430"/>
              <a:gd name="f96" fmla="val 668003"/>
              <a:gd name="f97" fmla="val 1685947"/>
              <a:gd name="f98" fmla="val 790523"/>
              <a:gd name="f99" fmla="val 1676746"/>
              <a:gd name="f100" fmla="val 902901"/>
              <a:gd name="f101" fmla="val 1616488"/>
              <a:gd name="f102" fmla="val 924452"/>
              <a:gd name="f103" fmla="val 1604798"/>
              <a:gd name="f104" fmla="val 953472"/>
              <a:gd name="f105" fmla="val 1606297"/>
              <a:gd name="f106" fmla="val 981963"/>
              <a:gd name="f107" fmla="val 1600906"/>
              <a:gd name="f108" fmla="val 981521"/>
              <a:gd name="f109" fmla="val 1623983"/>
              <a:gd name="f110" fmla="val 984183"/>
              <a:gd name="f111" fmla="val 1633111"/>
              <a:gd name="f112" fmla="val 980602"/>
              <a:gd name="f113" fmla="val 1637984"/>
              <a:gd name="f114" fmla="val 972430"/>
              <a:gd name="f115" fmla="val 1649782"/>
              <a:gd name="f116" fmla="val 963031"/>
              <a:gd name="f117" fmla="val 1661659"/>
              <a:gd name="f118" fmla="val 951630"/>
              <a:gd name="f119" fmla="val 1670341"/>
              <a:gd name="f120" fmla="val 795656"/>
              <a:gd name="f121" fmla="val 1788250"/>
              <a:gd name="f122" fmla="val 620439"/>
              <a:gd name="f123" fmla="val 1861176"/>
              <a:gd name="f124" fmla="val 428358"/>
              <a:gd name="f125" fmla="val 1896744"/>
              <a:gd name="f126" fmla="val 297589"/>
              <a:gd name="f127" fmla="val 1921022"/>
              <a:gd name="f128" fmla="val 177399"/>
              <a:gd name="f129" fmla="val 1891390"/>
              <a:gd name="f130" fmla="val 62362"/>
              <a:gd name="f131" fmla="val 1844923"/>
              <a:gd name="f132" fmla="val 1817067"/>
              <a:gd name="f133" fmla="val 2392663"/>
              <a:gd name="f134" fmla="val 2887521"/>
              <a:gd name="f135" fmla="val 2970795"/>
              <a:gd name="f136" fmla="val 34444"/>
              <a:gd name="f137" fmla="val 3012007"/>
              <a:gd name="f138" fmla="val 48971"/>
              <a:gd name="f139" fmla="val 3054191"/>
              <a:gd name="f140" fmla="val 61282"/>
              <a:gd name="f141" fmla="val 71279"/>
              <a:gd name="f142" fmla="val 3050254"/>
              <a:gd name="f143" fmla="val 125956"/>
              <a:gd name="f144" fmla="val 2955769"/>
              <a:gd name="f145" fmla="val 160146"/>
              <a:gd name="f146" fmla="val 2863239"/>
              <a:gd name="f147" fmla="val 172683"/>
              <a:gd name="f148" fmla="val 2680068"/>
              <a:gd name="f149" fmla="val 197283"/>
              <a:gd name="f150" fmla="val 2529795"/>
              <a:gd name="f151" fmla="val 141319"/>
              <a:gd name="f152" fmla="val 2407524"/>
              <a:gd name="f153" fmla="val 16854"/>
              <a:gd name="f154" fmla="val 605964"/>
              <a:gd name="f155" fmla="val 747628"/>
              <a:gd name="f156" fmla="val 724307"/>
              <a:gd name="f157" fmla="val 81673"/>
              <a:gd name="f158" fmla="val 712100"/>
              <a:gd name="f159" fmla="val 124220"/>
              <a:gd name="f160" fmla="val 700661"/>
              <a:gd name="f161" fmla="val 166932"/>
              <a:gd name="f162" fmla="val 692486"/>
              <a:gd name="f163" fmla="val 210269"/>
              <a:gd name="f164" fmla="val 654756"/>
              <a:gd name="f165" fmla="val 413620"/>
              <a:gd name="f166" fmla="val 626527"/>
              <a:gd name="f167" fmla="val 618747"/>
              <a:gd name="f168" fmla="val 526415"/>
              <a:gd name="f169" fmla="val 804384"/>
              <a:gd name="f170" fmla="val 524462"/>
              <a:gd name="f171" fmla="val 808016"/>
              <a:gd name="f172" fmla="val 531145"/>
              <a:gd name="f173" fmla="val 816228"/>
              <a:gd name="f174" fmla="val 536624"/>
              <a:gd name="f175" fmla="val 827931"/>
              <a:gd name="f176" fmla="val 571904"/>
              <a:gd name="f177" fmla="val 808361"/>
              <a:gd name="f178" fmla="val 605528"/>
              <a:gd name="f179" fmla="val 786618"/>
              <a:gd name="f180" fmla="val 641647"/>
              <a:gd name="f181" fmla="val 769841"/>
              <a:gd name="f182" fmla="val 830399"/>
              <a:gd name="f183" fmla="val 681460"/>
              <a:gd name="f184" fmla="val 917077"/>
              <a:gd name="f185" fmla="val 524931"/>
              <a:gd name="f186" fmla="val 943988"/>
              <a:gd name="f187" fmla="val 325957"/>
              <a:gd name="f188" fmla="val 953121"/>
              <a:gd name="f189" fmla="val 260223"/>
              <a:gd name="f190" fmla="val 966831"/>
              <a:gd name="f191" fmla="val 194866"/>
              <a:gd name="f192" fmla="val 983823"/>
              <a:gd name="f193" fmla="val 130441"/>
              <a:gd name="f194" fmla="val 1018176"/>
              <a:gd name="f195" fmla="val 1245150"/>
              <a:gd name="f196" fmla="val 1215445"/>
              <a:gd name="f197" fmla="val 85044"/>
              <a:gd name="f198" fmla="val 1172858"/>
              <a:gd name="f199" fmla="val 235346"/>
              <a:gd name="f200" fmla="val 1145665"/>
              <a:gd name="f201" fmla="val 391844"/>
              <a:gd name="f202" fmla="val 1037154"/>
              <a:gd name="f203" fmla="val 517590"/>
              <a:gd name="f204" fmla="val 1215367"/>
              <a:gd name="f205" fmla="val 462120"/>
              <a:gd name="f206" fmla="val 1324379"/>
              <a:gd name="f207" fmla="val 334920"/>
              <a:gd name="f208" fmla="val 1405473"/>
              <a:gd name="f209" fmla="val 180067"/>
              <a:gd name="f210" fmla="val 1435353"/>
              <a:gd name="f211" fmla="val 122991"/>
              <a:gd name="f212" fmla="val 1459280"/>
              <a:gd name="f213" fmla="val 61760"/>
              <a:gd name="f214" fmla="val 1485372"/>
              <a:gd name="f215" fmla="val 2313"/>
              <a:gd name="f216" fmla="val 1486481"/>
              <a:gd name="f217" fmla="val 1767143"/>
              <a:gd name="f218" fmla="val 1720915"/>
              <a:gd name="f219" fmla="val 86701"/>
              <a:gd name="f220" fmla="val 1702464"/>
              <a:gd name="f221" fmla="val 117768"/>
              <a:gd name="f222" fmla="val 1682236"/>
              <a:gd name="f223" fmla="val 148127"/>
              <a:gd name="f224" fmla="val 1659572"/>
              <a:gd name="f225" fmla="val 177506"/>
              <a:gd name="f226" fmla="val 1752607"/>
              <a:gd name="f227" fmla="val 159436"/>
              <a:gd name="f228" fmla="val 1856210"/>
              <a:gd name="f229" fmla="val 110043"/>
              <a:gd name="f230" fmla="val 1944334"/>
              <a:gd name="f231" fmla="val 44335"/>
              <a:gd name="f232" fmla="val 1997754"/>
              <a:gd name="f233" fmla="val 2262240"/>
              <a:gd name="f234" fmla="val 2121733"/>
              <a:gd name="f235" fmla="val 60384"/>
              <a:gd name="f236" fmla="val 2043455"/>
              <a:gd name="f237" fmla="val 94032"/>
              <a:gd name="f238" fmla="val 1964207"/>
              <a:gd name="f239" fmla="val 128097"/>
              <a:gd name="f240" fmla="val 1880826"/>
              <a:gd name="f241" fmla="val 163915"/>
              <a:gd name="f242" fmla="val 2016471"/>
              <a:gd name="f243" fmla="val 230529"/>
              <a:gd name="f244" fmla="val 2132159"/>
              <a:gd name="f245" fmla="val 284451"/>
              <a:gd name="f246" fmla="val 2245700"/>
              <a:gd name="f247" fmla="val 343440"/>
              <a:gd name="f248" fmla="val 2305999"/>
              <a:gd name="f249" fmla="val 374753"/>
              <a:gd name="f250" fmla="val 2363067"/>
              <a:gd name="f251" fmla="val 402948"/>
              <a:gd name="f252" fmla="val 2434618"/>
              <a:gd name="f253" fmla="val 387079"/>
              <a:gd name="f254" fmla="val 2453698"/>
              <a:gd name="f255" fmla="val 382847"/>
              <a:gd name="f256" fmla="val 2477235"/>
              <a:gd name="f257" fmla="val 399677"/>
              <a:gd name="f258" fmla="val 2512614"/>
              <a:gd name="f259" fmla="val 411781"/>
              <a:gd name="f260" fmla="val 2420100"/>
              <a:gd name="f261" fmla="val 508828"/>
              <a:gd name="f262" fmla="val 2312511"/>
              <a:gd name="f263" fmla="val 515670"/>
              <a:gd name="f264" fmla="val 2208593"/>
              <a:gd name="f265" fmla="val 529585"/>
              <a:gd name="f266" fmla="val 1968980"/>
              <a:gd name="f267" fmla="val 561874"/>
              <a:gd name="f268" fmla="val 1774391"/>
              <a:gd name="f269" fmla="val 480935"/>
              <a:gd name="f270" fmla="val 1625861"/>
              <a:gd name="f271" fmla="val 279117"/>
              <a:gd name="f272" fmla="val 1501602"/>
              <a:gd name="f273" fmla="val 347992"/>
              <a:gd name="f274" fmla="val 1385771"/>
              <a:gd name="f275" fmla="val 412165"/>
              <a:gd name="f276" fmla="val 1249141"/>
              <a:gd name="f277" fmla="val 487887"/>
              <a:gd name="f278" fmla="val 1347937"/>
              <a:gd name="f279" fmla="val 510051"/>
              <a:gd name="f280" fmla="val 1420506"/>
              <a:gd name="f281" fmla="val 520865"/>
              <a:gd name="f282" fmla="val 1489817"/>
              <a:gd name="f283" fmla="val 543171"/>
              <a:gd name="f284" fmla="val 1662032"/>
              <a:gd name="f285" fmla="val 598671"/>
              <a:gd name="f286" fmla="val 1832774"/>
              <a:gd name="f287" fmla="val 657866"/>
              <a:gd name="f288" fmla="val 2017586"/>
              <a:gd name="f289" fmla="val 654434"/>
              <a:gd name="f290" fmla="val 2037106"/>
              <a:gd name="f291" fmla="val 654158"/>
              <a:gd name="f292" fmla="val 2056972"/>
              <a:gd name="f293" fmla="val 672925"/>
              <a:gd name="f294" fmla="val 2090269"/>
              <a:gd name="f295" fmla="val 689617"/>
              <a:gd name="f296" fmla="val 2014771"/>
              <a:gd name="f297" fmla="val 752684"/>
              <a:gd name="f298" fmla="val 1942857"/>
              <a:gd name="f299" fmla="val 774836"/>
              <a:gd name="f300" fmla="val 1865658"/>
              <a:gd name="f301" fmla="val 783850"/>
              <a:gd name="f302" fmla="val 1623085"/>
              <a:gd name="f303" fmla="val 812816"/>
              <a:gd name="f304" fmla="val 1385662"/>
              <a:gd name="f305" fmla="val 809115"/>
              <a:gd name="f306" fmla="val 1168690"/>
              <a:gd name="f307" fmla="val 673999"/>
              <a:gd name="f308" fmla="val 1146885"/>
              <a:gd name="f309" fmla="val 660570"/>
              <a:gd name="f310" fmla="val 1122765"/>
              <a:gd name="f311" fmla="val 648045"/>
              <a:gd name="f312" fmla="val 1097817"/>
              <a:gd name="f313" fmla="val 643444"/>
              <a:gd name="f314" fmla="val 1062411"/>
              <a:gd name="f315" fmla="val 636939"/>
              <a:gd name="f316" fmla="val 1020764"/>
              <a:gd name="f317" fmla="val 626176"/>
              <a:gd name="f318" fmla="val 990410"/>
              <a:gd name="f319" fmla="val 638134"/>
              <a:gd name="f320" fmla="val 903436"/>
              <a:gd name="f321" fmla="val 672612"/>
              <a:gd name="f322" fmla="val 823401"/>
              <a:gd name="f323" fmla="val 722400"/>
              <a:gd name="f324" fmla="val 736992"/>
              <a:gd name="f325" fmla="val 786910"/>
              <a:gd name="f326" fmla="val 833539"/>
              <a:gd name="f327" fmla="val 800489"/>
              <a:gd name="f328" fmla="val 913270"/>
              <a:gd name="f329" fmla="val 810570"/>
              <a:gd name="f330" fmla="val 992677"/>
              <a:gd name="f331" fmla="val 823042"/>
              <a:gd name="f332" fmla="val 1210604"/>
              <a:gd name="f333" fmla="val 857464"/>
              <a:gd name="f334" fmla="val 1426175"/>
              <a:gd name="f335" fmla="val 914702"/>
              <a:gd name="f336" fmla="val 1650715"/>
              <a:gd name="f337" fmla="val 884022"/>
              <a:gd name="f338" fmla="val 1670079"/>
              <a:gd name="f339" fmla="val 881290"/>
              <a:gd name="f340" fmla="val 1692181"/>
              <a:gd name="f341" fmla="val 897925"/>
              <a:gd name="f342" fmla="val 1721679"/>
              <a:gd name="f343" fmla="val 908500"/>
              <a:gd name="f344" fmla="val 1702532"/>
              <a:gd name="f345" fmla="val 931232"/>
              <a:gd name="f346" fmla="val 1695409"/>
              <a:gd name="f347" fmla="val 946096"/>
              <a:gd name="f348" fmla="val 1683851"/>
              <a:gd name="f349" fmla="val 952322"/>
              <a:gd name="f350" fmla="val 1434339"/>
              <a:gd name="f351" fmla="val 1084824"/>
              <a:gd name="f352" fmla="val 1174944"/>
              <a:gd name="f353" fmla="val 1155344"/>
              <a:gd name="f354" fmla="val 897899"/>
              <a:gd name="f355" fmla="val 1046664"/>
              <a:gd name="f356" fmla="val 771870"/>
              <a:gd name="f357" fmla="val 997184"/>
              <a:gd name="f358" fmla="val 642761"/>
              <a:gd name="f359" fmla="val 974076"/>
              <a:gd name="f360" fmla="val 509734"/>
              <a:gd name="f361" fmla="val 965536"/>
              <a:gd name="f362" fmla="val 488017"/>
              <a:gd name="f363" fmla="val 964052"/>
              <a:gd name="f364" fmla="val 461157"/>
              <a:gd name="f365" fmla="val 959192"/>
              <a:gd name="f366" fmla="val 445191"/>
              <a:gd name="f367" fmla="val 969204"/>
              <a:gd name="f368" fmla="val 333897"/>
              <a:gd name="f369" fmla="val 1037646"/>
              <a:gd name="f370" fmla="val 225641"/>
              <a:gd name="f371" fmla="val 1110639"/>
              <a:gd name="f372" fmla="val 133050"/>
              <a:gd name="f373" fmla="val 1206458"/>
              <a:gd name="f374" fmla="val 341357"/>
              <a:gd name="f375" fmla="val 1149953"/>
              <a:gd name="f376" fmla="val 544404"/>
              <a:gd name="f377" fmla="val 1184550"/>
              <a:gd name="f378" fmla="val 747077"/>
              <a:gd name="f379" fmla="val 1223721"/>
              <a:gd name="f380" fmla="val 916050"/>
              <a:gd name="f381" fmla="val 1256376"/>
              <a:gd name="f382" fmla="val 1083927"/>
              <a:gd name="f383" fmla="val 1270129"/>
              <a:gd name="f384" fmla="val 1246838"/>
              <a:gd name="f385" fmla="val 1194561"/>
              <a:gd name="f386" fmla="val 1258266"/>
              <a:gd name="f387" fmla="val 1189292"/>
              <a:gd name="f388" fmla="val 1273919"/>
              <a:gd name="f389" fmla="val 1192389"/>
              <a:gd name="f390" fmla="val 1295481"/>
              <a:gd name="f391" fmla="val 1191416"/>
              <a:gd name="f392" fmla="val 1295482"/>
              <a:gd name="f393" fmla="val 1292240"/>
              <a:gd name="f394" fmla="val 1223193"/>
              <a:gd name="f395" fmla="val 1327979"/>
              <a:gd name="f396" fmla="val 1157573"/>
              <a:gd name="f397" fmla="val 1361213"/>
              <a:gd name="f398" fmla="val 1105553"/>
              <a:gd name="f399" fmla="val 1387523"/>
              <a:gd name="f400" fmla="val 1045986"/>
              <a:gd name="f401" fmla="val 1399416"/>
              <a:gd name="f402" fmla="val 989171"/>
              <a:gd name="f403" fmla="val 1414361"/>
              <a:gd name="f404" fmla="val 778473"/>
              <a:gd name="f405" fmla="val 1470541"/>
              <a:gd name="f406" fmla="val 567742"/>
              <a:gd name="f407" fmla="val 1476548"/>
              <a:gd name="f408" fmla="val 353864"/>
              <a:gd name="f409" fmla="val 1426601"/>
              <a:gd name="f410" fmla="val 254241"/>
              <a:gd name="f411" fmla="val 1403352"/>
              <a:gd name="f412" fmla="val 150259"/>
              <a:gd name="f413" fmla="val 1399724"/>
              <a:gd name="f414" fmla="val 48450"/>
              <a:gd name="f415" fmla="val 1385431"/>
              <a:gd name="f416" fmla="val 1383095"/>
              <a:gd name="f417" fmla="val 442797"/>
              <a:gd name="f418" fmla="val 10908"/>
              <a:gd name="f419" fmla="val 416103"/>
              <a:gd name="f420" fmla="val 51257"/>
              <a:gd name="f421" fmla="val 330271"/>
              <a:gd name="f422" fmla="val 105655"/>
              <a:gd name="f423" fmla="val 249632"/>
              <a:gd name="f424" fmla="val 176820"/>
              <a:gd name="f425" fmla="val 175170"/>
              <a:gd name="f426" fmla="val 198630"/>
              <a:gd name="f427" fmla="val 152556"/>
              <a:gd name="f428" fmla="val 214572"/>
              <a:gd name="f429" fmla="val 121109"/>
              <a:gd name="f430" fmla="val 260099"/>
              <a:gd name="f431" fmla="val 130205"/>
              <a:gd name="f432" fmla="val 260498"/>
              <a:gd name="f433" fmla="val 147064"/>
              <a:gd name="f434" fmla="val 265873"/>
              <a:gd name="f435" fmla="val 163135"/>
              <a:gd name="f436" fmla="val 260495"/>
              <a:gd name="f437" fmla="val 174096"/>
              <a:gd name="f438" fmla="val 193118"/>
              <a:gd name="f439" fmla="val 310351"/>
              <a:gd name="f440" fmla="val 184260"/>
              <a:gd name="f441" fmla="val 458681"/>
              <a:gd name="f442" fmla="val 174574"/>
              <a:gd name="f443" fmla="val 605925"/>
              <a:gd name="f444" fmla="val 164473"/>
              <a:gd name="f445" fmla="val 761636"/>
              <a:gd name="f446" fmla="val 140011"/>
              <a:gd name="f447" fmla="val 913697"/>
              <a:gd name="f448" fmla="val 85341"/>
              <a:gd name="f449" fmla="val 1060441"/>
              <a:gd name="f450" fmla="val 72759"/>
              <a:gd name="f451" fmla="val 1094049"/>
              <a:gd name="f452" fmla="val 61613"/>
              <a:gd name="f453" fmla="val 1127849"/>
              <a:gd name="f454" fmla="val 45643"/>
              <a:gd name="f455" fmla="val 1173905"/>
              <a:gd name="f456" fmla="val 182365"/>
              <a:gd name="f457" fmla="val 1101118"/>
              <a:gd name="f458" fmla="val 259625"/>
              <a:gd name="f459" fmla="val 999811"/>
              <a:gd name="f460" fmla="val 288222"/>
              <a:gd name="f461" fmla="val 862194"/>
              <a:gd name="f462" fmla="val 317271"/>
              <a:gd name="f463" fmla="val 721228"/>
              <a:gd name="f464" fmla="val 343722"/>
              <a:gd name="f465" fmla="val 579667"/>
              <a:gd name="f466" fmla="val 370923"/>
              <a:gd name="f467" fmla="val 437965"/>
              <a:gd name="f468" fmla="val 404041"/>
              <a:gd name="f469" fmla="val 266013"/>
              <a:gd name="f470" fmla="val 488120"/>
              <a:gd name="f471" fmla="val 126452"/>
              <a:gd name="f472" fmla="val 600507"/>
              <a:gd name="f473" fmla="val 5216"/>
              <a:gd name="f474" fmla="+- 0 0 -90"/>
              <a:gd name="f475" fmla="*/ f3 1 3097831"/>
              <a:gd name="f476" fmla="*/ f4 1 2532431"/>
              <a:gd name="f477" fmla="val f5"/>
              <a:gd name="f478" fmla="val f6"/>
              <a:gd name="f479" fmla="val f7"/>
              <a:gd name="f480" fmla="*/ f474 f0 1"/>
              <a:gd name="f481" fmla="+- f479 0 f477"/>
              <a:gd name="f482" fmla="+- f478 0 f477"/>
              <a:gd name="f483" fmla="*/ f480 1 f2"/>
              <a:gd name="f484" fmla="*/ f482 1 3097831"/>
              <a:gd name="f485" fmla="*/ f481 1 2532431"/>
              <a:gd name="f486" fmla="*/ 177065 f482 1"/>
              <a:gd name="f487" fmla="*/ 2339513 f481 1"/>
              <a:gd name="f488" fmla="*/ 254598 f482 1"/>
              <a:gd name="f489" fmla="*/ 2356846 f481 1"/>
              <a:gd name="f490" fmla="*/ 184928 f482 1"/>
              <a:gd name="f491" fmla="*/ 2423626 f481 1"/>
              <a:gd name="f492" fmla="*/ 5587 f482 1"/>
              <a:gd name="f493" fmla="*/ 2530140 f481 1"/>
              <a:gd name="f494" fmla="*/ 0 f482 1"/>
              <a:gd name="f495" fmla="*/ 2532431 f481 1"/>
              <a:gd name="f496" fmla="*/ 2381588 f481 1"/>
              <a:gd name="f497" fmla="*/ 23582 f482 1"/>
              <a:gd name="f498" fmla="*/ 2378908 f481 1"/>
              <a:gd name="f499" fmla="*/ 515105 f482 1"/>
              <a:gd name="f500" fmla="*/ 2041082 f481 1"/>
              <a:gd name="f501" fmla="*/ 544953 f482 1"/>
              <a:gd name="f502" fmla="*/ 2044795 f481 1"/>
              <a:gd name="f503" fmla="*/ 554530 f482 1"/>
              <a:gd name="f504" fmla="*/ 2065819 f481 1"/>
              <a:gd name="f505" fmla="*/ 466801 f482 1"/>
              <a:gd name="f506" fmla="*/ 2136482 f481 1"/>
              <a:gd name="f507" fmla="*/ 80640 f482 1"/>
              <a:gd name="f508" fmla="*/ 2269208 f481 1"/>
              <a:gd name="f509" fmla="*/ 4467 f482 1"/>
              <a:gd name="f510" fmla="*/ 2284674 f481 1"/>
              <a:gd name="f511" fmla="*/ 2284999 f481 1"/>
              <a:gd name="f512" fmla="*/ 2070368 f481 1"/>
              <a:gd name="f513" fmla="*/ 122464 f482 1"/>
              <a:gd name="f514" fmla="*/ 2093200 f481 1"/>
              <a:gd name="f515" fmla="*/ 488631 f482 1"/>
              <a:gd name="f516" fmla="*/ 2043490 f481 1"/>
              <a:gd name="f517" fmla="*/ 1575747 f481 1"/>
              <a:gd name="f518" fmla="*/ 30326 f482 1"/>
              <a:gd name="f519" fmla="*/ 1578492 f481 1"/>
              <a:gd name="f520" fmla="*/ 134013 f482 1"/>
              <a:gd name="f521" fmla="*/ 1600874 f481 1"/>
              <a:gd name="f522" fmla="*/ 546960 f482 1"/>
              <a:gd name="f523" fmla="*/ 1673430 f481 1"/>
              <a:gd name="f524" fmla="*/ 902901 f482 1"/>
              <a:gd name="f525" fmla="*/ 1616488 f481 1"/>
              <a:gd name="f526" fmla="*/ 981963 f482 1"/>
              <a:gd name="f527" fmla="*/ 1600906 f481 1"/>
              <a:gd name="f528" fmla="*/ 980602 f482 1"/>
              <a:gd name="f529" fmla="*/ 1637984 f481 1"/>
              <a:gd name="f530" fmla="*/ 951630 f482 1"/>
              <a:gd name="f531" fmla="*/ 1670341 f481 1"/>
              <a:gd name="f532" fmla="*/ 428358 f482 1"/>
              <a:gd name="f533" fmla="*/ 1896744 f481 1"/>
              <a:gd name="f534" fmla="*/ 62362 f482 1"/>
              <a:gd name="f535" fmla="*/ 1844923 f481 1"/>
              <a:gd name="f536" fmla="*/ 1817067 f481 1"/>
              <a:gd name="f537" fmla="*/ 2392663 f482 1"/>
              <a:gd name="f538" fmla="*/ 0 f481 1"/>
              <a:gd name="f539" fmla="*/ 2887521 f482 1"/>
              <a:gd name="f540" fmla="*/ 2970795 f482 1"/>
              <a:gd name="f541" fmla="*/ 34444 f481 1"/>
              <a:gd name="f542" fmla="*/ 3097831 f482 1"/>
              <a:gd name="f543" fmla="*/ 71279 f481 1"/>
              <a:gd name="f544" fmla="*/ 2863239 f482 1"/>
              <a:gd name="f545" fmla="*/ 172683 f481 1"/>
              <a:gd name="f546" fmla="*/ 2407524 f482 1"/>
              <a:gd name="f547" fmla="*/ 16854 f481 1"/>
              <a:gd name="f548" fmla="*/ 605964 f482 1"/>
              <a:gd name="f549" fmla="*/ 747628 f482 1"/>
              <a:gd name="f550" fmla="*/ 724307 f482 1"/>
              <a:gd name="f551" fmla="*/ 81673 f481 1"/>
              <a:gd name="f552" fmla="*/ 692486 f482 1"/>
              <a:gd name="f553" fmla="*/ 210269 f481 1"/>
              <a:gd name="f554" fmla="*/ 526415 f482 1"/>
              <a:gd name="f555" fmla="*/ 804384 f481 1"/>
              <a:gd name="f556" fmla="*/ 536624 f482 1"/>
              <a:gd name="f557" fmla="*/ 827931 f481 1"/>
              <a:gd name="f558" fmla="*/ 641647 f482 1"/>
              <a:gd name="f559" fmla="*/ 769841 f481 1"/>
              <a:gd name="f560" fmla="*/ 943988 f482 1"/>
              <a:gd name="f561" fmla="*/ 325957 f481 1"/>
              <a:gd name="f562" fmla="*/ 983823 f482 1"/>
              <a:gd name="f563" fmla="*/ 130441 f481 1"/>
              <a:gd name="f564" fmla="*/ 1018176 f482 1"/>
              <a:gd name="f565" fmla="*/ 1245150 f482 1"/>
              <a:gd name="f566" fmla="*/ 1215445 f482 1"/>
              <a:gd name="f567" fmla="*/ 85044 f481 1"/>
              <a:gd name="f568" fmla="*/ 1037154 f482 1"/>
              <a:gd name="f569" fmla="*/ 517590 f481 1"/>
              <a:gd name="f570" fmla="*/ 1405473 f482 1"/>
              <a:gd name="f571" fmla="*/ 180067 f481 1"/>
              <a:gd name="f572" fmla="*/ 1485372 f482 1"/>
              <a:gd name="f573" fmla="*/ 2313 f481 1"/>
              <a:gd name="f574" fmla="*/ 1486481 f482 1"/>
              <a:gd name="f575" fmla="*/ 1767143 f482 1"/>
              <a:gd name="f576" fmla="*/ 1720915 f482 1"/>
              <a:gd name="f577" fmla="*/ 86701 f481 1"/>
              <a:gd name="f578" fmla="*/ 1659572 f482 1"/>
              <a:gd name="f579" fmla="*/ 177506 f481 1"/>
              <a:gd name="f580" fmla="*/ 1944334 f482 1"/>
              <a:gd name="f581" fmla="*/ 44335 f481 1"/>
              <a:gd name="f582" fmla="*/ 1997754 f482 1"/>
              <a:gd name="f583" fmla="*/ 2262240 f482 1"/>
              <a:gd name="f584" fmla="*/ 2121733 f482 1"/>
              <a:gd name="f585" fmla="*/ 60384 f481 1"/>
              <a:gd name="f586" fmla="*/ 1880826 f482 1"/>
              <a:gd name="f587" fmla="*/ 163915 f481 1"/>
              <a:gd name="f588" fmla="*/ 2245700 f482 1"/>
              <a:gd name="f589" fmla="*/ 343440 f481 1"/>
              <a:gd name="f590" fmla="*/ 2434618 f482 1"/>
              <a:gd name="f591" fmla="*/ 387079 f481 1"/>
              <a:gd name="f592" fmla="*/ 2512614 f482 1"/>
              <a:gd name="f593" fmla="*/ 411781 f481 1"/>
              <a:gd name="f594" fmla="*/ 2208593 f482 1"/>
              <a:gd name="f595" fmla="*/ 529585 f481 1"/>
              <a:gd name="f596" fmla="*/ 1625861 f482 1"/>
              <a:gd name="f597" fmla="*/ 279117 f481 1"/>
              <a:gd name="f598" fmla="*/ 1249141 f482 1"/>
              <a:gd name="f599" fmla="*/ 487887 f481 1"/>
              <a:gd name="f600" fmla="*/ 1489817 f482 1"/>
              <a:gd name="f601" fmla="*/ 543171 f481 1"/>
              <a:gd name="f602" fmla="*/ 2017586 f482 1"/>
              <a:gd name="f603" fmla="*/ 654434 f481 1"/>
              <a:gd name="f604" fmla="*/ 2090269 f482 1"/>
              <a:gd name="f605" fmla="*/ 689617 f481 1"/>
              <a:gd name="f606" fmla="*/ 1865658 f482 1"/>
              <a:gd name="f607" fmla="*/ 783850 f481 1"/>
              <a:gd name="f608" fmla="*/ 1168690 f482 1"/>
              <a:gd name="f609" fmla="*/ 673999 f481 1"/>
              <a:gd name="f610" fmla="*/ 1097817 f482 1"/>
              <a:gd name="f611" fmla="*/ 643444 f481 1"/>
              <a:gd name="f612" fmla="*/ 990410 f482 1"/>
              <a:gd name="f613" fmla="*/ 638134 f481 1"/>
              <a:gd name="f614" fmla="*/ 736992 f482 1"/>
              <a:gd name="f615" fmla="*/ 786910 f481 1"/>
              <a:gd name="f616" fmla="*/ 992677 f482 1"/>
              <a:gd name="f617" fmla="*/ 823042 f481 1"/>
              <a:gd name="f618" fmla="*/ 1650715 f482 1"/>
              <a:gd name="f619" fmla="*/ 884022 f481 1"/>
              <a:gd name="f620" fmla="*/ 1721679 f482 1"/>
              <a:gd name="f621" fmla="*/ 908500 f481 1"/>
              <a:gd name="f622" fmla="*/ 1683851 f482 1"/>
              <a:gd name="f623" fmla="*/ 952322 f481 1"/>
              <a:gd name="f624" fmla="*/ 897899 f482 1"/>
              <a:gd name="f625" fmla="*/ 1046664 f481 1"/>
              <a:gd name="f626" fmla="*/ 509734 f482 1"/>
              <a:gd name="f627" fmla="*/ 965536 f481 1"/>
              <a:gd name="f628" fmla="*/ 445191 f482 1"/>
              <a:gd name="f629" fmla="*/ 969204 f481 1"/>
              <a:gd name="f630" fmla="*/ 133050 f482 1"/>
              <a:gd name="f631" fmla="*/ 1206458 f481 1"/>
              <a:gd name="f632" fmla="*/ 747077 f482 1"/>
              <a:gd name="f633" fmla="*/ 1223721 f481 1"/>
              <a:gd name="f634" fmla="*/ 1246838 f482 1"/>
              <a:gd name="f635" fmla="*/ 1194561 f481 1"/>
              <a:gd name="f636" fmla="*/ 1295481 f482 1"/>
              <a:gd name="f637" fmla="*/ 1191416 f481 1"/>
              <a:gd name="f638" fmla="*/ 1157573 f482 1"/>
              <a:gd name="f639" fmla="*/ 1361213 f481 1"/>
              <a:gd name="f640" fmla="*/ 989171 f482 1"/>
              <a:gd name="f641" fmla="*/ 1414361 f481 1"/>
              <a:gd name="f642" fmla="*/ 353864 f482 1"/>
              <a:gd name="f643" fmla="*/ 1426601 f481 1"/>
              <a:gd name="f644" fmla="*/ 48450 f482 1"/>
              <a:gd name="f645" fmla="*/ 1385431 f481 1"/>
              <a:gd name="f646" fmla="*/ 1383095 f481 1"/>
              <a:gd name="f647" fmla="*/ 442797 f481 1"/>
              <a:gd name="f648" fmla="*/ 10908 f482 1"/>
              <a:gd name="f649" fmla="*/ 416103 f481 1"/>
              <a:gd name="f650" fmla="*/ 176820 f482 1"/>
              <a:gd name="f651" fmla="*/ 175170 f481 1"/>
              <a:gd name="f652" fmla="*/ 260099 f482 1"/>
              <a:gd name="f653" fmla="*/ 130205 f481 1"/>
              <a:gd name="f654" fmla="*/ 260495 f482 1"/>
              <a:gd name="f655" fmla="*/ 174096 f481 1"/>
              <a:gd name="f656" fmla="*/ 174574 f482 1"/>
              <a:gd name="f657" fmla="*/ 605925 f481 1"/>
              <a:gd name="f658" fmla="*/ 85341 f482 1"/>
              <a:gd name="f659" fmla="*/ 1060441 f481 1"/>
              <a:gd name="f660" fmla="*/ 45643 f482 1"/>
              <a:gd name="f661" fmla="*/ 1173905 f481 1"/>
              <a:gd name="f662" fmla="*/ 288222 f482 1"/>
              <a:gd name="f663" fmla="*/ 862194 f481 1"/>
              <a:gd name="f664" fmla="*/ 370923 f482 1"/>
              <a:gd name="f665" fmla="*/ 437965 f481 1"/>
              <a:gd name="f666" fmla="*/ 600507 f482 1"/>
              <a:gd name="f667" fmla="*/ 5216 f481 1"/>
              <a:gd name="f668" fmla="+- f483 0 f1"/>
              <a:gd name="f669" fmla="*/ f486 1 3097831"/>
              <a:gd name="f670" fmla="*/ f487 1 2532431"/>
              <a:gd name="f671" fmla="*/ f488 1 3097831"/>
              <a:gd name="f672" fmla="*/ f489 1 2532431"/>
              <a:gd name="f673" fmla="*/ f490 1 3097831"/>
              <a:gd name="f674" fmla="*/ f491 1 2532431"/>
              <a:gd name="f675" fmla="*/ f492 1 3097831"/>
              <a:gd name="f676" fmla="*/ f493 1 2532431"/>
              <a:gd name="f677" fmla="*/ f494 1 3097831"/>
              <a:gd name="f678" fmla="*/ f495 1 2532431"/>
              <a:gd name="f679" fmla="*/ f496 1 2532431"/>
              <a:gd name="f680" fmla="*/ f497 1 3097831"/>
              <a:gd name="f681" fmla="*/ f498 1 2532431"/>
              <a:gd name="f682" fmla="*/ f499 1 3097831"/>
              <a:gd name="f683" fmla="*/ f500 1 2532431"/>
              <a:gd name="f684" fmla="*/ f501 1 3097831"/>
              <a:gd name="f685" fmla="*/ f502 1 2532431"/>
              <a:gd name="f686" fmla="*/ f503 1 3097831"/>
              <a:gd name="f687" fmla="*/ f504 1 2532431"/>
              <a:gd name="f688" fmla="*/ f505 1 3097831"/>
              <a:gd name="f689" fmla="*/ f506 1 2532431"/>
              <a:gd name="f690" fmla="*/ f507 1 3097831"/>
              <a:gd name="f691" fmla="*/ f508 1 2532431"/>
              <a:gd name="f692" fmla="*/ f509 1 3097831"/>
              <a:gd name="f693" fmla="*/ f510 1 2532431"/>
              <a:gd name="f694" fmla="*/ f511 1 2532431"/>
              <a:gd name="f695" fmla="*/ f512 1 2532431"/>
              <a:gd name="f696" fmla="*/ f513 1 3097831"/>
              <a:gd name="f697" fmla="*/ f514 1 2532431"/>
              <a:gd name="f698" fmla="*/ f515 1 3097831"/>
              <a:gd name="f699" fmla="*/ f516 1 2532431"/>
              <a:gd name="f700" fmla="*/ f517 1 2532431"/>
              <a:gd name="f701" fmla="*/ f518 1 3097831"/>
              <a:gd name="f702" fmla="*/ f519 1 2532431"/>
              <a:gd name="f703" fmla="*/ f520 1 3097831"/>
              <a:gd name="f704" fmla="*/ f521 1 2532431"/>
              <a:gd name="f705" fmla="*/ f522 1 3097831"/>
              <a:gd name="f706" fmla="*/ f523 1 2532431"/>
              <a:gd name="f707" fmla="*/ f524 1 3097831"/>
              <a:gd name="f708" fmla="*/ f525 1 2532431"/>
              <a:gd name="f709" fmla="*/ f526 1 3097831"/>
              <a:gd name="f710" fmla="*/ f527 1 2532431"/>
              <a:gd name="f711" fmla="*/ f528 1 3097831"/>
              <a:gd name="f712" fmla="*/ f529 1 2532431"/>
              <a:gd name="f713" fmla="*/ f530 1 3097831"/>
              <a:gd name="f714" fmla="*/ f531 1 2532431"/>
              <a:gd name="f715" fmla="*/ f532 1 3097831"/>
              <a:gd name="f716" fmla="*/ f533 1 2532431"/>
              <a:gd name="f717" fmla="*/ f534 1 3097831"/>
              <a:gd name="f718" fmla="*/ f535 1 2532431"/>
              <a:gd name="f719" fmla="*/ f536 1 2532431"/>
              <a:gd name="f720" fmla="*/ f537 1 3097831"/>
              <a:gd name="f721" fmla="*/ f538 1 2532431"/>
              <a:gd name="f722" fmla="*/ f539 1 3097831"/>
              <a:gd name="f723" fmla="*/ f540 1 3097831"/>
              <a:gd name="f724" fmla="*/ f541 1 2532431"/>
              <a:gd name="f725" fmla="*/ f542 1 3097831"/>
              <a:gd name="f726" fmla="*/ f543 1 2532431"/>
              <a:gd name="f727" fmla="*/ f544 1 3097831"/>
              <a:gd name="f728" fmla="*/ f545 1 2532431"/>
              <a:gd name="f729" fmla="*/ f546 1 3097831"/>
              <a:gd name="f730" fmla="*/ f547 1 2532431"/>
              <a:gd name="f731" fmla="*/ f548 1 3097831"/>
              <a:gd name="f732" fmla="*/ f549 1 3097831"/>
              <a:gd name="f733" fmla="*/ f550 1 3097831"/>
              <a:gd name="f734" fmla="*/ f551 1 2532431"/>
              <a:gd name="f735" fmla="*/ f552 1 3097831"/>
              <a:gd name="f736" fmla="*/ f553 1 2532431"/>
              <a:gd name="f737" fmla="*/ f554 1 3097831"/>
              <a:gd name="f738" fmla="*/ f555 1 2532431"/>
              <a:gd name="f739" fmla="*/ f556 1 3097831"/>
              <a:gd name="f740" fmla="*/ f557 1 2532431"/>
              <a:gd name="f741" fmla="*/ f558 1 3097831"/>
              <a:gd name="f742" fmla="*/ f559 1 2532431"/>
              <a:gd name="f743" fmla="*/ f560 1 3097831"/>
              <a:gd name="f744" fmla="*/ f561 1 2532431"/>
              <a:gd name="f745" fmla="*/ f562 1 3097831"/>
              <a:gd name="f746" fmla="*/ f563 1 2532431"/>
              <a:gd name="f747" fmla="*/ f564 1 3097831"/>
              <a:gd name="f748" fmla="*/ f565 1 3097831"/>
              <a:gd name="f749" fmla="*/ f566 1 3097831"/>
              <a:gd name="f750" fmla="*/ f567 1 2532431"/>
              <a:gd name="f751" fmla="*/ f568 1 3097831"/>
              <a:gd name="f752" fmla="*/ f569 1 2532431"/>
              <a:gd name="f753" fmla="*/ f570 1 3097831"/>
              <a:gd name="f754" fmla="*/ f571 1 2532431"/>
              <a:gd name="f755" fmla="*/ f572 1 3097831"/>
              <a:gd name="f756" fmla="*/ f573 1 2532431"/>
              <a:gd name="f757" fmla="*/ f574 1 3097831"/>
              <a:gd name="f758" fmla="*/ f575 1 3097831"/>
              <a:gd name="f759" fmla="*/ f576 1 3097831"/>
              <a:gd name="f760" fmla="*/ f577 1 2532431"/>
              <a:gd name="f761" fmla="*/ f578 1 3097831"/>
              <a:gd name="f762" fmla="*/ f579 1 2532431"/>
              <a:gd name="f763" fmla="*/ f580 1 3097831"/>
              <a:gd name="f764" fmla="*/ f581 1 2532431"/>
              <a:gd name="f765" fmla="*/ f582 1 3097831"/>
              <a:gd name="f766" fmla="*/ f583 1 3097831"/>
              <a:gd name="f767" fmla="*/ f584 1 3097831"/>
              <a:gd name="f768" fmla="*/ f585 1 2532431"/>
              <a:gd name="f769" fmla="*/ f586 1 3097831"/>
              <a:gd name="f770" fmla="*/ f587 1 2532431"/>
              <a:gd name="f771" fmla="*/ f588 1 3097831"/>
              <a:gd name="f772" fmla="*/ f589 1 2532431"/>
              <a:gd name="f773" fmla="*/ f590 1 3097831"/>
              <a:gd name="f774" fmla="*/ f591 1 2532431"/>
              <a:gd name="f775" fmla="*/ f592 1 3097831"/>
              <a:gd name="f776" fmla="*/ f593 1 2532431"/>
              <a:gd name="f777" fmla="*/ f594 1 3097831"/>
              <a:gd name="f778" fmla="*/ f595 1 2532431"/>
              <a:gd name="f779" fmla="*/ f596 1 3097831"/>
              <a:gd name="f780" fmla="*/ f597 1 2532431"/>
              <a:gd name="f781" fmla="*/ f598 1 3097831"/>
              <a:gd name="f782" fmla="*/ f599 1 2532431"/>
              <a:gd name="f783" fmla="*/ f600 1 3097831"/>
              <a:gd name="f784" fmla="*/ f601 1 2532431"/>
              <a:gd name="f785" fmla="*/ f602 1 3097831"/>
              <a:gd name="f786" fmla="*/ f603 1 2532431"/>
              <a:gd name="f787" fmla="*/ f604 1 3097831"/>
              <a:gd name="f788" fmla="*/ f605 1 2532431"/>
              <a:gd name="f789" fmla="*/ f606 1 3097831"/>
              <a:gd name="f790" fmla="*/ f607 1 2532431"/>
              <a:gd name="f791" fmla="*/ f608 1 3097831"/>
              <a:gd name="f792" fmla="*/ f609 1 2532431"/>
              <a:gd name="f793" fmla="*/ f610 1 3097831"/>
              <a:gd name="f794" fmla="*/ f611 1 2532431"/>
              <a:gd name="f795" fmla="*/ f612 1 3097831"/>
              <a:gd name="f796" fmla="*/ f613 1 2532431"/>
              <a:gd name="f797" fmla="*/ f614 1 3097831"/>
              <a:gd name="f798" fmla="*/ f615 1 2532431"/>
              <a:gd name="f799" fmla="*/ f616 1 3097831"/>
              <a:gd name="f800" fmla="*/ f617 1 2532431"/>
              <a:gd name="f801" fmla="*/ f618 1 3097831"/>
              <a:gd name="f802" fmla="*/ f619 1 2532431"/>
              <a:gd name="f803" fmla="*/ f620 1 3097831"/>
              <a:gd name="f804" fmla="*/ f621 1 2532431"/>
              <a:gd name="f805" fmla="*/ f622 1 3097831"/>
              <a:gd name="f806" fmla="*/ f623 1 2532431"/>
              <a:gd name="f807" fmla="*/ f624 1 3097831"/>
              <a:gd name="f808" fmla="*/ f625 1 2532431"/>
              <a:gd name="f809" fmla="*/ f626 1 3097831"/>
              <a:gd name="f810" fmla="*/ f627 1 2532431"/>
              <a:gd name="f811" fmla="*/ f628 1 3097831"/>
              <a:gd name="f812" fmla="*/ f629 1 2532431"/>
              <a:gd name="f813" fmla="*/ f630 1 3097831"/>
              <a:gd name="f814" fmla="*/ f631 1 2532431"/>
              <a:gd name="f815" fmla="*/ f632 1 3097831"/>
              <a:gd name="f816" fmla="*/ f633 1 2532431"/>
              <a:gd name="f817" fmla="*/ f634 1 3097831"/>
              <a:gd name="f818" fmla="*/ f635 1 2532431"/>
              <a:gd name="f819" fmla="*/ f636 1 3097831"/>
              <a:gd name="f820" fmla="*/ f637 1 2532431"/>
              <a:gd name="f821" fmla="*/ f638 1 3097831"/>
              <a:gd name="f822" fmla="*/ f639 1 2532431"/>
              <a:gd name="f823" fmla="*/ f640 1 3097831"/>
              <a:gd name="f824" fmla="*/ f641 1 2532431"/>
              <a:gd name="f825" fmla="*/ f642 1 3097831"/>
              <a:gd name="f826" fmla="*/ f643 1 2532431"/>
              <a:gd name="f827" fmla="*/ f644 1 3097831"/>
              <a:gd name="f828" fmla="*/ f645 1 2532431"/>
              <a:gd name="f829" fmla="*/ f646 1 2532431"/>
              <a:gd name="f830" fmla="*/ f647 1 2532431"/>
              <a:gd name="f831" fmla="*/ f648 1 3097831"/>
              <a:gd name="f832" fmla="*/ f649 1 2532431"/>
              <a:gd name="f833" fmla="*/ f650 1 3097831"/>
              <a:gd name="f834" fmla="*/ f651 1 2532431"/>
              <a:gd name="f835" fmla="*/ f652 1 3097831"/>
              <a:gd name="f836" fmla="*/ f653 1 2532431"/>
              <a:gd name="f837" fmla="*/ f654 1 3097831"/>
              <a:gd name="f838" fmla="*/ f655 1 2532431"/>
              <a:gd name="f839" fmla="*/ f656 1 3097831"/>
              <a:gd name="f840" fmla="*/ f657 1 2532431"/>
              <a:gd name="f841" fmla="*/ f658 1 3097831"/>
              <a:gd name="f842" fmla="*/ f659 1 2532431"/>
              <a:gd name="f843" fmla="*/ f660 1 3097831"/>
              <a:gd name="f844" fmla="*/ f661 1 2532431"/>
              <a:gd name="f845" fmla="*/ f662 1 3097831"/>
              <a:gd name="f846" fmla="*/ f663 1 2532431"/>
              <a:gd name="f847" fmla="*/ f664 1 3097831"/>
              <a:gd name="f848" fmla="*/ f665 1 2532431"/>
              <a:gd name="f849" fmla="*/ f666 1 3097831"/>
              <a:gd name="f850" fmla="*/ f667 1 2532431"/>
              <a:gd name="f851" fmla="*/ f477 1 f484"/>
              <a:gd name="f852" fmla="*/ f478 1 f484"/>
              <a:gd name="f853" fmla="*/ f477 1 f485"/>
              <a:gd name="f854" fmla="*/ f479 1 f485"/>
              <a:gd name="f855" fmla="*/ f669 1 f484"/>
              <a:gd name="f856" fmla="*/ f670 1 f485"/>
              <a:gd name="f857" fmla="*/ f671 1 f484"/>
              <a:gd name="f858" fmla="*/ f672 1 f485"/>
              <a:gd name="f859" fmla="*/ f673 1 f484"/>
              <a:gd name="f860" fmla="*/ f674 1 f485"/>
              <a:gd name="f861" fmla="*/ f675 1 f484"/>
              <a:gd name="f862" fmla="*/ f676 1 f485"/>
              <a:gd name="f863" fmla="*/ f677 1 f484"/>
              <a:gd name="f864" fmla="*/ f678 1 f485"/>
              <a:gd name="f865" fmla="*/ f679 1 f485"/>
              <a:gd name="f866" fmla="*/ f680 1 f484"/>
              <a:gd name="f867" fmla="*/ f681 1 f485"/>
              <a:gd name="f868" fmla="*/ f682 1 f484"/>
              <a:gd name="f869" fmla="*/ f683 1 f485"/>
              <a:gd name="f870" fmla="*/ f684 1 f484"/>
              <a:gd name="f871" fmla="*/ f685 1 f485"/>
              <a:gd name="f872" fmla="*/ f686 1 f484"/>
              <a:gd name="f873" fmla="*/ f687 1 f485"/>
              <a:gd name="f874" fmla="*/ f688 1 f484"/>
              <a:gd name="f875" fmla="*/ f689 1 f485"/>
              <a:gd name="f876" fmla="*/ f690 1 f484"/>
              <a:gd name="f877" fmla="*/ f691 1 f485"/>
              <a:gd name="f878" fmla="*/ f692 1 f484"/>
              <a:gd name="f879" fmla="*/ f693 1 f485"/>
              <a:gd name="f880" fmla="*/ f694 1 f485"/>
              <a:gd name="f881" fmla="*/ f695 1 f485"/>
              <a:gd name="f882" fmla="*/ f696 1 f484"/>
              <a:gd name="f883" fmla="*/ f697 1 f485"/>
              <a:gd name="f884" fmla="*/ f698 1 f484"/>
              <a:gd name="f885" fmla="*/ f699 1 f485"/>
              <a:gd name="f886" fmla="*/ f700 1 f485"/>
              <a:gd name="f887" fmla="*/ f701 1 f484"/>
              <a:gd name="f888" fmla="*/ f702 1 f485"/>
              <a:gd name="f889" fmla="*/ f703 1 f484"/>
              <a:gd name="f890" fmla="*/ f704 1 f485"/>
              <a:gd name="f891" fmla="*/ f705 1 f484"/>
              <a:gd name="f892" fmla="*/ f706 1 f485"/>
              <a:gd name="f893" fmla="*/ f707 1 f484"/>
              <a:gd name="f894" fmla="*/ f708 1 f485"/>
              <a:gd name="f895" fmla="*/ f709 1 f484"/>
              <a:gd name="f896" fmla="*/ f710 1 f485"/>
              <a:gd name="f897" fmla="*/ f711 1 f484"/>
              <a:gd name="f898" fmla="*/ f712 1 f485"/>
              <a:gd name="f899" fmla="*/ f713 1 f484"/>
              <a:gd name="f900" fmla="*/ f714 1 f485"/>
              <a:gd name="f901" fmla="*/ f715 1 f484"/>
              <a:gd name="f902" fmla="*/ f716 1 f485"/>
              <a:gd name="f903" fmla="*/ f717 1 f484"/>
              <a:gd name="f904" fmla="*/ f718 1 f485"/>
              <a:gd name="f905" fmla="*/ f719 1 f485"/>
              <a:gd name="f906" fmla="*/ f720 1 f484"/>
              <a:gd name="f907" fmla="*/ f721 1 f485"/>
              <a:gd name="f908" fmla="*/ f722 1 f484"/>
              <a:gd name="f909" fmla="*/ f723 1 f484"/>
              <a:gd name="f910" fmla="*/ f724 1 f485"/>
              <a:gd name="f911" fmla="*/ f725 1 f484"/>
              <a:gd name="f912" fmla="*/ f726 1 f485"/>
              <a:gd name="f913" fmla="*/ f727 1 f484"/>
              <a:gd name="f914" fmla="*/ f728 1 f485"/>
              <a:gd name="f915" fmla="*/ f729 1 f484"/>
              <a:gd name="f916" fmla="*/ f730 1 f485"/>
              <a:gd name="f917" fmla="*/ f731 1 f484"/>
              <a:gd name="f918" fmla="*/ f732 1 f484"/>
              <a:gd name="f919" fmla="*/ f733 1 f484"/>
              <a:gd name="f920" fmla="*/ f734 1 f485"/>
              <a:gd name="f921" fmla="*/ f735 1 f484"/>
              <a:gd name="f922" fmla="*/ f736 1 f485"/>
              <a:gd name="f923" fmla="*/ f737 1 f484"/>
              <a:gd name="f924" fmla="*/ f738 1 f485"/>
              <a:gd name="f925" fmla="*/ f739 1 f484"/>
              <a:gd name="f926" fmla="*/ f740 1 f485"/>
              <a:gd name="f927" fmla="*/ f741 1 f484"/>
              <a:gd name="f928" fmla="*/ f742 1 f485"/>
              <a:gd name="f929" fmla="*/ f743 1 f484"/>
              <a:gd name="f930" fmla="*/ f744 1 f485"/>
              <a:gd name="f931" fmla="*/ f745 1 f484"/>
              <a:gd name="f932" fmla="*/ f746 1 f485"/>
              <a:gd name="f933" fmla="*/ f747 1 f484"/>
              <a:gd name="f934" fmla="*/ f748 1 f484"/>
              <a:gd name="f935" fmla="*/ f749 1 f484"/>
              <a:gd name="f936" fmla="*/ f750 1 f485"/>
              <a:gd name="f937" fmla="*/ f751 1 f484"/>
              <a:gd name="f938" fmla="*/ f752 1 f485"/>
              <a:gd name="f939" fmla="*/ f753 1 f484"/>
              <a:gd name="f940" fmla="*/ f754 1 f485"/>
              <a:gd name="f941" fmla="*/ f755 1 f484"/>
              <a:gd name="f942" fmla="*/ f756 1 f485"/>
              <a:gd name="f943" fmla="*/ f757 1 f484"/>
              <a:gd name="f944" fmla="*/ f758 1 f484"/>
              <a:gd name="f945" fmla="*/ f759 1 f484"/>
              <a:gd name="f946" fmla="*/ f760 1 f485"/>
              <a:gd name="f947" fmla="*/ f761 1 f484"/>
              <a:gd name="f948" fmla="*/ f762 1 f485"/>
              <a:gd name="f949" fmla="*/ f763 1 f484"/>
              <a:gd name="f950" fmla="*/ f764 1 f485"/>
              <a:gd name="f951" fmla="*/ f765 1 f484"/>
              <a:gd name="f952" fmla="*/ f766 1 f484"/>
              <a:gd name="f953" fmla="*/ f767 1 f484"/>
              <a:gd name="f954" fmla="*/ f768 1 f485"/>
              <a:gd name="f955" fmla="*/ f769 1 f484"/>
              <a:gd name="f956" fmla="*/ f770 1 f485"/>
              <a:gd name="f957" fmla="*/ f771 1 f484"/>
              <a:gd name="f958" fmla="*/ f772 1 f485"/>
              <a:gd name="f959" fmla="*/ f773 1 f484"/>
              <a:gd name="f960" fmla="*/ f774 1 f485"/>
              <a:gd name="f961" fmla="*/ f775 1 f484"/>
              <a:gd name="f962" fmla="*/ f776 1 f485"/>
              <a:gd name="f963" fmla="*/ f777 1 f484"/>
              <a:gd name="f964" fmla="*/ f778 1 f485"/>
              <a:gd name="f965" fmla="*/ f779 1 f484"/>
              <a:gd name="f966" fmla="*/ f780 1 f485"/>
              <a:gd name="f967" fmla="*/ f781 1 f484"/>
              <a:gd name="f968" fmla="*/ f782 1 f485"/>
              <a:gd name="f969" fmla="*/ f783 1 f484"/>
              <a:gd name="f970" fmla="*/ f784 1 f485"/>
              <a:gd name="f971" fmla="*/ f785 1 f484"/>
              <a:gd name="f972" fmla="*/ f786 1 f485"/>
              <a:gd name="f973" fmla="*/ f787 1 f484"/>
              <a:gd name="f974" fmla="*/ f788 1 f485"/>
              <a:gd name="f975" fmla="*/ f789 1 f484"/>
              <a:gd name="f976" fmla="*/ f790 1 f485"/>
              <a:gd name="f977" fmla="*/ f791 1 f484"/>
              <a:gd name="f978" fmla="*/ f792 1 f485"/>
              <a:gd name="f979" fmla="*/ f793 1 f484"/>
              <a:gd name="f980" fmla="*/ f794 1 f485"/>
              <a:gd name="f981" fmla="*/ f795 1 f484"/>
              <a:gd name="f982" fmla="*/ f796 1 f485"/>
              <a:gd name="f983" fmla="*/ f797 1 f484"/>
              <a:gd name="f984" fmla="*/ f798 1 f485"/>
              <a:gd name="f985" fmla="*/ f799 1 f484"/>
              <a:gd name="f986" fmla="*/ f800 1 f485"/>
              <a:gd name="f987" fmla="*/ f801 1 f484"/>
              <a:gd name="f988" fmla="*/ f802 1 f485"/>
              <a:gd name="f989" fmla="*/ f803 1 f484"/>
              <a:gd name="f990" fmla="*/ f804 1 f485"/>
              <a:gd name="f991" fmla="*/ f805 1 f484"/>
              <a:gd name="f992" fmla="*/ f806 1 f485"/>
              <a:gd name="f993" fmla="*/ f807 1 f484"/>
              <a:gd name="f994" fmla="*/ f808 1 f485"/>
              <a:gd name="f995" fmla="*/ f809 1 f484"/>
              <a:gd name="f996" fmla="*/ f810 1 f485"/>
              <a:gd name="f997" fmla="*/ f811 1 f484"/>
              <a:gd name="f998" fmla="*/ f812 1 f485"/>
              <a:gd name="f999" fmla="*/ f813 1 f484"/>
              <a:gd name="f1000" fmla="*/ f814 1 f485"/>
              <a:gd name="f1001" fmla="*/ f815 1 f484"/>
              <a:gd name="f1002" fmla="*/ f816 1 f485"/>
              <a:gd name="f1003" fmla="*/ f817 1 f484"/>
              <a:gd name="f1004" fmla="*/ f818 1 f485"/>
              <a:gd name="f1005" fmla="*/ f819 1 f484"/>
              <a:gd name="f1006" fmla="*/ f820 1 f485"/>
              <a:gd name="f1007" fmla="*/ f821 1 f484"/>
              <a:gd name="f1008" fmla="*/ f822 1 f485"/>
              <a:gd name="f1009" fmla="*/ f823 1 f484"/>
              <a:gd name="f1010" fmla="*/ f824 1 f485"/>
              <a:gd name="f1011" fmla="*/ f825 1 f484"/>
              <a:gd name="f1012" fmla="*/ f826 1 f485"/>
              <a:gd name="f1013" fmla="*/ f827 1 f484"/>
              <a:gd name="f1014" fmla="*/ f828 1 f485"/>
              <a:gd name="f1015" fmla="*/ f829 1 f485"/>
              <a:gd name="f1016" fmla="*/ f830 1 f485"/>
              <a:gd name="f1017" fmla="*/ f831 1 f484"/>
              <a:gd name="f1018" fmla="*/ f832 1 f485"/>
              <a:gd name="f1019" fmla="*/ f833 1 f484"/>
              <a:gd name="f1020" fmla="*/ f834 1 f485"/>
              <a:gd name="f1021" fmla="*/ f835 1 f484"/>
              <a:gd name="f1022" fmla="*/ f836 1 f485"/>
              <a:gd name="f1023" fmla="*/ f837 1 f484"/>
              <a:gd name="f1024" fmla="*/ f838 1 f485"/>
              <a:gd name="f1025" fmla="*/ f839 1 f484"/>
              <a:gd name="f1026" fmla="*/ f840 1 f485"/>
              <a:gd name="f1027" fmla="*/ f841 1 f484"/>
              <a:gd name="f1028" fmla="*/ f842 1 f485"/>
              <a:gd name="f1029" fmla="*/ f843 1 f484"/>
              <a:gd name="f1030" fmla="*/ f844 1 f485"/>
              <a:gd name="f1031" fmla="*/ f845 1 f484"/>
              <a:gd name="f1032" fmla="*/ f846 1 f485"/>
              <a:gd name="f1033" fmla="*/ f847 1 f484"/>
              <a:gd name="f1034" fmla="*/ f848 1 f485"/>
              <a:gd name="f1035" fmla="*/ f849 1 f484"/>
              <a:gd name="f1036" fmla="*/ f850 1 f485"/>
              <a:gd name="f1037" fmla="*/ f851 f475 1"/>
              <a:gd name="f1038" fmla="*/ f852 f475 1"/>
              <a:gd name="f1039" fmla="*/ f854 f476 1"/>
              <a:gd name="f1040" fmla="*/ f853 f476 1"/>
              <a:gd name="f1041" fmla="*/ f855 f475 1"/>
              <a:gd name="f1042" fmla="*/ f856 f476 1"/>
              <a:gd name="f1043" fmla="*/ f857 f475 1"/>
              <a:gd name="f1044" fmla="*/ f858 f476 1"/>
              <a:gd name="f1045" fmla="*/ f859 f475 1"/>
              <a:gd name="f1046" fmla="*/ f860 f476 1"/>
              <a:gd name="f1047" fmla="*/ f861 f475 1"/>
              <a:gd name="f1048" fmla="*/ f862 f476 1"/>
              <a:gd name="f1049" fmla="*/ f863 f475 1"/>
              <a:gd name="f1050" fmla="*/ f864 f476 1"/>
              <a:gd name="f1051" fmla="*/ f865 f476 1"/>
              <a:gd name="f1052" fmla="*/ f866 f475 1"/>
              <a:gd name="f1053" fmla="*/ f867 f476 1"/>
              <a:gd name="f1054" fmla="*/ f868 f475 1"/>
              <a:gd name="f1055" fmla="*/ f869 f476 1"/>
              <a:gd name="f1056" fmla="*/ f870 f475 1"/>
              <a:gd name="f1057" fmla="*/ f871 f476 1"/>
              <a:gd name="f1058" fmla="*/ f872 f475 1"/>
              <a:gd name="f1059" fmla="*/ f873 f476 1"/>
              <a:gd name="f1060" fmla="*/ f874 f475 1"/>
              <a:gd name="f1061" fmla="*/ f875 f476 1"/>
              <a:gd name="f1062" fmla="*/ f876 f475 1"/>
              <a:gd name="f1063" fmla="*/ f877 f476 1"/>
              <a:gd name="f1064" fmla="*/ f878 f475 1"/>
              <a:gd name="f1065" fmla="*/ f879 f476 1"/>
              <a:gd name="f1066" fmla="*/ f880 f476 1"/>
              <a:gd name="f1067" fmla="*/ f881 f476 1"/>
              <a:gd name="f1068" fmla="*/ f882 f475 1"/>
              <a:gd name="f1069" fmla="*/ f883 f476 1"/>
              <a:gd name="f1070" fmla="*/ f884 f475 1"/>
              <a:gd name="f1071" fmla="*/ f885 f476 1"/>
              <a:gd name="f1072" fmla="*/ f886 f476 1"/>
              <a:gd name="f1073" fmla="*/ f887 f475 1"/>
              <a:gd name="f1074" fmla="*/ f888 f476 1"/>
              <a:gd name="f1075" fmla="*/ f889 f475 1"/>
              <a:gd name="f1076" fmla="*/ f890 f476 1"/>
              <a:gd name="f1077" fmla="*/ f891 f475 1"/>
              <a:gd name="f1078" fmla="*/ f892 f476 1"/>
              <a:gd name="f1079" fmla="*/ f893 f475 1"/>
              <a:gd name="f1080" fmla="*/ f894 f476 1"/>
              <a:gd name="f1081" fmla="*/ f895 f475 1"/>
              <a:gd name="f1082" fmla="*/ f896 f476 1"/>
              <a:gd name="f1083" fmla="*/ f897 f475 1"/>
              <a:gd name="f1084" fmla="*/ f898 f476 1"/>
              <a:gd name="f1085" fmla="*/ f899 f475 1"/>
              <a:gd name="f1086" fmla="*/ f900 f476 1"/>
              <a:gd name="f1087" fmla="*/ f901 f475 1"/>
              <a:gd name="f1088" fmla="*/ f902 f476 1"/>
              <a:gd name="f1089" fmla="*/ f903 f475 1"/>
              <a:gd name="f1090" fmla="*/ f904 f476 1"/>
              <a:gd name="f1091" fmla="*/ f905 f476 1"/>
              <a:gd name="f1092" fmla="*/ f906 f475 1"/>
              <a:gd name="f1093" fmla="*/ f907 f476 1"/>
              <a:gd name="f1094" fmla="*/ f908 f475 1"/>
              <a:gd name="f1095" fmla="*/ f909 f475 1"/>
              <a:gd name="f1096" fmla="*/ f910 f476 1"/>
              <a:gd name="f1097" fmla="*/ f911 f475 1"/>
              <a:gd name="f1098" fmla="*/ f912 f476 1"/>
              <a:gd name="f1099" fmla="*/ f913 f475 1"/>
              <a:gd name="f1100" fmla="*/ f914 f476 1"/>
              <a:gd name="f1101" fmla="*/ f915 f475 1"/>
              <a:gd name="f1102" fmla="*/ f916 f476 1"/>
              <a:gd name="f1103" fmla="*/ f917 f475 1"/>
              <a:gd name="f1104" fmla="*/ f918 f475 1"/>
              <a:gd name="f1105" fmla="*/ f919 f475 1"/>
              <a:gd name="f1106" fmla="*/ f920 f476 1"/>
              <a:gd name="f1107" fmla="*/ f921 f475 1"/>
              <a:gd name="f1108" fmla="*/ f922 f476 1"/>
              <a:gd name="f1109" fmla="*/ f923 f475 1"/>
              <a:gd name="f1110" fmla="*/ f924 f476 1"/>
              <a:gd name="f1111" fmla="*/ f925 f475 1"/>
              <a:gd name="f1112" fmla="*/ f926 f476 1"/>
              <a:gd name="f1113" fmla="*/ f927 f475 1"/>
              <a:gd name="f1114" fmla="*/ f928 f476 1"/>
              <a:gd name="f1115" fmla="*/ f929 f475 1"/>
              <a:gd name="f1116" fmla="*/ f930 f476 1"/>
              <a:gd name="f1117" fmla="*/ f931 f475 1"/>
              <a:gd name="f1118" fmla="*/ f932 f476 1"/>
              <a:gd name="f1119" fmla="*/ f933 f475 1"/>
              <a:gd name="f1120" fmla="*/ f934 f475 1"/>
              <a:gd name="f1121" fmla="*/ f935 f475 1"/>
              <a:gd name="f1122" fmla="*/ f936 f476 1"/>
              <a:gd name="f1123" fmla="*/ f937 f475 1"/>
              <a:gd name="f1124" fmla="*/ f938 f476 1"/>
              <a:gd name="f1125" fmla="*/ f939 f475 1"/>
              <a:gd name="f1126" fmla="*/ f940 f476 1"/>
              <a:gd name="f1127" fmla="*/ f941 f475 1"/>
              <a:gd name="f1128" fmla="*/ f942 f476 1"/>
              <a:gd name="f1129" fmla="*/ f943 f475 1"/>
              <a:gd name="f1130" fmla="*/ f944 f475 1"/>
              <a:gd name="f1131" fmla="*/ f945 f475 1"/>
              <a:gd name="f1132" fmla="*/ f946 f476 1"/>
              <a:gd name="f1133" fmla="*/ f947 f475 1"/>
              <a:gd name="f1134" fmla="*/ f948 f476 1"/>
              <a:gd name="f1135" fmla="*/ f949 f475 1"/>
              <a:gd name="f1136" fmla="*/ f950 f476 1"/>
              <a:gd name="f1137" fmla="*/ f951 f475 1"/>
              <a:gd name="f1138" fmla="*/ f952 f475 1"/>
              <a:gd name="f1139" fmla="*/ f953 f475 1"/>
              <a:gd name="f1140" fmla="*/ f954 f476 1"/>
              <a:gd name="f1141" fmla="*/ f955 f475 1"/>
              <a:gd name="f1142" fmla="*/ f956 f476 1"/>
              <a:gd name="f1143" fmla="*/ f957 f475 1"/>
              <a:gd name="f1144" fmla="*/ f958 f476 1"/>
              <a:gd name="f1145" fmla="*/ f959 f475 1"/>
              <a:gd name="f1146" fmla="*/ f960 f476 1"/>
              <a:gd name="f1147" fmla="*/ f961 f475 1"/>
              <a:gd name="f1148" fmla="*/ f962 f476 1"/>
              <a:gd name="f1149" fmla="*/ f963 f475 1"/>
              <a:gd name="f1150" fmla="*/ f964 f476 1"/>
              <a:gd name="f1151" fmla="*/ f965 f475 1"/>
              <a:gd name="f1152" fmla="*/ f966 f476 1"/>
              <a:gd name="f1153" fmla="*/ f967 f475 1"/>
              <a:gd name="f1154" fmla="*/ f968 f476 1"/>
              <a:gd name="f1155" fmla="*/ f969 f475 1"/>
              <a:gd name="f1156" fmla="*/ f970 f476 1"/>
              <a:gd name="f1157" fmla="*/ f971 f475 1"/>
              <a:gd name="f1158" fmla="*/ f972 f476 1"/>
              <a:gd name="f1159" fmla="*/ f973 f475 1"/>
              <a:gd name="f1160" fmla="*/ f974 f476 1"/>
              <a:gd name="f1161" fmla="*/ f975 f475 1"/>
              <a:gd name="f1162" fmla="*/ f976 f476 1"/>
              <a:gd name="f1163" fmla="*/ f977 f475 1"/>
              <a:gd name="f1164" fmla="*/ f978 f476 1"/>
              <a:gd name="f1165" fmla="*/ f979 f475 1"/>
              <a:gd name="f1166" fmla="*/ f980 f476 1"/>
              <a:gd name="f1167" fmla="*/ f981 f475 1"/>
              <a:gd name="f1168" fmla="*/ f982 f476 1"/>
              <a:gd name="f1169" fmla="*/ f983 f475 1"/>
              <a:gd name="f1170" fmla="*/ f984 f476 1"/>
              <a:gd name="f1171" fmla="*/ f985 f475 1"/>
              <a:gd name="f1172" fmla="*/ f986 f476 1"/>
              <a:gd name="f1173" fmla="*/ f987 f475 1"/>
              <a:gd name="f1174" fmla="*/ f988 f476 1"/>
              <a:gd name="f1175" fmla="*/ f989 f475 1"/>
              <a:gd name="f1176" fmla="*/ f990 f476 1"/>
              <a:gd name="f1177" fmla="*/ f991 f475 1"/>
              <a:gd name="f1178" fmla="*/ f992 f476 1"/>
              <a:gd name="f1179" fmla="*/ f993 f475 1"/>
              <a:gd name="f1180" fmla="*/ f994 f476 1"/>
              <a:gd name="f1181" fmla="*/ f995 f475 1"/>
              <a:gd name="f1182" fmla="*/ f996 f476 1"/>
              <a:gd name="f1183" fmla="*/ f997 f475 1"/>
              <a:gd name="f1184" fmla="*/ f998 f476 1"/>
              <a:gd name="f1185" fmla="*/ f999 f475 1"/>
              <a:gd name="f1186" fmla="*/ f1000 f476 1"/>
              <a:gd name="f1187" fmla="*/ f1001 f475 1"/>
              <a:gd name="f1188" fmla="*/ f1002 f476 1"/>
              <a:gd name="f1189" fmla="*/ f1003 f475 1"/>
              <a:gd name="f1190" fmla="*/ f1004 f476 1"/>
              <a:gd name="f1191" fmla="*/ f1005 f475 1"/>
              <a:gd name="f1192" fmla="*/ f1006 f476 1"/>
              <a:gd name="f1193" fmla="*/ f1007 f475 1"/>
              <a:gd name="f1194" fmla="*/ f1008 f476 1"/>
              <a:gd name="f1195" fmla="*/ f1009 f475 1"/>
              <a:gd name="f1196" fmla="*/ f1010 f476 1"/>
              <a:gd name="f1197" fmla="*/ f1011 f475 1"/>
              <a:gd name="f1198" fmla="*/ f1012 f476 1"/>
              <a:gd name="f1199" fmla="*/ f1013 f475 1"/>
              <a:gd name="f1200" fmla="*/ f1014 f476 1"/>
              <a:gd name="f1201" fmla="*/ f1015 f476 1"/>
              <a:gd name="f1202" fmla="*/ f1016 f476 1"/>
              <a:gd name="f1203" fmla="*/ f1017 f475 1"/>
              <a:gd name="f1204" fmla="*/ f1018 f476 1"/>
              <a:gd name="f1205" fmla="*/ f1019 f475 1"/>
              <a:gd name="f1206" fmla="*/ f1020 f476 1"/>
              <a:gd name="f1207" fmla="*/ f1021 f475 1"/>
              <a:gd name="f1208" fmla="*/ f1022 f476 1"/>
              <a:gd name="f1209" fmla="*/ f1023 f475 1"/>
              <a:gd name="f1210" fmla="*/ f1024 f476 1"/>
              <a:gd name="f1211" fmla="*/ f1025 f475 1"/>
              <a:gd name="f1212" fmla="*/ f1026 f476 1"/>
              <a:gd name="f1213" fmla="*/ f1027 f475 1"/>
              <a:gd name="f1214" fmla="*/ f1028 f476 1"/>
              <a:gd name="f1215" fmla="*/ f1029 f475 1"/>
              <a:gd name="f1216" fmla="*/ f1030 f476 1"/>
              <a:gd name="f1217" fmla="*/ f1031 f475 1"/>
              <a:gd name="f1218" fmla="*/ f1032 f476 1"/>
              <a:gd name="f1219" fmla="*/ f1033 f475 1"/>
              <a:gd name="f1220" fmla="*/ f1034 f476 1"/>
              <a:gd name="f1221" fmla="*/ f1035 f475 1"/>
              <a:gd name="f1222" fmla="*/ f1036 f47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68">
                <a:pos x="f1041" y="f1042"/>
              </a:cxn>
              <a:cxn ang="f668">
                <a:pos x="f1043" y="f1044"/>
              </a:cxn>
              <a:cxn ang="f668">
                <a:pos x="f1045" y="f1046"/>
              </a:cxn>
              <a:cxn ang="f668">
                <a:pos x="f1047" y="f1048"/>
              </a:cxn>
              <a:cxn ang="f668">
                <a:pos x="f1049" y="f1050"/>
              </a:cxn>
              <a:cxn ang="f668">
                <a:pos x="f1049" y="f1051"/>
              </a:cxn>
              <a:cxn ang="f668">
                <a:pos x="f1052" y="f1053"/>
              </a:cxn>
              <a:cxn ang="f668">
                <a:pos x="f1041" y="f1042"/>
              </a:cxn>
              <a:cxn ang="f668">
                <a:pos x="f1054" y="f1055"/>
              </a:cxn>
              <a:cxn ang="f668">
                <a:pos x="f1056" y="f1057"/>
              </a:cxn>
              <a:cxn ang="f668">
                <a:pos x="f1058" y="f1059"/>
              </a:cxn>
              <a:cxn ang="f668">
                <a:pos x="f1060" y="f1061"/>
              </a:cxn>
              <a:cxn ang="f668">
                <a:pos x="f1062" y="f1063"/>
              </a:cxn>
              <a:cxn ang="f668">
                <a:pos x="f1064" y="f1065"/>
              </a:cxn>
              <a:cxn ang="f668">
                <a:pos x="f1049" y="f1066"/>
              </a:cxn>
              <a:cxn ang="f668">
                <a:pos x="f1049" y="f1067"/>
              </a:cxn>
              <a:cxn ang="f668">
                <a:pos x="f1068" y="f1069"/>
              </a:cxn>
              <a:cxn ang="f668">
                <a:pos x="f1070" y="f1071"/>
              </a:cxn>
              <a:cxn ang="f668">
                <a:pos x="f1054" y="f1055"/>
              </a:cxn>
              <a:cxn ang="f668">
                <a:pos x="f1049" y="f1072"/>
              </a:cxn>
              <a:cxn ang="f668">
                <a:pos x="f1073" y="f1074"/>
              </a:cxn>
              <a:cxn ang="f668">
                <a:pos x="f1075" y="f1076"/>
              </a:cxn>
              <a:cxn ang="f668">
                <a:pos x="f1077" y="f1078"/>
              </a:cxn>
              <a:cxn ang="f668">
                <a:pos x="f1079" y="f1080"/>
              </a:cxn>
              <a:cxn ang="f668">
                <a:pos x="f1081" y="f1082"/>
              </a:cxn>
              <a:cxn ang="f668">
                <a:pos x="f1083" y="f1084"/>
              </a:cxn>
              <a:cxn ang="f668">
                <a:pos x="f1085" y="f1086"/>
              </a:cxn>
              <a:cxn ang="f668">
                <a:pos x="f1087" y="f1088"/>
              </a:cxn>
              <a:cxn ang="f668">
                <a:pos x="f1089" y="f1090"/>
              </a:cxn>
              <a:cxn ang="f668">
                <a:pos x="f1049" y="f1091"/>
              </a:cxn>
              <a:cxn ang="f668">
                <a:pos x="f1092" y="f1093"/>
              </a:cxn>
              <a:cxn ang="f668">
                <a:pos x="f1094" y="f1093"/>
              </a:cxn>
              <a:cxn ang="f668">
                <a:pos x="f1095" y="f1096"/>
              </a:cxn>
              <a:cxn ang="f668">
                <a:pos x="f1097" y="f1098"/>
              </a:cxn>
              <a:cxn ang="f668">
                <a:pos x="f1099" y="f1100"/>
              </a:cxn>
              <a:cxn ang="f668">
                <a:pos x="f1101" y="f1102"/>
              </a:cxn>
              <a:cxn ang="f668">
                <a:pos x="f1103" y="f1093"/>
              </a:cxn>
              <a:cxn ang="f668">
                <a:pos x="f1104" y="f1093"/>
              </a:cxn>
              <a:cxn ang="f668">
                <a:pos x="f1105" y="f1106"/>
              </a:cxn>
              <a:cxn ang="f668">
                <a:pos x="f1107" y="f1108"/>
              </a:cxn>
              <a:cxn ang="f668">
                <a:pos x="f1109" y="f1110"/>
              </a:cxn>
              <a:cxn ang="f668">
                <a:pos x="f1111" y="f1112"/>
              </a:cxn>
              <a:cxn ang="f668">
                <a:pos x="f1113" y="f1114"/>
              </a:cxn>
              <a:cxn ang="f668">
                <a:pos x="f1115" y="f1116"/>
              </a:cxn>
              <a:cxn ang="f668">
                <a:pos x="f1117" y="f1118"/>
              </a:cxn>
              <a:cxn ang="f668">
                <a:pos x="f1119" y="f1093"/>
              </a:cxn>
              <a:cxn ang="f668">
                <a:pos x="f1120" y="f1093"/>
              </a:cxn>
              <a:cxn ang="f668">
                <a:pos x="f1121" y="f1122"/>
              </a:cxn>
              <a:cxn ang="f668">
                <a:pos x="f1123" y="f1124"/>
              </a:cxn>
              <a:cxn ang="f668">
                <a:pos x="f1125" y="f1126"/>
              </a:cxn>
              <a:cxn ang="f668">
                <a:pos x="f1127" y="f1128"/>
              </a:cxn>
              <a:cxn ang="f668">
                <a:pos x="f1129" y="f1093"/>
              </a:cxn>
              <a:cxn ang="f668">
                <a:pos x="f1130" y="f1093"/>
              </a:cxn>
              <a:cxn ang="f668">
                <a:pos x="f1131" y="f1132"/>
              </a:cxn>
              <a:cxn ang="f668">
                <a:pos x="f1133" y="f1134"/>
              </a:cxn>
              <a:cxn ang="f668">
                <a:pos x="f1135" y="f1136"/>
              </a:cxn>
              <a:cxn ang="f668">
                <a:pos x="f1137" y="f1093"/>
              </a:cxn>
              <a:cxn ang="f668">
                <a:pos x="f1138" y="f1093"/>
              </a:cxn>
              <a:cxn ang="f668">
                <a:pos x="f1139" y="f1140"/>
              </a:cxn>
              <a:cxn ang="f668">
                <a:pos x="f1141" y="f1142"/>
              </a:cxn>
              <a:cxn ang="f668">
                <a:pos x="f1143" y="f1144"/>
              </a:cxn>
              <a:cxn ang="f668">
                <a:pos x="f1145" y="f1146"/>
              </a:cxn>
              <a:cxn ang="f668">
                <a:pos x="f1147" y="f1148"/>
              </a:cxn>
              <a:cxn ang="f668">
                <a:pos x="f1149" y="f1150"/>
              </a:cxn>
              <a:cxn ang="f668">
                <a:pos x="f1151" y="f1152"/>
              </a:cxn>
              <a:cxn ang="f668">
                <a:pos x="f1153" y="f1154"/>
              </a:cxn>
              <a:cxn ang="f668">
                <a:pos x="f1155" y="f1156"/>
              </a:cxn>
              <a:cxn ang="f668">
                <a:pos x="f1157" y="f1158"/>
              </a:cxn>
              <a:cxn ang="f668">
                <a:pos x="f1159" y="f1160"/>
              </a:cxn>
              <a:cxn ang="f668">
                <a:pos x="f1161" y="f1162"/>
              </a:cxn>
              <a:cxn ang="f668">
                <a:pos x="f1163" y="f1164"/>
              </a:cxn>
              <a:cxn ang="f668">
                <a:pos x="f1165" y="f1166"/>
              </a:cxn>
              <a:cxn ang="f668">
                <a:pos x="f1167" y="f1168"/>
              </a:cxn>
              <a:cxn ang="f668">
                <a:pos x="f1169" y="f1170"/>
              </a:cxn>
              <a:cxn ang="f668">
                <a:pos x="f1171" y="f1172"/>
              </a:cxn>
              <a:cxn ang="f668">
                <a:pos x="f1173" y="f1174"/>
              </a:cxn>
              <a:cxn ang="f668">
                <a:pos x="f1175" y="f1176"/>
              </a:cxn>
              <a:cxn ang="f668">
                <a:pos x="f1177" y="f1178"/>
              </a:cxn>
              <a:cxn ang="f668">
                <a:pos x="f1179" y="f1180"/>
              </a:cxn>
              <a:cxn ang="f668">
                <a:pos x="f1181" y="f1182"/>
              </a:cxn>
              <a:cxn ang="f668">
                <a:pos x="f1183" y="f1184"/>
              </a:cxn>
              <a:cxn ang="f668">
                <a:pos x="f1185" y="f1186"/>
              </a:cxn>
              <a:cxn ang="f668">
                <a:pos x="f1187" y="f1188"/>
              </a:cxn>
              <a:cxn ang="f668">
                <a:pos x="f1189" y="f1190"/>
              </a:cxn>
              <a:cxn ang="f668">
                <a:pos x="f1191" y="f1192"/>
              </a:cxn>
              <a:cxn ang="f668">
                <a:pos x="f1193" y="f1194"/>
              </a:cxn>
              <a:cxn ang="f668">
                <a:pos x="f1195" y="f1196"/>
              </a:cxn>
              <a:cxn ang="f668">
                <a:pos x="f1197" y="f1198"/>
              </a:cxn>
              <a:cxn ang="f668">
                <a:pos x="f1199" y="f1200"/>
              </a:cxn>
              <a:cxn ang="f668">
                <a:pos x="f1049" y="f1201"/>
              </a:cxn>
              <a:cxn ang="f668">
                <a:pos x="f1049" y="f1202"/>
              </a:cxn>
              <a:cxn ang="f668">
                <a:pos x="f1203" y="f1204"/>
              </a:cxn>
              <a:cxn ang="f668">
                <a:pos x="f1205" y="f1206"/>
              </a:cxn>
              <a:cxn ang="f668">
                <a:pos x="f1207" y="f1208"/>
              </a:cxn>
              <a:cxn ang="f668">
                <a:pos x="f1209" y="f1210"/>
              </a:cxn>
              <a:cxn ang="f668">
                <a:pos x="f1211" y="f1212"/>
              </a:cxn>
              <a:cxn ang="f668">
                <a:pos x="f1213" y="f1214"/>
              </a:cxn>
              <a:cxn ang="f668">
                <a:pos x="f1215" y="f1216"/>
              </a:cxn>
              <a:cxn ang="f668">
                <a:pos x="f1217" y="f1218"/>
              </a:cxn>
              <a:cxn ang="f668">
                <a:pos x="f1219" y="f1220"/>
              </a:cxn>
              <a:cxn ang="f668">
                <a:pos x="f1221" y="f1222"/>
              </a:cxn>
            </a:cxnLst>
            <a:rect l="f1037" t="f1040" r="f1038" b="f1039"/>
            <a:pathLst>
              <a:path w="3097831" h="2532431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lnTo>
                  <a:pt x="f5" y="f7"/>
                </a:lnTo>
                <a:lnTo>
                  <a:pt x="f5" y="f28"/>
                </a:lnTo>
                <a:lnTo>
                  <a:pt x="f29" y="f30"/>
                </a:lnTo>
                <a:cubicBezTo>
                  <a:pt x="f31" y="f32"/>
                  <a:pt x="f33" y="f34"/>
                  <a:pt x="f8" y="f9"/>
                </a:cubicBezTo>
                <a:close/>
                <a:moveTo>
                  <a:pt x="f35" y="f36"/>
                </a:move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5" y="f67"/>
                </a:lnTo>
                <a:lnTo>
                  <a:pt x="f5" y="f68"/>
                </a:ln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cubicBezTo>
                  <a:pt x="f77" y="f78"/>
                  <a:pt x="f79" y="f80"/>
                  <a:pt x="f35" y="f36"/>
                </a:cubicBezTo>
                <a:close/>
                <a:moveTo>
                  <a:pt x="f5" y="f81"/>
                </a:moveTo>
                <a:lnTo>
                  <a:pt x="f82" y="f83"/>
                </a:ln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124" y="f125"/>
                </a:cubicBezTo>
                <a:cubicBezTo>
                  <a:pt x="f126" y="f127"/>
                  <a:pt x="f128" y="f129"/>
                  <a:pt x="f130" y="f131"/>
                </a:cubicBezTo>
                <a:lnTo>
                  <a:pt x="f5" y="f132"/>
                </a:lnTo>
                <a:close/>
                <a:moveTo>
                  <a:pt x="f133" y="f5"/>
                </a:moveTo>
                <a:lnTo>
                  <a:pt x="f134" y="f5"/>
                </a:lnTo>
                <a:lnTo>
                  <a:pt x="f135" y="f136"/>
                </a:lnTo>
                <a:cubicBezTo>
                  <a:pt x="f137" y="f138"/>
                  <a:pt x="f139" y="f140"/>
                  <a:pt x="f6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153"/>
                </a:cubicBezTo>
                <a:close/>
                <a:moveTo>
                  <a:pt x="f154" y="f5"/>
                </a:moveTo>
                <a:lnTo>
                  <a:pt x="f155" y="f5"/>
                </a:lnTo>
                <a:lnTo>
                  <a:pt x="f156" y="f157"/>
                </a:lnTo>
                <a:cubicBezTo>
                  <a:pt x="f158" y="f159"/>
                  <a:pt x="f160" y="f161"/>
                  <a:pt x="f162" y="f163"/>
                </a:cubicBezTo>
                <a:cubicBezTo>
                  <a:pt x="f164" y="f165"/>
                  <a:pt x="f166" y="f167"/>
                  <a:pt x="f168" y="f169"/>
                </a:cubicBezTo>
                <a:cubicBezTo>
                  <a:pt x="f170" y="f171"/>
                  <a:pt x="f172" y="f173"/>
                  <a:pt x="f174" y="f175"/>
                </a:cubicBezTo>
                <a:cubicBezTo>
                  <a:pt x="f176" y="f177"/>
                  <a:pt x="f178" y="f179"/>
                  <a:pt x="f180" y="f181"/>
                </a:cubicBezTo>
                <a:cubicBezTo>
                  <a:pt x="f182" y="f183"/>
                  <a:pt x="f184" y="f185"/>
                  <a:pt x="f186" y="f187"/>
                </a:cubicBezTo>
                <a:cubicBezTo>
                  <a:pt x="f188" y="f189"/>
                  <a:pt x="f190" y="f191"/>
                  <a:pt x="f192" y="f193"/>
                </a:cubicBezTo>
                <a:lnTo>
                  <a:pt x="f194" y="f5"/>
                </a:lnTo>
                <a:lnTo>
                  <a:pt x="f195" y="f5"/>
                </a:lnTo>
                <a:lnTo>
                  <a:pt x="f196" y="f197"/>
                </a:lnTo>
                <a:cubicBezTo>
                  <a:pt x="f198" y="f199"/>
                  <a:pt x="f200" y="f201"/>
                  <a:pt x="f202" y="f203"/>
                </a:cubicBezTo>
                <a:cubicBezTo>
                  <a:pt x="f204" y="f205"/>
                  <a:pt x="f206" y="f207"/>
                  <a:pt x="f208" y="f209"/>
                </a:cubicBezTo>
                <a:cubicBezTo>
                  <a:pt x="f210" y="f211"/>
                  <a:pt x="f212" y="f213"/>
                  <a:pt x="f214" y="f215"/>
                </a:cubicBezTo>
                <a:lnTo>
                  <a:pt x="f216" y="f5"/>
                </a:lnTo>
                <a:lnTo>
                  <a:pt x="f217" y="f5"/>
                </a:lnTo>
                <a:lnTo>
                  <a:pt x="f218" y="f219"/>
                </a:lnTo>
                <a:cubicBezTo>
                  <a:pt x="f220" y="f221"/>
                  <a:pt x="f222" y="f223"/>
                  <a:pt x="f224" y="f225"/>
                </a:cubicBezTo>
                <a:cubicBezTo>
                  <a:pt x="f226" y="f227"/>
                  <a:pt x="f228" y="f229"/>
                  <a:pt x="f230" y="f231"/>
                </a:cubicBezTo>
                <a:lnTo>
                  <a:pt x="f232" y="f5"/>
                </a:lnTo>
                <a:lnTo>
                  <a:pt x="f233" y="f5"/>
                </a:lnTo>
                <a:lnTo>
                  <a:pt x="f234" y="f235"/>
                </a:lnTo>
                <a:cubicBezTo>
                  <a:pt x="f236" y="f237"/>
                  <a:pt x="f238" y="f239"/>
                  <a:pt x="f240" y="f241"/>
                </a:cubicBezTo>
                <a:cubicBezTo>
                  <a:pt x="f242" y="f243"/>
                  <a:pt x="f244" y="f245"/>
                  <a:pt x="f246" y="f247"/>
                </a:cubicBezTo>
                <a:cubicBezTo>
                  <a:pt x="f248" y="f249"/>
                  <a:pt x="f250" y="f251"/>
                  <a:pt x="f252" y="f253"/>
                </a:cubicBez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cubicBezTo>
                  <a:pt x="f272" y="f273"/>
                  <a:pt x="f274" y="f275"/>
                  <a:pt x="f276" y="f277"/>
                </a:cubicBezTo>
                <a:cubicBezTo>
                  <a:pt x="f278" y="f279"/>
                  <a:pt x="f280" y="f281"/>
                  <a:pt x="f282" y="f283"/>
                </a:cubicBezTo>
                <a:cubicBezTo>
                  <a:pt x="f284" y="f285"/>
                  <a:pt x="f286" y="f287"/>
                  <a:pt x="f288" y="f289"/>
                </a:cubicBezTo>
                <a:cubicBezTo>
                  <a:pt x="f290" y="f291"/>
                  <a:pt x="f292" y="f293"/>
                  <a:pt x="f294" y="f295"/>
                </a:cubicBezTo>
                <a:cubicBezTo>
                  <a:pt x="f296" y="f297"/>
                  <a:pt x="f298" y="f299"/>
                  <a:pt x="f300" y="f301"/>
                </a:cubicBez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cubicBezTo>
                  <a:pt x="f332" y="f333"/>
                  <a:pt x="f334" y="f335"/>
                  <a:pt x="f336" y="f337"/>
                </a:cubicBezTo>
                <a:cubicBezTo>
                  <a:pt x="f338" y="f339"/>
                  <a:pt x="f340" y="f341"/>
                  <a:pt x="f342" y="f343"/>
                </a:cubicBezTo>
                <a:cubicBezTo>
                  <a:pt x="f344" y="f345"/>
                  <a:pt x="f346" y="f347"/>
                  <a:pt x="f348" y="f349"/>
                </a:cubicBez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371"/>
                  <a:pt x="f372" y="f373"/>
                </a:cubicBezTo>
                <a:cubicBezTo>
                  <a:pt x="f374" y="f375"/>
                  <a:pt x="f376" y="f377"/>
                  <a:pt x="f378" y="f379"/>
                </a:cubicBezTo>
                <a:cubicBezTo>
                  <a:pt x="f380" y="f381"/>
                  <a:pt x="f382" y="f383"/>
                  <a:pt x="f384" y="f385"/>
                </a:cubicBezTo>
                <a:cubicBezTo>
                  <a:pt x="f386" y="f387"/>
                  <a:pt x="f388" y="f389"/>
                  <a:pt x="f390" y="f391"/>
                </a:cubicBezTo>
                <a:cubicBezTo>
                  <a:pt x="f392" y="f393"/>
                  <a:pt x="f394" y="f395"/>
                  <a:pt x="f396" y="f397"/>
                </a:cubicBezTo>
                <a:cubicBezTo>
                  <a:pt x="f398" y="f399"/>
                  <a:pt x="f400" y="f401"/>
                  <a:pt x="f402" y="f403"/>
                </a:cubicBezTo>
                <a:cubicBezTo>
                  <a:pt x="f404" y="f405"/>
                  <a:pt x="f406" y="f407"/>
                  <a:pt x="f408" y="f409"/>
                </a:cubicBezTo>
                <a:cubicBezTo>
                  <a:pt x="f410" y="f411"/>
                  <a:pt x="f412" y="f413"/>
                  <a:pt x="f414" y="f415"/>
                </a:cubicBezTo>
                <a:lnTo>
                  <a:pt x="f5" y="f416"/>
                </a:lnTo>
                <a:lnTo>
                  <a:pt x="f5" y="f417"/>
                </a:lnTo>
                <a:lnTo>
                  <a:pt x="f418" y="f419"/>
                </a:lnTo>
                <a:cubicBezTo>
                  <a:pt x="f420" y="f421"/>
                  <a:pt x="f422" y="f423"/>
                  <a:pt x="f424" y="f425"/>
                </a:cubicBez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6" y="f437"/>
                </a:cubicBezTo>
                <a:cubicBezTo>
                  <a:pt x="f438" y="f439"/>
                  <a:pt x="f440" y="f441"/>
                  <a:pt x="f442" y="f443"/>
                </a:cubicBezTo>
                <a:cubicBezTo>
                  <a:pt x="f444" y="f445"/>
                  <a:pt x="f446" y="f447"/>
                  <a:pt x="f448" y="f449"/>
                </a:cubicBezTo>
                <a:cubicBezTo>
                  <a:pt x="f450" y="f451"/>
                  <a:pt x="f452" y="f453"/>
                  <a:pt x="f454" y="f455"/>
                </a:cubicBezTo>
                <a:cubicBezTo>
                  <a:pt x="f456" y="f457"/>
                  <a:pt x="f458" y="f459"/>
                  <a:pt x="f460" y="f461"/>
                </a:cubicBez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close/>
              </a:path>
            </a:pathLst>
          </a:custGeom>
          <a:solidFill>
            <a:srgbClr val="5D6A76">
              <a:alpha val="1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543E34"/>
              </a:solidFill>
              <a:uFillTx/>
              <a:latin typeface="Gill Sans Nova Light"/>
            </a:endParaRPr>
          </a:p>
        </p:txBody>
      </p:sp>
      <p:sp>
        <p:nvSpPr>
          <p:cNvPr id="3" name="Freeform: Shape 6">
            <a:extLst>
              <a:ext uri="{FF2B5EF4-FFF2-40B4-BE49-F238E27FC236}">
                <a16:creationId xmlns:a16="http://schemas.microsoft.com/office/drawing/2014/main" id="{64057563-07FE-B34B-D22B-038EC73C0C1F}"/>
              </a:ext>
            </a:extLst>
          </p:cNvPr>
          <p:cNvSpPr/>
          <p:nvPr/>
        </p:nvSpPr>
        <p:spPr>
          <a:xfrm>
            <a:off x="9164162" y="2461363"/>
            <a:ext cx="3027834" cy="433904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027835"/>
              <a:gd name="f7" fmla="val 4339045"/>
              <a:gd name="f8" fmla="val 1577904"/>
              <a:gd name="f9" fmla="val 1756157"/>
              <a:gd name="f10" fmla="val 2987665"/>
              <a:gd name="f11" fmla="val 1796827"/>
              <a:gd name="f12" fmla="val 2831563"/>
              <a:gd name="f13" fmla="val 1934924"/>
              <a:gd name="f14" fmla="val 2792628"/>
              <a:gd name="f15" fmla="val 2109562"/>
              <a:gd name="f16" fmla="val 2823016"/>
              <a:gd name="f17" fmla="val 2308034"/>
              <a:gd name="f18" fmla="val 2832822"/>
              <a:gd name="f19" fmla="val 2373671"/>
              <a:gd name="f20" fmla="val 2838131"/>
              <a:gd name="f21" fmla="val 2440239"/>
              <a:gd name="f22" fmla="val 2840027"/>
              <a:gd name="f23" fmla="val 2506841"/>
              <a:gd name="f24" fmla="val 2843035"/>
              <a:gd name="f25" fmla="val 2609402"/>
              <a:gd name="f26" fmla="val 2858629"/>
              <a:gd name="f27" fmla="val 2714436"/>
              <a:gd name="f28" fmla="val 2810869"/>
              <a:gd name="f29" fmla="val 2812303"/>
              <a:gd name="f30" fmla="val 2767189"/>
              <a:gd name="f31" fmla="val 2901734"/>
              <a:gd name="f32" fmla="val 2724261"/>
              <a:gd name="f33" fmla="val 2991295"/>
              <a:gd name="f34" fmla="val 2677151"/>
              <a:gd name="f35" fmla="val 3079052"/>
              <a:gd name="f36" fmla="val 2663279"/>
              <a:gd name="f37" fmla="val 3104851"/>
              <a:gd name="f38" fmla="val 2637466"/>
              <a:gd name="f39" fmla="val 3124418"/>
              <a:gd name="f40" fmla="val 2603769"/>
              <a:gd name="f41" fmla="val 3161057"/>
              <a:gd name="f42" fmla="val 2595321"/>
              <a:gd name="f43" fmla="val 3121823"/>
              <a:gd name="f44" fmla="val 2587443"/>
              <a:gd name="f45" fmla="val 3105450"/>
              <a:gd name="f46" fmla="val 2588720"/>
              <a:gd name="f47" fmla="val 3089875"/>
              <a:gd name="f48" fmla="val 2599055"/>
              <a:gd name="f49" fmla="val 2983565"/>
              <a:gd name="f50" fmla="val 2608636"/>
              <a:gd name="f51" fmla="val 2877127"/>
              <a:gd name="f52" fmla="val 2622934"/>
              <a:gd name="f53" fmla="val 2771189"/>
              <a:gd name="f54" fmla="val 2650772"/>
              <a:gd name="f55" fmla="val 2565532"/>
              <a:gd name="f56" fmla="val 2588082"/>
              <a:gd name="f57" fmla="val 2352220"/>
              <a:gd name="f58" fmla="val 2679515"/>
              <a:gd name="f59" fmla="val 2150521"/>
              <a:gd name="f60" fmla="val 2524227"/>
              <a:gd name="f61" fmla="val 2254069"/>
              <a:gd name="f62" fmla="val 2455583"/>
              <a:gd name="f63" fmla="val 2406881"/>
              <a:gd name="f64" fmla="val 2421531"/>
              <a:gd name="f65" fmla="val 2578333"/>
              <a:gd name="f66" fmla="val 2396448"/>
              <a:gd name="f67" fmla="val 2704716"/>
              <a:gd name="f68" fmla="val 2398900"/>
              <a:gd name="f69" fmla="val 2840320"/>
              <a:gd name="f70" fmla="val 2353181"/>
              <a:gd name="f71" fmla="val 2957894"/>
              <a:gd name="f72" fmla="val 2289630"/>
              <a:gd name="f73" fmla="val 3121645"/>
              <a:gd name="f74" fmla="val 2193666"/>
              <a:gd name="f75" fmla="val 3273015"/>
              <a:gd name="f76" fmla="val 2109552"/>
              <a:gd name="f77" fmla="val 3428433"/>
              <a:gd name="f78" fmla="val 2090719"/>
              <a:gd name="f79" fmla="val 3463290"/>
              <a:gd name="f80" fmla="val 2060534"/>
              <a:gd name="f81" fmla="val 3489384"/>
              <a:gd name="f82" fmla="val 1994623"/>
              <a:gd name="f83" fmla="val 3492617"/>
              <a:gd name="f84" fmla="val 2130693"/>
              <a:gd name="f85" fmla="val 3222090"/>
              <a:gd name="f86" fmla="val 2070961"/>
              <a:gd name="f87" fmla="val 2929230"/>
              <a:gd name="f88" fmla="val 2178503"/>
              <a:gd name="f89" fmla="val 2652563"/>
              <a:gd name="f90" fmla="val 2010218"/>
              <a:gd name="f91" fmla="val 2739788"/>
              <a:gd name="f92" fmla="val 1836772"/>
              <a:gd name="f93" fmla="val 2959143"/>
              <a:gd name="f94" fmla="val 1824147"/>
              <a:gd name="f95" fmla="val 3136598"/>
              <a:gd name="f96" fmla="val 1810688"/>
              <a:gd name="f97" fmla="val 3326144"/>
              <a:gd name="f98" fmla="val 1736468"/>
              <a:gd name="f99" fmla="val 3501534"/>
              <a:gd name="f100" fmla="val 1658324"/>
              <a:gd name="f101" fmla="val 3673617"/>
              <a:gd name="f102" fmla="val 1642628"/>
              <a:gd name="f103" fmla="val 3708239"/>
              <a:gd name="f104" fmla="val 1630836"/>
              <a:gd name="f105" fmla="val 3750810"/>
              <a:gd name="f106" fmla="val 1554071"/>
              <a:gd name="f107" fmla="val 3767662"/>
              <a:gd name="f108" fmla="val 1566611"/>
              <a:gd name="f109" fmla="val 3656622"/>
              <a:gd name="f110" fmla="val 1578354"/>
              <a:gd name="f111" fmla="val 3554737"/>
              <a:gd name="f112" fmla="val 1578226"/>
              <a:gd name="f113" fmla="val 3453444"/>
              <a:gd name="f114" fmla="val 1578103"/>
              <a:gd name="f115" fmla="val 3345803"/>
              <a:gd name="f116" fmla="val 1598732"/>
              <a:gd name="f117" fmla="val 3238165"/>
              <a:gd name="f118" fmla="val 1610923"/>
              <a:gd name="f119" fmla="val 3126446"/>
              <a:gd name="f120" fmla="val 1585291"/>
              <a:gd name="f121" fmla="val 3150379"/>
              <a:gd name="f122" fmla="val 1565121"/>
              <a:gd name="f123" fmla="val 3181290"/>
              <a:gd name="f124" fmla="val 1536984"/>
              <a:gd name="f125" fmla="val 3193645"/>
              <a:gd name="f126" fmla="val 1442310"/>
              <a:gd name="f127" fmla="val 3235448"/>
              <a:gd name="f128" fmla="val 1422835"/>
              <a:gd name="f129" fmla="val 3321914"/>
              <a:gd name="f130" fmla="val 1400754"/>
              <a:gd name="f131" fmla="val 3407314"/>
              <a:gd name="f132" fmla="val 1389714"/>
              <a:gd name="f133" fmla="val 3450014"/>
              <a:gd name="f134" fmla="val 1385791"/>
              <a:gd name="f135" fmla="val 3494556"/>
              <a:gd name="f136" fmla="val 1379062"/>
              <a:gd name="f137" fmla="val 3538306"/>
              <a:gd name="f138" fmla="val 1351281"/>
              <a:gd name="f139" fmla="val 3715636"/>
              <a:gd name="f140" fmla="val 1249734"/>
              <a:gd name="f141" fmla="val 3848084"/>
              <a:gd name="f142" fmla="val 1121611"/>
              <a:gd name="f143" fmla="val 3964817"/>
              <a:gd name="f144" fmla="val 1118160"/>
              <a:gd name="f145" fmla="val 3967785"/>
              <a:gd name="f146" fmla="val 1108219"/>
              <a:gd name="f147" fmla="val 3963445"/>
              <a:gd name="f148" fmla="val 1086825"/>
              <a:gd name="f149" fmla="val 3960854"/>
              <a:gd name="f150" fmla="val 1109340"/>
              <a:gd name="f151" fmla="val 3884664"/>
              <a:gd name="f152" fmla="val 1134952"/>
              <a:gd name="f153" fmla="val 3811176"/>
              <a:gd name="f154" fmla="val 1151742"/>
              <a:gd name="f155" fmla="val 3735862"/>
              <a:gd name="f156" fmla="val 1170039"/>
              <a:gd name="f157" fmla="val 3654458"/>
              <a:gd name="f158" fmla="val 1180468"/>
              <a:gd name="f159" fmla="val 3571082"/>
              <a:gd name="f160" fmla="val 1198823"/>
              <a:gd name="f161" fmla="val 3461351"/>
              <a:gd name="f162" fmla="val 1131843"/>
              <a:gd name="f163" fmla="val 3521384"/>
              <a:gd name="f164" fmla="val 1085389"/>
              <a:gd name="f165" fmla="val 3565587"/>
              <a:gd name="f166" fmla="val 1036110"/>
              <a:gd name="f167" fmla="val 3607292"/>
              <a:gd name="f168" fmla="val 944254"/>
              <a:gd name="f169" fmla="val 3685041"/>
              <a:gd name="f170" fmla="val 873950"/>
              <a:gd name="f171" fmla="val 3774388"/>
              <a:gd name="f172" fmla="val 835057"/>
              <a:gd name="f173" fmla="val 3891895"/>
              <a:gd name="f174" fmla="val 801460"/>
              <a:gd name="f175" fmla="val 3992969"/>
              <a:gd name="f176" fmla="val 734225"/>
              <a:gd name="f177" fmla="val 4075256"/>
              <a:gd name="f178" fmla="val 643745"/>
              <a:gd name="f179" fmla="val 4154015"/>
              <a:gd name="f180" fmla="val 604980"/>
              <a:gd name="f181" fmla="val 4045929"/>
              <a:gd name="f182" fmla="val 660132"/>
              <a:gd name="f183" fmla="val 3950107"/>
              <a:gd name="f184" fmla="val 645644"/>
              <a:gd name="f185" fmla="val 3839533"/>
              <a:gd name="f186" fmla="val 546824"/>
              <a:gd name="f187" fmla="val 3930796"/>
              <a:gd name="f188" fmla="val 458287"/>
              <a:gd name="f189" fmla="val 4012675"/>
              <a:gd name="f190" fmla="val 369474"/>
              <a:gd name="f191" fmla="val 4094353"/>
              <a:gd name="f192" fmla="val 290467"/>
              <a:gd name="f193" fmla="val 4166721"/>
              <a:gd name="f194" fmla="val 213733"/>
              <a:gd name="f195" fmla="val 4241183"/>
              <a:gd name="f196" fmla="val 131407"/>
              <a:gd name="f197" fmla="val 4309419"/>
              <a:gd name="f198" fmla="val 74675"/>
              <a:gd name="f199" fmla="val 4356657"/>
              <a:gd name="f200" fmla="val 55414"/>
              <a:gd name="f201" fmla="val 4348857"/>
              <a:gd name="f202" fmla="val 4275538"/>
              <a:gd name="f203" fmla="val 56778"/>
              <a:gd name="f204" fmla="val 4164821"/>
              <a:gd name="f205" fmla="val 128046"/>
              <a:gd name="f206" fmla="val 4062631"/>
              <a:gd name="f207" fmla="val 220770"/>
              <a:gd name="f208" fmla="val 3976206"/>
              <a:gd name="f209" fmla="val 318433"/>
              <a:gd name="f210" fmla="val 3885365"/>
              <a:gd name="f211" fmla="val 417231"/>
              <a:gd name="f212" fmla="val 3798745"/>
              <a:gd name="f213" fmla="val 552175"/>
              <a:gd name="f214" fmla="val 3763240"/>
              <a:gd name="f215" fmla="val 636669"/>
              <a:gd name="f216" fmla="val 3741057"/>
              <a:gd name="f217" fmla="val 719208"/>
              <a:gd name="f218" fmla="val 3707698"/>
              <a:gd name="f219" fmla="val 799546"/>
              <a:gd name="f220" fmla="val 3672723"/>
              <a:gd name="f221" fmla="val 841009"/>
              <a:gd name="f222" fmla="val 3654916"/>
              <a:gd name="f223" fmla="val 876116"/>
              <a:gd name="f224" fmla="val 3622699"/>
              <a:gd name="f225" fmla="val 929004"/>
              <a:gd name="f226" fmla="val 3587034"/>
              <a:gd name="f227" fmla="val 640504"/>
              <a:gd name="f228" fmla="val 3565188"/>
              <a:gd name="f229" fmla="val 517224"/>
              <a:gd name="f230" fmla="val 3531776"/>
              <a:gd name="f231" fmla="val 467968"/>
              <a:gd name="f232" fmla="val 3466793"/>
              <a:gd name="f233" fmla="val 682592"/>
              <a:gd name="f234" fmla="val 3269225"/>
              <a:gd name="f235" fmla="val 921368"/>
              <a:gd name="f236" fmla="val 3288413"/>
              <a:gd name="f237" fmla="val 1175697"/>
              <a:gd name="f238" fmla="val 3394819"/>
              <a:gd name="f239" fmla="val 1231806"/>
              <a:gd name="f240" fmla="val 3346700"/>
              <a:gd name="f241" fmla="val 1288593"/>
              <a:gd name="f242" fmla="val 3298233"/>
              <a:gd name="f243" fmla="val 1357224"/>
              <a:gd name="f244" fmla="val 3239412"/>
              <a:gd name="f245" fmla="val 1174440"/>
              <a:gd name="f246" fmla="val 3180912"/>
              <a:gd name="f247" fmla="val 1007562"/>
              <a:gd name="f248" fmla="val 3149765"/>
              <a:gd name="f249" fmla="val 828818"/>
              <a:gd name="f250" fmla="val 3160711"/>
              <a:gd name="f251" fmla="val 859013"/>
              <a:gd name="f252" fmla="val 3094823"/>
              <a:gd name="f253" fmla="val 939993"/>
              <a:gd name="f254" fmla="val 3035337"/>
              <a:gd name="f255" fmla="val 1025214"/>
              <a:gd name="f256" fmla="val 2997175"/>
              <a:gd name="f257" fmla="val 1218086"/>
              <a:gd name="f258" fmla="val 2911077"/>
              <a:gd name="f259" fmla="val 1399463"/>
              <a:gd name="f260" fmla="val 2938056"/>
              <a:gd name="f261" fmla="val 1571266"/>
              <a:gd name="f262" fmla="val 3058777"/>
              <a:gd name="f263" fmla="val 1704503"/>
              <a:gd name="f264" fmla="val 2948342"/>
              <a:gd name="f265" fmla="val 1830361"/>
              <a:gd name="f266" fmla="val 2843917"/>
              <a:gd name="f267" fmla="val 1970097"/>
              <a:gd name="f268" fmla="val 2728096"/>
              <a:gd name="f269" fmla="val 1821161"/>
              <a:gd name="f270" fmla="val 2702508"/>
              <a:gd name="f271" fmla="val 1694953"/>
              <a:gd name="f272" fmla="val 2683458"/>
              <a:gd name="f273" fmla="val 1569373"/>
              <a:gd name="f274" fmla="val 2658942"/>
              <a:gd name="f275" fmla="val 1502685"/>
              <a:gd name="f276" fmla="val 2645936"/>
              <a:gd name="f277" fmla="val 1439977"/>
              <a:gd name="f278" fmla="val 2635009"/>
              <a:gd name="f279" fmla="val 1375822"/>
              <a:gd name="f280" fmla="val 2670442"/>
              <a:gd name="f281" fmla="val 1358714"/>
              <a:gd name="f282" fmla="val 2679891"/>
              <a:gd name="f283" fmla="val 1331381"/>
              <a:gd name="f284" fmla="val 2670395"/>
              <a:gd name="f285" fmla="val 1294025"/>
              <a:gd name="f286" fmla="val 2668776"/>
              <a:gd name="f287" fmla="val 1355359"/>
              <a:gd name="f288" fmla="val 2549551"/>
              <a:gd name="f289" fmla="val 1456635"/>
              <a:gd name="f290" fmla="val 2512597"/>
              <a:gd name="f291" fmla="val 1552392"/>
              <a:gd name="f292" fmla="val 2469896"/>
              <a:gd name="f293" fmla="val 1773126"/>
              <a:gd name="f294" fmla="val 2371242"/>
              <a:gd name="f295" fmla="val 1982653"/>
              <a:gd name="f296" fmla="val 2393921"/>
              <a:gd name="f297" fmla="val 2182140"/>
              <a:gd name="f298" fmla="val 2545568"/>
              <a:gd name="f299" fmla="val 2281884"/>
              <a:gd name="f300" fmla="val 2444400"/>
              <a:gd name="f301" fmla="val 2374872"/>
              <a:gd name="f302" fmla="val 2350123"/>
              <a:gd name="f303" fmla="val 2484550"/>
              <a:gd name="f304" fmla="val 2238892"/>
              <a:gd name="f305" fmla="val 2383516"/>
              <a:gd name="f306" fmla="val 2245536"/>
              <a:gd name="f307" fmla="val 2310848"/>
              <a:gd name="f308" fmla="val 2255660"/>
              <a:gd name="f309" fmla="val 2238060"/>
              <a:gd name="f310" fmla="val 2253839"/>
              <a:gd name="f311" fmla="val 2057181"/>
              <a:gd name="f312" fmla="val 2249243"/>
              <a:gd name="f313" fmla="val 1876671"/>
              <a:gd name="f314" fmla="val 2240686"/>
              <a:gd name="f315" fmla="val 1700354"/>
              <a:gd name="f316" fmla="val 2296180"/>
              <a:gd name="f317" fmla="val 1681708"/>
              <a:gd name="f318" fmla="val 2301958"/>
              <a:gd name="f319" fmla="val 1657350"/>
              <a:gd name="f320" fmla="val 2289567"/>
              <a:gd name="f321" fmla="val 1620694"/>
              <a:gd name="f322" fmla="val 2282960"/>
              <a:gd name="f323" fmla="val 1675304"/>
              <a:gd name="f324" fmla="val 2201136"/>
              <a:gd name="f325" fmla="val 1738031"/>
              <a:gd name="f326" fmla="val 2159573"/>
              <a:gd name="f327" fmla="val 1809541"/>
              <a:gd name="f328" fmla="val 2129120"/>
              <a:gd name="f329" fmla="val 2034053"/>
              <a:gd name="f330" fmla="val 2032818"/>
              <a:gd name="f331" fmla="val 2262854"/>
              <a:gd name="f332" fmla="val 1969306"/>
              <a:gd name="f333" fmla="val 2509155"/>
              <a:gd name="f334" fmla="val 2037634"/>
              <a:gd name="f335" fmla="val 2533866"/>
              <a:gd name="f336" fmla="val 2044357"/>
              <a:gd name="f337" fmla="val 2560542"/>
              <a:gd name="f338" fmla="val 2049560"/>
              <a:gd name="f339" fmla="val 2585773"/>
              <a:gd name="f340" fmla="val 2046926"/>
              <a:gd name="f341" fmla="val 2621574"/>
              <a:gd name="f342" fmla="val 2043167"/>
              <a:gd name="f343" fmla="val 2664566"/>
              <a:gd name="f344" fmla="val 2041726"/>
              <a:gd name="f345" fmla="val 2690306"/>
              <a:gd name="f346" fmla="val 2021682"/>
              <a:gd name="f347" fmla="val 2764000"/>
              <a:gd name="f348" fmla="val 1964041"/>
              <a:gd name="f349" fmla="val 2826712"/>
              <a:gd name="f350" fmla="val 1893675"/>
              <a:gd name="f351" fmla="val 2891381"/>
              <a:gd name="f352" fmla="val 1807385"/>
              <a:gd name="f353" fmla="val 2794930"/>
              <a:gd name="f354" fmla="val 1821629"/>
              <a:gd name="f355" fmla="val 2715598"/>
              <a:gd name="f356" fmla="val 1834480"/>
              <a:gd name="f357" fmla="val 2635902"/>
              <a:gd name="f358" fmla="val 1844944"/>
              <a:gd name="f359" fmla="val 2417127"/>
              <a:gd name="f360" fmla="val 1873479"/>
              <a:gd name="f361" fmla="val 2194167"/>
              <a:gd name="f362" fmla="val 1879462"/>
              <a:gd name="f363" fmla="val 1987437"/>
              <a:gd name="f364" fmla="val 1972315"/>
              <a:gd name="f365" fmla="val 1969632"/>
              <a:gd name="f366" fmla="val 1980406"/>
              <a:gd name="f367" fmla="val 1943731"/>
              <a:gd name="f368" fmla="val 1970692"/>
              <a:gd name="f369" fmla="val 1912448"/>
              <a:gd name="f370" fmla="val 1968878"/>
              <a:gd name="f371" fmla="val 1924394"/>
              <a:gd name="f372" fmla="val 1941664"/>
              <a:gd name="f373" fmla="val 1927029"/>
              <a:gd name="f374" fmla="val 1925393"/>
              <a:gd name="f375" fmla="val 1936357"/>
              <a:gd name="f376" fmla="val 1916156"/>
              <a:gd name="f377" fmla="val 2138283"/>
              <a:gd name="f378" fmla="val 1718573"/>
              <a:gd name="f379" fmla="val 2367195"/>
              <a:gd name="f380" fmla="val 1577657"/>
              <a:gd name="f381" fmla="val 2663656"/>
              <a:gd name="f382" fmla="val 1603657"/>
              <a:gd name="f383" fmla="val 2764811"/>
              <a:gd name="f384" fmla="val 1612557"/>
              <a:gd name="f385" fmla="val 2863437"/>
              <a:gd name="f386" fmla="val 1606739"/>
              <a:gd name="f387" fmla="val 2961282"/>
              <a:gd name="f388" fmla="val 1590878"/>
              <a:gd name="f389" fmla="val 1091533"/>
              <a:gd name="f390" fmla="val 1354009"/>
              <a:gd name="f391" fmla="val 2911954"/>
              <a:gd name="f392" fmla="val 1374296"/>
              <a:gd name="f393" fmla="val 2861009"/>
              <a:gd name="f394" fmla="val 1381094"/>
              <a:gd name="f395" fmla="val 2809696"/>
              <a:gd name="f396" fmla="val 1386292"/>
              <a:gd name="f397" fmla="val 2758325"/>
              <a:gd name="f398" fmla="val 1391210"/>
              <a:gd name="f399" fmla="val 2587009"/>
              <a:gd name="f400" fmla="val 1407613"/>
              <a:gd name="f401" fmla="val 2422083"/>
              <a:gd name="f402" fmla="val 1441838"/>
              <a:gd name="f403" fmla="val 2287151"/>
              <a:gd name="f404" fmla="val 1560344"/>
              <a:gd name="f405" fmla="val 2277677"/>
              <a:gd name="f406" fmla="val 1568626"/>
              <a:gd name="f407" fmla="val 2261786"/>
              <a:gd name="f408" fmla="val 1570077"/>
              <a:gd name="f409" fmla="val 2241378"/>
              <a:gd name="f410" fmla="val 1577101"/>
              <a:gd name="f411" fmla="val 2212898"/>
              <a:gd name="f412" fmla="val 1480383"/>
              <a:gd name="f413" fmla="val 2272148"/>
              <a:gd name="f414" fmla="val 1425680"/>
              <a:gd name="f415" fmla="val 2325709"/>
              <a:gd name="f416" fmla="val 1375265"/>
              <a:gd name="f417" fmla="val 2368179"/>
              <a:gd name="f418" fmla="val 1335333"/>
              <a:gd name="f419" fmla="val 2421961"/>
              <a:gd name="f420" fmla="val 1307099"/>
              <a:gd name="f421" fmla="val 2472240"/>
              <a:gd name="f422" fmla="val 1276715"/>
              <a:gd name="f423" fmla="val 2611928"/>
              <a:gd name="f424" fmla="val 1191660"/>
              <a:gd name="f425" fmla="val 2759604"/>
              <a:gd name="f426" fmla="val 1133674"/>
              <a:gd name="f427" fmla="val 2917220"/>
              <a:gd name="f428" fmla="val 1104724"/>
              <a:gd name="f429" fmla="val 608020"/>
              <a:gd name="f430" fmla="val 871290"/>
              <a:gd name="f431" fmla="val 2823268"/>
              <a:gd name="f432" fmla="val 903289"/>
              <a:gd name="f433" fmla="val 2703617"/>
              <a:gd name="f434" fmla="val 925472"/>
              <a:gd name="f435" fmla="val 2588686"/>
              <a:gd name="f436" fmla="val 968905"/>
              <a:gd name="f437" fmla="val 2497904"/>
              <a:gd name="f438" fmla="val 1058451"/>
              <a:gd name="f439" fmla="val 2480533"/>
              <a:gd name="f440" fmla="val 1075752"/>
              <a:gd name="f441" fmla="val 2452271"/>
              <a:gd name="f442" fmla="val 1082511"/>
              <a:gd name="f443" fmla="val 2426464"/>
              <a:gd name="f444" fmla="val 1095730"/>
              <a:gd name="f445" fmla="val 2420370"/>
              <a:gd name="f446" fmla="val 1073468"/>
              <a:gd name="f447" fmla="val 2415238"/>
              <a:gd name="f448" fmla="val 1065463"/>
              <a:gd name="f449" fmla="val 2417297"/>
              <a:gd name="f450" fmla="val 1059778"/>
              <a:gd name="f451" fmla="val 2421803"/>
              <a:gd name="f452" fmla="val 1046151"/>
              <a:gd name="f453" fmla="val 2427464"/>
              <a:gd name="f454" fmla="val 1032103"/>
              <a:gd name="f455" fmla="val 2435949"/>
              <a:gd name="f456" fmla="val 1020554"/>
              <a:gd name="f457" fmla="val 2552267"/>
              <a:gd name="f458" fmla="val 863390"/>
              <a:gd name="f459" fmla="val 2699750"/>
              <a:gd name="f460" fmla="val 743944"/>
              <a:gd name="f461" fmla="val 2873962"/>
              <a:gd name="f462" fmla="val 655569"/>
              <a:gd name="f463" fmla="val 2913491"/>
              <a:gd name="f464" fmla="val 635494"/>
              <a:gd name="f465" fmla="val 2953584"/>
              <a:gd name="f466" fmla="val 621497"/>
              <a:gd name="f467" fmla="val 2994046"/>
              <a:gd name="f468" fmla="val 612203"/>
              <a:gd name="f469" fmla="val 249929"/>
              <a:gd name="f470" fmla="val 396832"/>
              <a:gd name="f471" fmla="val 3019187"/>
              <a:gd name="f472" fmla="val 398490"/>
              <a:gd name="f473" fmla="val 2928684"/>
              <a:gd name="f474" fmla="val 421789"/>
              <a:gd name="f475" fmla="val 2845424"/>
              <a:gd name="f476" fmla="val 462795"/>
              <a:gd name="f477" fmla="val 2774694"/>
              <a:gd name="f478" fmla="val 531824"/>
              <a:gd name="f479" fmla="val 2762998"/>
              <a:gd name="f480" fmla="val 543131"/>
              <a:gd name="f481" fmla="val 2738612"/>
              <a:gd name="f482" fmla="val 541729"/>
              <a:gd name="f483" fmla="val 2720297"/>
              <a:gd name="f484" fmla="val 546480"/>
              <a:gd name="f485" fmla="val 2715256"/>
              <a:gd name="f486" fmla="val 540659"/>
              <a:gd name="f487" fmla="val 2710214"/>
              <a:gd name="f488" fmla="val 534838"/>
              <a:gd name="f489" fmla="val 2705172"/>
              <a:gd name="f490" fmla="val 529016"/>
              <a:gd name="f491" fmla="val 2726223"/>
              <a:gd name="f492" fmla="val 497482"/>
              <a:gd name="f493" fmla="val 2741187"/>
              <a:gd name="f494" fmla="val 458089"/>
              <a:gd name="f495" fmla="val 2769368"/>
              <a:gd name="f496" fmla="val 436451"/>
              <a:gd name="f497" fmla="val 2823463"/>
              <a:gd name="f498" fmla="val 395109"/>
              <a:gd name="f499" fmla="val 2877590"/>
              <a:gd name="f500" fmla="val 353579"/>
              <a:gd name="f501" fmla="val 2932748"/>
              <a:gd name="f502" fmla="val 313600"/>
              <a:gd name="f503" fmla="val 137269"/>
              <a:gd name="f504" fmla="val 2989957"/>
              <a:gd name="f505" fmla="val 159851"/>
              <a:gd name="f506" fmla="val 2975179"/>
              <a:gd name="f507" fmla="val 170164"/>
              <a:gd name="f508" fmla="val 2948964"/>
              <a:gd name="f509" fmla="val 163183"/>
              <a:gd name="f510" fmla="val 2910686"/>
              <a:gd name="f511" fmla="val 165123"/>
              <a:gd name="f512" fmla="val 2933762"/>
              <a:gd name="f513" fmla="val 124491"/>
              <a:gd name="f514" fmla="val 2943559"/>
              <a:gd name="f515" fmla="val 100779"/>
              <a:gd name="f516" fmla="val 2958656"/>
              <a:gd name="f517" fmla="val 81384"/>
              <a:gd name="f518" fmla="val 2980771"/>
              <a:gd name="f519" fmla="val 53014"/>
              <a:gd name="f520" fmla="val 3003627"/>
              <a:gd name="f521" fmla="val 26048"/>
              <a:gd name="f522" fmla="val 3027271"/>
              <a:gd name="f523" fmla="val 554"/>
              <a:gd name="f524" fmla="+- 0 0 -90"/>
              <a:gd name="f525" fmla="*/ f3 1 3027835"/>
              <a:gd name="f526" fmla="*/ f4 1 4339045"/>
              <a:gd name="f527" fmla="val f5"/>
              <a:gd name="f528" fmla="val f6"/>
              <a:gd name="f529" fmla="val f7"/>
              <a:gd name="f530" fmla="*/ f524 f0 1"/>
              <a:gd name="f531" fmla="+- f529 0 f527"/>
              <a:gd name="f532" fmla="+- f528 0 f527"/>
              <a:gd name="f533" fmla="*/ f530 1 f2"/>
              <a:gd name="f534" fmla="*/ f532 1 3027835"/>
              <a:gd name="f535" fmla="*/ f531 1 4339045"/>
              <a:gd name="f536" fmla="*/ 3027835 f532 1"/>
              <a:gd name="f537" fmla="*/ 1577904 f531 1"/>
              <a:gd name="f538" fmla="*/ 1756157 f531 1"/>
              <a:gd name="f539" fmla="*/ 2987665 f532 1"/>
              <a:gd name="f540" fmla="*/ 1796827 f531 1"/>
              <a:gd name="f541" fmla="*/ 2823016 f532 1"/>
              <a:gd name="f542" fmla="*/ 2308034 f531 1"/>
              <a:gd name="f543" fmla="*/ 2840027 f532 1"/>
              <a:gd name="f544" fmla="*/ 2506841 f531 1"/>
              <a:gd name="f545" fmla="*/ 2810869 f532 1"/>
              <a:gd name="f546" fmla="*/ 2812303 f531 1"/>
              <a:gd name="f547" fmla="*/ 2677151 f532 1"/>
              <a:gd name="f548" fmla="*/ 3079052 f531 1"/>
              <a:gd name="f549" fmla="*/ 2603769 f532 1"/>
              <a:gd name="f550" fmla="*/ 3161057 f531 1"/>
              <a:gd name="f551" fmla="*/ 2588720 f532 1"/>
              <a:gd name="f552" fmla="*/ 3089875 f531 1"/>
              <a:gd name="f553" fmla="*/ 2622934 f532 1"/>
              <a:gd name="f554" fmla="*/ 2771189 f531 1"/>
              <a:gd name="f555" fmla="*/ 2679515 f532 1"/>
              <a:gd name="f556" fmla="*/ 2150521 f531 1"/>
              <a:gd name="f557" fmla="*/ 2421531 f532 1"/>
              <a:gd name="f558" fmla="*/ 2578333 f531 1"/>
              <a:gd name="f559" fmla="*/ 2353181 f532 1"/>
              <a:gd name="f560" fmla="*/ 2957894 f531 1"/>
              <a:gd name="f561" fmla="*/ 2109552 f532 1"/>
              <a:gd name="f562" fmla="*/ 3428433 f531 1"/>
              <a:gd name="f563" fmla="*/ 1994623 f532 1"/>
              <a:gd name="f564" fmla="*/ 3492617 f531 1"/>
              <a:gd name="f565" fmla="*/ 2178503 f532 1"/>
              <a:gd name="f566" fmla="*/ 2652563 f531 1"/>
              <a:gd name="f567" fmla="*/ 1824147 f532 1"/>
              <a:gd name="f568" fmla="*/ 3136598 f531 1"/>
              <a:gd name="f569" fmla="*/ 1658324 f532 1"/>
              <a:gd name="f570" fmla="*/ 3673617 f531 1"/>
              <a:gd name="f571" fmla="*/ 1554071 f532 1"/>
              <a:gd name="f572" fmla="*/ 3767662 f531 1"/>
              <a:gd name="f573" fmla="*/ 1578226 f532 1"/>
              <a:gd name="f574" fmla="*/ 3453444 f531 1"/>
              <a:gd name="f575" fmla="*/ 1610923 f532 1"/>
              <a:gd name="f576" fmla="*/ 3126446 f531 1"/>
              <a:gd name="f577" fmla="*/ 1536984 f532 1"/>
              <a:gd name="f578" fmla="*/ 3193645 f531 1"/>
              <a:gd name="f579" fmla="*/ 1400754 f532 1"/>
              <a:gd name="f580" fmla="*/ 3407314 f531 1"/>
              <a:gd name="f581" fmla="*/ 1379062 f532 1"/>
              <a:gd name="f582" fmla="*/ 3538306 f531 1"/>
              <a:gd name="f583" fmla="*/ 1121611 f532 1"/>
              <a:gd name="f584" fmla="*/ 3964817 f531 1"/>
              <a:gd name="f585" fmla="*/ 1086825 f532 1"/>
              <a:gd name="f586" fmla="*/ 3960854 f531 1"/>
              <a:gd name="f587" fmla="*/ 1151742 f532 1"/>
              <a:gd name="f588" fmla="*/ 3735862 f531 1"/>
              <a:gd name="f589" fmla="*/ 1198823 f532 1"/>
              <a:gd name="f590" fmla="*/ 3461351 f531 1"/>
              <a:gd name="f591" fmla="*/ 1036110 f532 1"/>
              <a:gd name="f592" fmla="*/ 3607292 f531 1"/>
              <a:gd name="f593" fmla="*/ 835057 f532 1"/>
              <a:gd name="f594" fmla="*/ 3891895 f531 1"/>
              <a:gd name="f595" fmla="*/ 643745 f532 1"/>
              <a:gd name="f596" fmla="*/ 4154015 f531 1"/>
              <a:gd name="f597" fmla="*/ 645644 f532 1"/>
              <a:gd name="f598" fmla="*/ 3839533 f531 1"/>
              <a:gd name="f599" fmla="*/ 369474 f532 1"/>
              <a:gd name="f600" fmla="*/ 4094353 f531 1"/>
              <a:gd name="f601" fmla="*/ 131407 f532 1"/>
              <a:gd name="f602" fmla="*/ 4309419 f531 1"/>
              <a:gd name="f603" fmla="*/ 0 f532 1"/>
              <a:gd name="f604" fmla="*/ 4275538 f531 1"/>
              <a:gd name="f605" fmla="*/ 220770 f532 1"/>
              <a:gd name="f606" fmla="*/ 3976206 f531 1"/>
              <a:gd name="f607" fmla="*/ 552175 f532 1"/>
              <a:gd name="f608" fmla="*/ 3763240 f531 1"/>
              <a:gd name="f609" fmla="*/ 799546 f532 1"/>
              <a:gd name="f610" fmla="*/ 3672723 f531 1"/>
              <a:gd name="f611" fmla="*/ 929004 f532 1"/>
              <a:gd name="f612" fmla="*/ 3587034 f531 1"/>
              <a:gd name="f613" fmla="*/ 467968 f532 1"/>
              <a:gd name="f614" fmla="*/ 3466793 f531 1"/>
              <a:gd name="f615" fmla="*/ 1175697 f532 1"/>
              <a:gd name="f616" fmla="*/ 3394819 f531 1"/>
              <a:gd name="f617" fmla="*/ 1357224 f532 1"/>
              <a:gd name="f618" fmla="*/ 3239412 f531 1"/>
              <a:gd name="f619" fmla="*/ 828818 f532 1"/>
              <a:gd name="f620" fmla="*/ 3160711 f531 1"/>
              <a:gd name="f621" fmla="*/ 1025214 f532 1"/>
              <a:gd name="f622" fmla="*/ 2997175 f531 1"/>
              <a:gd name="f623" fmla="*/ 1571266 f532 1"/>
              <a:gd name="f624" fmla="*/ 3058777 f531 1"/>
              <a:gd name="f625" fmla="*/ 1970097 f532 1"/>
              <a:gd name="f626" fmla="*/ 2728096 f531 1"/>
              <a:gd name="f627" fmla="*/ 1569373 f532 1"/>
              <a:gd name="f628" fmla="*/ 2658942 f531 1"/>
              <a:gd name="f629" fmla="*/ 1375822 f532 1"/>
              <a:gd name="f630" fmla="*/ 2670442 f531 1"/>
              <a:gd name="f631" fmla="*/ 1294025 f532 1"/>
              <a:gd name="f632" fmla="*/ 2668776 f531 1"/>
              <a:gd name="f633" fmla="*/ 1552392 f532 1"/>
              <a:gd name="f634" fmla="*/ 2469896 f531 1"/>
              <a:gd name="f635" fmla="*/ 2182140 f532 1"/>
              <a:gd name="f636" fmla="*/ 2545568 f531 1"/>
              <a:gd name="f637" fmla="*/ 2484550 f532 1"/>
              <a:gd name="f638" fmla="*/ 2238892 f531 1"/>
              <a:gd name="f639" fmla="*/ 2238060 f532 1"/>
              <a:gd name="f640" fmla="*/ 2253839 f531 1"/>
              <a:gd name="f641" fmla="*/ 1700354 f532 1"/>
              <a:gd name="f642" fmla="*/ 2296180 f531 1"/>
              <a:gd name="f643" fmla="*/ 1620694 f532 1"/>
              <a:gd name="f644" fmla="*/ 2282960 f531 1"/>
              <a:gd name="f645" fmla="*/ 1809541 f532 1"/>
              <a:gd name="f646" fmla="*/ 2129120 f531 1"/>
              <a:gd name="f647" fmla="*/ 2509155 f532 1"/>
              <a:gd name="f648" fmla="*/ 2037634 f531 1"/>
              <a:gd name="f649" fmla="*/ 2585773 f532 1"/>
              <a:gd name="f650" fmla="*/ 2046926 f531 1"/>
              <a:gd name="f651" fmla="*/ 2690306 f532 1"/>
              <a:gd name="f652" fmla="*/ 2021682 f531 1"/>
              <a:gd name="f653" fmla="*/ 2891381 f532 1"/>
              <a:gd name="f654" fmla="*/ 1807385 f531 1"/>
              <a:gd name="f655" fmla="*/ 2635902 f532 1"/>
              <a:gd name="f656" fmla="*/ 1844944 f531 1"/>
              <a:gd name="f657" fmla="*/ 1987437 f532 1"/>
              <a:gd name="f658" fmla="*/ 1972315 f531 1"/>
              <a:gd name="f659" fmla="*/ 1912448 f532 1"/>
              <a:gd name="f660" fmla="*/ 1968878 f531 1"/>
              <a:gd name="f661" fmla="*/ 1936357 f532 1"/>
              <a:gd name="f662" fmla="*/ 1916156 f531 1"/>
              <a:gd name="f663" fmla="*/ 2663656 f532 1"/>
              <a:gd name="f664" fmla="*/ 1603657 f531 1"/>
              <a:gd name="f665" fmla="*/ 2961282 f532 1"/>
              <a:gd name="f666" fmla="*/ 1590878 f531 1"/>
              <a:gd name="f667" fmla="*/ 1091533 f531 1"/>
              <a:gd name="f668" fmla="*/ 1354009 f531 1"/>
              <a:gd name="f669" fmla="*/ 2911954 f532 1"/>
              <a:gd name="f670" fmla="*/ 1374296 f531 1"/>
              <a:gd name="f671" fmla="*/ 2758325 f532 1"/>
              <a:gd name="f672" fmla="*/ 1391210 f531 1"/>
              <a:gd name="f673" fmla="*/ 2287151 f532 1"/>
              <a:gd name="f674" fmla="*/ 1560344 f531 1"/>
              <a:gd name="f675" fmla="*/ 2241378 f532 1"/>
              <a:gd name="f676" fmla="*/ 1577101 f531 1"/>
              <a:gd name="f677" fmla="*/ 2325709 f532 1"/>
              <a:gd name="f678" fmla="*/ 1375265 f531 1"/>
              <a:gd name="f679" fmla="*/ 2472240 f532 1"/>
              <a:gd name="f680" fmla="*/ 1276715 f531 1"/>
              <a:gd name="f681" fmla="*/ 2917220 f532 1"/>
              <a:gd name="f682" fmla="*/ 1104724 f531 1"/>
              <a:gd name="f683" fmla="*/ 608020 f531 1"/>
              <a:gd name="f684" fmla="*/ 871290 f531 1"/>
              <a:gd name="f685" fmla="*/ 2823268 f532 1"/>
              <a:gd name="f686" fmla="*/ 903289 f531 1"/>
              <a:gd name="f687" fmla="*/ 2497904 f532 1"/>
              <a:gd name="f688" fmla="*/ 1058451 f531 1"/>
              <a:gd name="f689" fmla="*/ 2426464 f532 1"/>
              <a:gd name="f690" fmla="*/ 1095730 f531 1"/>
              <a:gd name="f691" fmla="*/ 2417297 f532 1"/>
              <a:gd name="f692" fmla="*/ 1059778 f531 1"/>
              <a:gd name="f693" fmla="*/ 2435949 f532 1"/>
              <a:gd name="f694" fmla="*/ 1020554 f531 1"/>
              <a:gd name="f695" fmla="*/ 2873962 f532 1"/>
              <a:gd name="f696" fmla="*/ 655569 f531 1"/>
              <a:gd name="f697" fmla="*/ 2994046 f532 1"/>
              <a:gd name="f698" fmla="*/ 612203 f531 1"/>
              <a:gd name="f699" fmla="*/ 249929 f531 1"/>
              <a:gd name="f700" fmla="*/ 396832 f531 1"/>
              <a:gd name="f701" fmla="*/ 3019187 f532 1"/>
              <a:gd name="f702" fmla="*/ 398490 f531 1"/>
              <a:gd name="f703" fmla="*/ 2774694 f532 1"/>
              <a:gd name="f704" fmla="*/ 531824 f531 1"/>
              <a:gd name="f705" fmla="*/ 2720297 f532 1"/>
              <a:gd name="f706" fmla="*/ 546480 f531 1"/>
              <a:gd name="f707" fmla="*/ 2705172 f532 1"/>
              <a:gd name="f708" fmla="*/ 529016 f531 1"/>
              <a:gd name="f709" fmla="*/ 2769368 f532 1"/>
              <a:gd name="f710" fmla="*/ 436451 f531 1"/>
              <a:gd name="f711" fmla="*/ 2932748 f532 1"/>
              <a:gd name="f712" fmla="*/ 313600 f531 1"/>
              <a:gd name="f713" fmla="*/ 0 f531 1"/>
              <a:gd name="f714" fmla="*/ 137269 f531 1"/>
              <a:gd name="f715" fmla="*/ 2989957 f532 1"/>
              <a:gd name="f716" fmla="*/ 159851 f531 1"/>
              <a:gd name="f717" fmla="*/ 2910686 f532 1"/>
              <a:gd name="f718" fmla="*/ 165123 f531 1"/>
              <a:gd name="f719" fmla="*/ 2958656 f532 1"/>
              <a:gd name="f720" fmla="*/ 81384 f531 1"/>
              <a:gd name="f721" fmla="*/ 3027271 f532 1"/>
              <a:gd name="f722" fmla="*/ 554 f531 1"/>
              <a:gd name="f723" fmla="+- f533 0 f1"/>
              <a:gd name="f724" fmla="*/ f536 1 3027835"/>
              <a:gd name="f725" fmla="*/ f537 1 4339045"/>
              <a:gd name="f726" fmla="*/ f538 1 4339045"/>
              <a:gd name="f727" fmla="*/ f539 1 3027835"/>
              <a:gd name="f728" fmla="*/ f540 1 4339045"/>
              <a:gd name="f729" fmla="*/ f541 1 3027835"/>
              <a:gd name="f730" fmla="*/ f542 1 4339045"/>
              <a:gd name="f731" fmla="*/ f543 1 3027835"/>
              <a:gd name="f732" fmla="*/ f544 1 4339045"/>
              <a:gd name="f733" fmla="*/ f545 1 3027835"/>
              <a:gd name="f734" fmla="*/ f546 1 4339045"/>
              <a:gd name="f735" fmla="*/ f547 1 3027835"/>
              <a:gd name="f736" fmla="*/ f548 1 4339045"/>
              <a:gd name="f737" fmla="*/ f549 1 3027835"/>
              <a:gd name="f738" fmla="*/ f550 1 4339045"/>
              <a:gd name="f739" fmla="*/ f551 1 3027835"/>
              <a:gd name="f740" fmla="*/ f552 1 4339045"/>
              <a:gd name="f741" fmla="*/ f553 1 3027835"/>
              <a:gd name="f742" fmla="*/ f554 1 4339045"/>
              <a:gd name="f743" fmla="*/ f555 1 3027835"/>
              <a:gd name="f744" fmla="*/ f556 1 4339045"/>
              <a:gd name="f745" fmla="*/ f557 1 3027835"/>
              <a:gd name="f746" fmla="*/ f558 1 4339045"/>
              <a:gd name="f747" fmla="*/ f559 1 3027835"/>
              <a:gd name="f748" fmla="*/ f560 1 4339045"/>
              <a:gd name="f749" fmla="*/ f561 1 3027835"/>
              <a:gd name="f750" fmla="*/ f562 1 4339045"/>
              <a:gd name="f751" fmla="*/ f563 1 3027835"/>
              <a:gd name="f752" fmla="*/ f564 1 4339045"/>
              <a:gd name="f753" fmla="*/ f565 1 3027835"/>
              <a:gd name="f754" fmla="*/ f566 1 4339045"/>
              <a:gd name="f755" fmla="*/ f567 1 3027835"/>
              <a:gd name="f756" fmla="*/ f568 1 4339045"/>
              <a:gd name="f757" fmla="*/ f569 1 3027835"/>
              <a:gd name="f758" fmla="*/ f570 1 4339045"/>
              <a:gd name="f759" fmla="*/ f571 1 3027835"/>
              <a:gd name="f760" fmla="*/ f572 1 4339045"/>
              <a:gd name="f761" fmla="*/ f573 1 3027835"/>
              <a:gd name="f762" fmla="*/ f574 1 4339045"/>
              <a:gd name="f763" fmla="*/ f575 1 3027835"/>
              <a:gd name="f764" fmla="*/ f576 1 4339045"/>
              <a:gd name="f765" fmla="*/ f577 1 3027835"/>
              <a:gd name="f766" fmla="*/ f578 1 4339045"/>
              <a:gd name="f767" fmla="*/ f579 1 3027835"/>
              <a:gd name="f768" fmla="*/ f580 1 4339045"/>
              <a:gd name="f769" fmla="*/ f581 1 3027835"/>
              <a:gd name="f770" fmla="*/ f582 1 4339045"/>
              <a:gd name="f771" fmla="*/ f583 1 3027835"/>
              <a:gd name="f772" fmla="*/ f584 1 4339045"/>
              <a:gd name="f773" fmla="*/ f585 1 3027835"/>
              <a:gd name="f774" fmla="*/ f586 1 4339045"/>
              <a:gd name="f775" fmla="*/ f587 1 3027835"/>
              <a:gd name="f776" fmla="*/ f588 1 4339045"/>
              <a:gd name="f777" fmla="*/ f589 1 3027835"/>
              <a:gd name="f778" fmla="*/ f590 1 4339045"/>
              <a:gd name="f779" fmla="*/ f591 1 3027835"/>
              <a:gd name="f780" fmla="*/ f592 1 4339045"/>
              <a:gd name="f781" fmla="*/ f593 1 3027835"/>
              <a:gd name="f782" fmla="*/ f594 1 4339045"/>
              <a:gd name="f783" fmla="*/ f595 1 3027835"/>
              <a:gd name="f784" fmla="*/ f596 1 4339045"/>
              <a:gd name="f785" fmla="*/ f597 1 3027835"/>
              <a:gd name="f786" fmla="*/ f598 1 4339045"/>
              <a:gd name="f787" fmla="*/ f599 1 3027835"/>
              <a:gd name="f788" fmla="*/ f600 1 4339045"/>
              <a:gd name="f789" fmla="*/ f601 1 3027835"/>
              <a:gd name="f790" fmla="*/ f602 1 4339045"/>
              <a:gd name="f791" fmla="*/ f603 1 3027835"/>
              <a:gd name="f792" fmla="*/ f604 1 4339045"/>
              <a:gd name="f793" fmla="*/ f605 1 3027835"/>
              <a:gd name="f794" fmla="*/ f606 1 4339045"/>
              <a:gd name="f795" fmla="*/ f607 1 3027835"/>
              <a:gd name="f796" fmla="*/ f608 1 4339045"/>
              <a:gd name="f797" fmla="*/ f609 1 3027835"/>
              <a:gd name="f798" fmla="*/ f610 1 4339045"/>
              <a:gd name="f799" fmla="*/ f611 1 3027835"/>
              <a:gd name="f800" fmla="*/ f612 1 4339045"/>
              <a:gd name="f801" fmla="*/ f613 1 3027835"/>
              <a:gd name="f802" fmla="*/ f614 1 4339045"/>
              <a:gd name="f803" fmla="*/ f615 1 3027835"/>
              <a:gd name="f804" fmla="*/ f616 1 4339045"/>
              <a:gd name="f805" fmla="*/ f617 1 3027835"/>
              <a:gd name="f806" fmla="*/ f618 1 4339045"/>
              <a:gd name="f807" fmla="*/ f619 1 3027835"/>
              <a:gd name="f808" fmla="*/ f620 1 4339045"/>
              <a:gd name="f809" fmla="*/ f621 1 3027835"/>
              <a:gd name="f810" fmla="*/ f622 1 4339045"/>
              <a:gd name="f811" fmla="*/ f623 1 3027835"/>
              <a:gd name="f812" fmla="*/ f624 1 4339045"/>
              <a:gd name="f813" fmla="*/ f625 1 3027835"/>
              <a:gd name="f814" fmla="*/ f626 1 4339045"/>
              <a:gd name="f815" fmla="*/ f627 1 3027835"/>
              <a:gd name="f816" fmla="*/ f628 1 4339045"/>
              <a:gd name="f817" fmla="*/ f629 1 3027835"/>
              <a:gd name="f818" fmla="*/ f630 1 4339045"/>
              <a:gd name="f819" fmla="*/ f631 1 3027835"/>
              <a:gd name="f820" fmla="*/ f632 1 4339045"/>
              <a:gd name="f821" fmla="*/ f633 1 3027835"/>
              <a:gd name="f822" fmla="*/ f634 1 4339045"/>
              <a:gd name="f823" fmla="*/ f635 1 3027835"/>
              <a:gd name="f824" fmla="*/ f636 1 4339045"/>
              <a:gd name="f825" fmla="*/ f637 1 3027835"/>
              <a:gd name="f826" fmla="*/ f638 1 4339045"/>
              <a:gd name="f827" fmla="*/ f639 1 3027835"/>
              <a:gd name="f828" fmla="*/ f640 1 4339045"/>
              <a:gd name="f829" fmla="*/ f641 1 3027835"/>
              <a:gd name="f830" fmla="*/ f642 1 4339045"/>
              <a:gd name="f831" fmla="*/ f643 1 3027835"/>
              <a:gd name="f832" fmla="*/ f644 1 4339045"/>
              <a:gd name="f833" fmla="*/ f645 1 3027835"/>
              <a:gd name="f834" fmla="*/ f646 1 4339045"/>
              <a:gd name="f835" fmla="*/ f647 1 3027835"/>
              <a:gd name="f836" fmla="*/ f648 1 4339045"/>
              <a:gd name="f837" fmla="*/ f649 1 3027835"/>
              <a:gd name="f838" fmla="*/ f650 1 4339045"/>
              <a:gd name="f839" fmla="*/ f651 1 3027835"/>
              <a:gd name="f840" fmla="*/ f652 1 4339045"/>
              <a:gd name="f841" fmla="*/ f653 1 3027835"/>
              <a:gd name="f842" fmla="*/ f654 1 4339045"/>
              <a:gd name="f843" fmla="*/ f655 1 3027835"/>
              <a:gd name="f844" fmla="*/ f656 1 4339045"/>
              <a:gd name="f845" fmla="*/ f657 1 3027835"/>
              <a:gd name="f846" fmla="*/ f658 1 4339045"/>
              <a:gd name="f847" fmla="*/ f659 1 3027835"/>
              <a:gd name="f848" fmla="*/ f660 1 4339045"/>
              <a:gd name="f849" fmla="*/ f661 1 3027835"/>
              <a:gd name="f850" fmla="*/ f662 1 4339045"/>
              <a:gd name="f851" fmla="*/ f663 1 3027835"/>
              <a:gd name="f852" fmla="*/ f664 1 4339045"/>
              <a:gd name="f853" fmla="*/ f665 1 3027835"/>
              <a:gd name="f854" fmla="*/ f666 1 4339045"/>
              <a:gd name="f855" fmla="*/ f667 1 4339045"/>
              <a:gd name="f856" fmla="*/ f668 1 4339045"/>
              <a:gd name="f857" fmla="*/ f669 1 3027835"/>
              <a:gd name="f858" fmla="*/ f670 1 4339045"/>
              <a:gd name="f859" fmla="*/ f671 1 3027835"/>
              <a:gd name="f860" fmla="*/ f672 1 4339045"/>
              <a:gd name="f861" fmla="*/ f673 1 3027835"/>
              <a:gd name="f862" fmla="*/ f674 1 4339045"/>
              <a:gd name="f863" fmla="*/ f675 1 3027835"/>
              <a:gd name="f864" fmla="*/ f676 1 4339045"/>
              <a:gd name="f865" fmla="*/ f677 1 3027835"/>
              <a:gd name="f866" fmla="*/ f678 1 4339045"/>
              <a:gd name="f867" fmla="*/ f679 1 3027835"/>
              <a:gd name="f868" fmla="*/ f680 1 4339045"/>
              <a:gd name="f869" fmla="*/ f681 1 3027835"/>
              <a:gd name="f870" fmla="*/ f682 1 4339045"/>
              <a:gd name="f871" fmla="*/ f683 1 4339045"/>
              <a:gd name="f872" fmla="*/ f684 1 4339045"/>
              <a:gd name="f873" fmla="*/ f685 1 3027835"/>
              <a:gd name="f874" fmla="*/ f686 1 4339045"/>
              <a:gd name="f875" fmla="*/ f687 1 3027835"/>
              <a:gd name="f876" fmla="*/ f688 1 4339045"/>
              <a:gd name="f877" fmla="*/ f689 1 3027835"/>
              <a:gd name="f878" fmla="*/ f690 1 4339045"/>
              <a:gd name="f879" fmla="*/ f691 1 3027835"/>
              <a:gd name="f880" fmla="*/ f692 1 4339045"/>
              <a:gd name="f881" fmla="*/ f693 1 3027835"/>
              <a:gd name="f882" fmla="*/ f694 1 4339045"/>
              <a:gd name="f883" fmla="*/ f695 1 3027835"/>
              <a:gd name="f884" fmla="*/ f696 1 4339045"/>
              <a:gd name="f885" fmla="*/ f697 1 3027835"/>
              <a:gd name="f886" fmla="*/ f698 1 4339045"/>
              <a:gd name="f887" fmla="*/ f699 1 4339045"/>
              <a:gd name="f888" fmla="*/ f700 1 4339045"/>
              <a:gd name="f889" fmla="*/ f701 1 3027835"/>
              <a:gd name="f890" fmla="*/ f702 1 4339045"/>
              <a:gd name="f891" fmla="*/ f703 1 3027835"/>
              <a:gd name="f892" fmla="*/ f704 1 4339045"/>
              <a:gd name="f893" fmla="*/ f705 1 3027835"/>
              <a:gd name="f894" fmla="*/ f706 1 4339045"/>
              <a:gd name="f895" fmla="*/ f707 1 3027835"/>
              <a:gd name="f896" fmla="*/ f708 1 4339045"/>
              <a:gd name="f897" fmla="*/ f709 1 3027835"/>
              <a:gd name="f898" fmla="*/ f710 1 4339045"/>
              <a:gd name="f899" fmla="*/ f711 1 3027835"/>
              <a:gd name="f900" fmla="*/ f712 1 4339045"/>
              <a:gd name="f901" fmla="*/ f713 1 4339045"/>
              <a:gd name="f902" fmla="*/ f714 1 4339045"/>
              <a:gd name="f903" fmla="*/ f715 1 3027835"/>
              <a:gd name="f904" fmla="*/ f716 1 4339045"/>
              <a:gd name="f905" fmla="*/ f717 1 3027835"/>
              <a:gd name="f906" fmla="*/ f718 1 4339045"/>
              <a:gd name="f907" fmla="*/ f719 1 3027835"/>
              <a:gd name="f908" fmla="*/ f720 1 4339045"/>
              <a:gd name="f909" fmla="*/ f721 1 3027835"/>
              <a:gd name="f910" fmla="*/ f722 1 4339045"/>
              <a:gd name="f911" fmla="*/ f527 1 f534"/>
              <a:gd name="f912" fmla="*/ f528 1 f534"/>
              <a:gd name="f913" fmla="*/ f527 1 f535"/>
              <a:gd name="f914" fmla="*/ f529 1 f535"/>
              <a:gd name="f915" fmla="*/ f724 1 f534"/>
              <a:gd name="f916" fmla="*/ f725 1 f535"/>
              <a:gd name="f917" fmla="*/ f726 1 f535"/>
              <a:gd name="f918" fmla="*/ f727 1 f534"/>
              <a:gd name="f919" fmla="*/ f728 1 f535"/>
              <a:gd name="f920" fmla="*/ f729 1 f534"/>
              <a:gd name="f921" fmla="*/ f730 1 f535"/>
              <a:gd name="f922" fmla="*/ f731 1 f534"/>
              <a:gd name="f923" fmla="*/ f732 1 f535"/>
              <a:gd name="f924" fmla="*/ f733 1 f534"/>
              <a:gd name="f925" fmla="*/ f734 1 f535"/>
              <a:gd name="f926" fmla="*/ f735 1 f534"/>
              <a:gd name="f927" fmla="*/ f736 1 f535"/>
              <a:gd name="f928" fmla="*/ f737 1 f534"/>
              <a:gd name="f929" fmla="*/ f738 1 f535"/>
              <a:gd name="f930" fmla="*/ f739 1 f534"/>
              <a:gd name="f931" fmla="*/ f740 1 f535"/>
              <a:gd name="f932" fmla="*/ f741 1 f534"/>
              <a:gd name="f933" fmla="*/ f742 1 f535"/>
              <a:gd name="f934" fmla="*/ f743 1 f534"/>
              <a:gd name="f935" fmla="*/ f744 1 f535"/>
              <a:gd name="f936" fmla="*/ f745 1 f534"/>
              <a:gd name="f937" fmla="*/ f746 1 f535"/>
              <a:gd name="f938" fmla="*/ f747 1 f534"/>
              <a:gd name="f939" fmla="*/ f748 1 f535"/>
              <a:gd name="f940" fmla="*/ f749 1 f534"/>
              <a:gd name="f941" fmla="*/ f750 1 f535"/>
              <a:gd name="f942" fmla="*/ f751 1 f534"/>
              <a:gd name="f943" fmla="*/ f752 1 f535"/>
              <a:gd name="f944" fmla="*/ f753 1 f534"/>
              <a:gd name="f945" fmla="*/ f754 1 f535"/>
              <a:gd name="f946" fmla="*/ f755 1 f534"/>
              <a:gd name="f947" fmla="*/ f756 1 f535"/>
              <a:gd name="f948" fmla="*/ f757 1 f534"/>
              <a:gd name="f949" fmla="*/ f758 1 f535"/>
              <a:gd name="f950" fmla="*/ f759 1 f534"/>
              <a:gd name="f951" fmla="*/ f760 1 f535"/>
              <a:gd name="f952" fmla="*/ f761 1 f534"/>
              <a:gd name="f953" fmla="*/ f762 1 f535"/>
              <a:gd name="f954" fmla="*/ f763 1 f534"/>
              <a:gd name="f955" fmla="*/ f764 1 f535"/>
              <a:gd name="f956" fmla="*/ f765 1 f534"/>
              <a:gd name="f957" fmla="*/ f766 1 f535"/>
              <a:gd name="f958" fmla="*/ f767 1 f534"/>
              <a:gd name="f959" fmla="*/ f768 1 f535"/>
              <a:gd name="f960" fmla="*/ f769 1 f534"/>
              <a:gd name="f961" fmla="*/ f770 1 f535"/>
              <a:gd name="f962" fmla="*/ f771 1 f534"/>
              <a:gd name="f963" fmla="*/ f772 1 f535"/>
              <a:gd name="f964" fmla="*/ f773 1 f534"/>
              <a:gd name="f965" fmla="*/ f774 1 f535"/>
              <a:gd name="f966" fmla="*/ f775 1 f534"/>
              <a:gd name="f967" fmla="*/ f776 1 f535"/>
              <a:gd name="f968" fmla="*/ f777 1 f534"/>
              <a:gd name="f969" fmla="*/ f778 1 f535"/>
              <a:gd name="f970" fmla="*/ f779 1 f534"/>
              <a:gd name="f971" fmla="*/ f780 1 f535"/>
              <a:gd name="f972" fmla="*/ f781 1 f534"/>
              <a:gd name="f973" fmla="*/ f782 1 f535"/>
              <a:gd name="f974" fmla="*/ f783 1 f534"/>
              <a:gd name="f975" fmla="*/ f784 1 f535"/>
              <a:gd name="f976" fmla="*/ f785 1 f534"/>
              <a:gd name="f977" fmla="*/ f786 1 f535"/>
              <a:gd name="f978" fmla="*/ f787 1 f534"/>
              <a:gd name="f979" fmla="*/ f788 1 f535"/>
              <a:gd name="f980" fmla="*/ f789 1 f534"/>
              <a:gd name="f981" fmla="*/ f790 1 f535"/>
              <a:gd name="f982" fmla="*/ f791 1 f534"/>
              <a:gd name="f983" fmla="*/ f792 1 f535"/>
              <a:gd name="f984" fmla="*/ f793 1 f534"/>
              <a:gd name="f985" fmla="*/ f794 1 f535"/>
              <a:gd name="f986" fmla="*/ f795 1 f534"/>
              <a:gd name="f987" fmla="*/ f796 1 f535"/>
              <a:gd name="f988" fmla="*/ f797 1 f534"/>
              <a:gd name="f989" fmla="*/ f798 1 f535"/>
              <a:gd name="f990" fmla="*/ f799 1 f534"/>
              <a:gd name="f991" fmla="*/ f800 1 f535"/>
              <a:gd name="f992" fmla="*/ f801 1 f534"/>
              <a:gd name="f993" fmla="*/ f802 1 f535"/>
              <a:gd name="f994" fmla="*/ f803 1 f534"/>
              <a:gd name="f995" fmla="*/ f804 1 f535"/>
              <a:gd name="f996" fmla="*/ f805 1 f534"/>
              <a:gd name="f997" fmla="*/ f806 1 f535"/>
              <a:gd name="f998" fmla="*/ f807 1 f534"/>
              <a:gd name="f999" fmla="*/ f808 1 f535"/>
              <a:gd name="f1000" fmla="*/ f809 1 f534"/>
              <a:gd name="f1001" fmla="*/ f810 1 f535"/>
              <a:gd name="f1002" fmla="*/ f811 1 f534"/>
              <a:gd name="f1003" fmla="*/ f812 1 f535"/>
              <a:gd name="f1004" fmla="*/ f813 1 f534"/>
              <a:gd name="f1005" fmla="*/ f814 1 f535"/>
              <a:gd name="f1006" fmla="*/ f815 1 f534"/>
              <a:gd name="f1007" fmla="*/ f816 1 f535"/>
              <a:gd name="f1008" fmla="*/ f817 1 f534"/>
              <a:gd name="f1009" fmla="*/ f818 1 f535"/>
              <a:gd name="f1010" fmla="*/ f819 1 f534"/>
              <a:gd name="f1011" fmla="*/ f820 1 f535"/>
              <a:gd name="f1012" fmla="*/ f821 1 f534"/>
              <a:gd name="f1013" fmla="*/ f822 1 f535"/>
              <a:gd name="f1014" fmla="*/ f823 1 f534"/>
              <a:gd name="f1015" fmla="*/ f824 1 f535"/>
              <a:gd name="f1016" fmla="*/ f825 1 f534"/>
              <a:gd name="f1017" fmla="*/ f826 1 f535"/>
              <a:gd name="f1018" fmla="*/ f827 1 f534"/>
              <a:gd name="f1019" fmla="*/ f828 1 f535"/>
              <a:gd name="f1020" fmla="*/ f829 1 f534"/>
              <a:gd name="f1021" fmla="*/ f830 1 f535"/>
              <a:gd name="f1022" fmla="*/ f831 1 f534"/>
              <a:gd name="f1023" fmla="*/ f832 1 f535"/>
              <a:gd name="f1024" fmla="*/ f833 1 f534"/>
              <a:gd name="f1025" fmla="*/ f834 1 f535"/>
              <a:gd name="f1026" fmla="*/ f835 1 f534"/>
              <a:gd name="f1027" fmla="*/ f836 1 f535"/>
              <a:gd name="f1028" fmla="*/ f837 1 f534"/>
              <a:gd name="f1029" fmla="*/ f838 1 f535"/>
              <a:gd name="f1030" fmla="*/ f839 1 f534"/>
              <a:gd name="f1031" fmla="*/ f840 1 f535"/>
              <a:gd name="f1032" fmla="*/ f841 1 f534"/>
              <a:gd name="f1033" fmla="*/ f842 1 f535"/>
              <a:gd name="f1034" fmla="*/ f843 1 f534"/>
              <a:gd name="f1035" fmla="*/ f844 1 f535"/>
              <a:gd name="f1036" fmla="*/ f845 1 f534"/>
              <a:gd name="f1037" fmla="*/ f846 1 f535"/>
              <a:gd name="f1038" fmla="*/ f847 1 f534"/>
              <a:gd name="f1039" fmla="*/ f848 1 f535"/>
              <a:gd name="f1040" fmla="*/ f849 1 f534"/>
              <a:gd name="f1041" fmla="*/ f850 1 f535"/>
              <a:gd name="f1042" fmla="*/ f851 1 f534"/>
              <a:gd name="f1043" fmla="*/ f852 1 f535"/>
              <a:gd name="f1044" fmla="*/ f853 1 f534"/>
              <a:gd name="f1045" fmla="*/ f854 1 f535"/>
              <a:gd name="f1046" fmla="*/ f855 1 f535"/>
              <a:gd name="f1047" fmla="*/ f856 1 f535"/>
              <a:gd name="f1048" fmla="*/ f857 1 f534"/>
              <a:gd name="f1049" fmla="*/ f858 1 f535"/>
              <a:gd name="f1050" fmla="*/ f859 1 f534"/>
              <a:gd name="f1051" fmla="*/ f860 1 f535"/>
              <a:gd name="f1052" fmla="*/ f861 1 f534"/>
              <a:gd name="f1053" fmla="*/ f862 1 f535"/>
              <a:gd name="f1054" fmla="*/ f863 1 f534"/>
              <a:gd name="f1055" fmla="*/ f864 1 f535"/>
              <a:gd name="f1056" fmla="*/ f865 1 f534"/>
              <a:gd name="f1057" fmla="*/ f866 1 f535"/>
              <a:gd name="f1058" fmla="*/ f867 1 f534"/>
              <a:gd name="f1059" fmla="*/ f868 1 f535"/>
              <a:gd name="f1060" fmla="*/ f869 1 f534"/>
              <a:gd name="f1061" fmla="*/ f870 1 f535"/>
              <a:gd name="f1062" fmla="*/ f871 1 f535"/>
              <a:gd name="f1063" fmla="*/ f872 1 f535"/>
              <a:gd name="f1064" fmla="*/ f873 1 f534"/>
              <a:gd name="f1065" fmla="*/ f874 1 f535"/>
              <a:gd name="f1066" fmla="*/ f875 1 f534"/>
              <a:gd name="f1067" fmla="*/ f876 1 f535"/>
              <a:gd name="f1068" fmla="*/ f877 1 f534"/>
              <a:gd name="f1069" fmla="*/ f878 1 f535"/>
              <a:gd name="f1070" fmla="*/ f879 1 f534"/>
              <a:gd name="f1071" fmla="*/ f880 1 f535"/>
              <a:gd name="f1072" fmla="*/ f881 1 f534"/>
              <a:gd name="f1073" fmla="*/ f882 1 f535"/>
              <a:gd name="f1074" fmla="*/ f883 1 f534"/>
              <a:gd name="f1075" fmla="*/ f884 1 f535"/>
              <a:gd name="f1076" fmla="*/ f885 1 f534"/>
              <a:gd name="f1077" fmla="*/ f886 1 f535"/>
              <a:gd name="f1078" fmla="*/ f887 1 f535"/>
              <a:gd name="f1079" fmla="*/ f888 1 f535"/>
              <a:gd name="f1080" fmla="*/ f889 1 f534"/>
              <a:gd name="f1081" fmla="*/ f890 1 f535"/>
              <a:gd name="f1082" fmla="*/ f891 1 f534"/>
              <a:gd name="f1083" fmla="*/ f892 1 f535"/>
              <a:gd name="f1084" fmla="*/ f893 1 f534"/>
              <a:gd name="f1085" fmla="*/ f894 1 f535"/>
              <a:gd name="f1086" fmla="*/ f895 1 f534"/>
              <a:gd name="f1087" fmla="*/ f896 1 f535"/>
              <a:gd name="f1088" fmla="*/ f897 1 f534"/>
              <a:gd name="f1089" fmla="*/ f898 1 f535"/>
              <a:gd name="f1090" fmla="*/ f899 1 f534"/>
              <a:gd name="f1091" fmla="*/ f900 1 f535"/>
              <a:gd name="f1092" fmla="*/ f901 1 f535"/>
              <a:gd name="f1093" fmla="*/ f902 1 f535"/>
              <a:gd name="f1094" fmla="*/ f903 1 f534"/>
              <a:gd name="f1095" fmla="*/ f904 1 f535"/>
              <a:gd name="f1096" fmla="*/ f905 1 f534"/>
              <a:gd name="f1097" fmla="*/ f906 1 f535"/>
              <a:gd name="f1098" fmla="*/ f907 1 f534"/>
              <a:gd name="f1099" fmla="*/ f908 1 f535"/>
              <a:gd name="f1100" fmla="*/ f909 1 f534"/>
              <a:gd name="f1101" fmla="*/ f910 1 f535"/>
              <a:gd name="f1102" fmla="*/ f911 f525 1"/>
              <a:gd name="f1103" fmla="*/ f912 f525 1"/>
              <a:gd name="f1104" fmla="*/ f914 f526 1"/>
              <a:gd name="f1105" fmla="*/ f913 f526 1"/>
              <a:gd name="f1106" fmla="*/ f915 f525 1"/>
              <a:gd name="f1107" fmla="*/ f916 f526 1"/>
              <a:gd name="f1108" fmla="*/ f917 f526 1"/>
              <a:gd name="f1109" fmla="*/ f918 f525 1"/>
              <a:gd name="f1110" fmla="*/ f919 f526 1"/>
              <a:gd name="f1111" fmla="*/ f920 f525 1"/>
              <a:gd name="f1112" fmla="*/ f921 f526 1"/>
              <a:gd name="f1113" fmla="*/ f922 f525 1"/>
              <a:gd name="f1114" fmla="*/ f923 f526 1"/>
              <a:gd name="f1115" fmla="*/ f924 f525 1"/>
              <a:gd name="f1116" fmla="*/ f925 f526 1"/>
              <a:gd name="f1117" fmla="*/ f926 f525 1"/>
              <a:gd name="f1118" fmla="*/ f927 f526 1"/>
              <a:gd name="f1119" fmla="*/ f928 f525 1"/>
              <a:gd name="f1120" fmla="*/ f929 f526 1"/>
              <a:gd name="f1121" fmla="*/ f930 f525 1"/>
              <a:gd name="f1122" fmla="*/ f931 f526 1"/>
              <a:gd name="f1123" fmla="*/ f932 f525 1"/>
              <a:gd name="f1124" fmla="*/ f933 f526 1"/>
              <a:gd name="f1125" fmla="*/ f934 f525 1"/>
              <a:gd name="f1126" fmla="*/ f935 f526 1"/>
              <a:gd name="f1127" fmla="*/ f936 f525 1"/>
              <a:gd name="f1128" fmla="*/ f937 f526 1"/>
              <a:gd name="f1129" fmla="*/ f938 f525 1"/>
              <a:gd name="f1130" fmla="*/ f939 f526 1"/>
              <a:gd name="f1131" fmla="*/ f940 f525 1"/>
              <a:gd name="f1132" fmla="*/ f941 f526 1"/>
              <a:gd name="f1133" fmla="*/ f942 f525 1"/>
              <a:gd name="f1134" fmla="*/ f943 f526 1"/>
              <a:gd name="f1135" fmla="*/ f944 f525 1"/>
              <a:gd name="f1136" fmla="*/ f945 f526 1"/>
              <a:gd name="f1137" fmla="*/ f946 f525 1"/>
              <a:gd name="f1138" fmla="*/ f947 f526 1"/>
              <a:gd name="f1139" fmla="*/ f948 f525 1"/>
              <a:gd name="f1140" fmla="*/ f949 f526 1"/>
              <a:gd name="f1141" fmla="*/ f950 f525 1"/>
              <a:gd name="f1142" fmla="*/ f951 f526 1"/>
              <a:gd name="f1143" fmla="*/ f952 f525 1"/>
              <a:gd name="f1144" fmla="*/ f953 f526 1"/>
              <a:gd name="f1145" fmla="*/ f954 f525 1"/>
              <a:gd name="f1146" fmla="*/ f955 f526 1"/>
              <a:gd name="f1147" fmla="*/ f956 f525 1"/>
              <a:gd name="f1148" fmla="*/ f957 f526 1"/>
              <a:gd name="f1149" fmla="*/ f958 f525 1"/>
              <a:gd name="f1150" fmla="*/ f959 f526 1"/>
              <a:gd name="f1151" fmla="*/ f960 f525 1"/>
              <a:gd name="f1152" fmla="*/ f961 f526 1"/>
              <a:gd name="f1153" fmla="*/ f962 f525 1"/>
              <a:gd name="f1154" fmla="*/ f963 f526 1"/>
              <a:gd name="f1155" fmla="*/ f964 f525 1"/>
              <a:gd name="f1156" fmla="*/ f965 f526 1"/>
              <a:gd name="f1157" fmla="*/ f966 f525 1"/>
              <a:gd name="f1158" fmla="*/ f967 f526 1"/>
              <a:gd name="f1159" fmla="*/ f968 f525 1"/>
              <a:gd name="f1160" fmla="*/ f969 f526 1"/>
              <a:gd name="f1161" fmla="*/ f970 f525 1"/>
              <a:gd name="f1162" fmla="*/ f971 f526 1"/>
              <a:gd name="f1163" fmla="*/ f972 f525 1"/>
              <a:gd name="f1164" fmla="*/ f973 f526 1"/>
              <a:gd name="f1165" fmla="*/ f974 f525 1"/>
              <a:gd name="f1166" fmla="*/ f975 f526 1"/>
              <a:gd name="f1167" fmla="*/ f976 f525 1"/>
              <a:gd name="f1168" fmla="*/ f977 f526 1"/>
              <a:gd name="f1169" fmla="*/ f978 f525 1"/>
              <a:gd name="f1170" fmla="*/ f979 f526 1"/>
              <a:gd name="f1171" fmla="*/ f980 f525 1"/>
              <a:gd name="f1172" fmla="*/ f981 f526 1"/>
              <a:gd name="f1173" fmla="*/ f982 f525 1"/>
              <a:gd name="f1174" fmla="*/ f983 f526 1"/>
              <a:gd name="f1175" fmla="*/ f984 f525 1"/>
              <a:gd name="f1176" fmla="*/ f985 f526 1"/>
              <a:gd name="f1177" fmla="*/ f986 f525 1"/>
              <a:gd name="f1178" fmla="*/ f987 f526 1"/>
              <a:gd name="f1179" fmla="*/ f988 f525 1"/>
              <a:gd name="f1180" fmla="*/ f989 f526 1"/>
              <a:gd name="f1181" fmla="*/ f990 f525 1"/>
              <a:gd name="f1182" fmla="*/ f991 f526 1"/>
              <a:gd name="f1183" fmla="*/ f992 f525 1"/>
              <a:gd name="f1184" fmla="*/ f993 f526 1"/>
              <a:gd name="f1185" fmla="*/ f994 f525 1"/>
              <a:gd name="f1186" fmla="*/ f995 f526 1"/>
              <a:gd name="f1187" fmla="*/ f996 f525 1"/>
              <a:gd name="f1188" fmla="*/ f997 f526 1"/>
              <a:gd name="f1189" fmla="*/ f998 f525 1"/>
              <a:gd name="f1190" fmla="*/ f999 f526 1"/>
              <a:gd name="f1191" fmla="*/ f1000 f525 1"/>
              <a:gd name="f1192" fmla="*/ f1001 f526 1"/>
              <a:gd name="f1193" fmla="*/ f1002 f525 1"/>
              <a:gd name="f1194" fmla="*/ f1003 f526 1"/>
              <a:gd name="f1195" fmla="*/ f1004 f525 1"/>
              <a:gd name="f1196" fmla="*/ f1005 f526 1"/>
              <a:gd name="f1197" fmla="*/ f1006 f525 1"/>
              <a:gd name="f1198" fmla="*/ f1007 f526 1"/>
              <a:gd name="f1199" fmla="*/ f1008 f525 1"/>
              <a:gd name="f1200" fmla="*/ f1009 f526 1"/>
              <a:gd name="f1201" fmla="*/ f1010 f525 1"/>
              <a:gd name="f1202" fmla="*/ f1011 f526 1"/>
              <a:gd name="f1203" fmla="*/ f1012 f525 1"/>
              <a:gd name="f1204" fmla="*/ f1013 f526 1"/>
              <a:gd name="f1205" fmla="*/ f1014 f525 1"/>
              <a:gd name="f1206" fmla="*/ f1015 f526 1"/>
              <a:gd name="f1207" fmla="*/ f1016 f525 1"/>
              <a:gd name="f1208" fmla="*/ f1017 f526 1"/>
              <a:gd name="f1209" fmla="*/ f1018 f525 1"/>
              <a:gd name="f1210" fmla="*/ f1019 f526 1"/>
              <a:gd name="f1211" fmla="*/ f1020 f525 1"/>
              <a:gd name="f1212" fmla="*/ f1021 f526 1"/>
              <a:gd name="f1213" fmla="*/ f1022 f525 1"/>
              <a:gd name="f1214" fmla="*/ f1023 f526 1"/>
              <a:gd name="f1215" fmla="*/ f1024 f525 1"/>
              <a:gd name="f1216" fmla="*/ f1025 f526 1"/>
              <a:gd name="f1217" fmla="*/ f1026 f525 1"/>
              <a:gd name="f1218" fmla="*/ f1027 f526 1"/>
              <a:gd name="f1219" fmla="*/ f1028 f525 1"/>
              <a:gd name="f1220" fmla="*/ f1029 f526 1"/>
              <a:gd name="f1221" fmla="*/ f1030 f525 1"/>
              <a:gd name="f1222" fmla="*/ f1031 f526 1"/>
              <a:gd name="f1223" fmla="*/ f1032 f525 1"/>
              <a:gd name="f1224" fmla="*/ f1033 f526 1"/>
              <a:gd name="f1225" fmla="*/ f1034 f525 1"/>
              <a:gd name="f1226" fmla="*/ f1035 f526 1"/>
              <a:gd name="f1227" fmla="*/ f1036 f525 1"/>
              <a:gd name="f1228" fmla="*/ f1037 f526 1"/>
              <a:gd name="f1229" fmla="*/ f1038 f525 1"/>
              <a:gd name="f1230" fmla="*/ f1039 f526 1"/>
              <a:gd name="f1231" fmla="*/ f1040 f525 1"/>
              <a:gd name="f1232" fmla="*/ f1041 f526 1"/>
              <a:gd name="f1233" fmla="*/ f1042 f525 1"/>
              <a:gd name="f1234" fmla="*/ f1043 f526 1"/>
              <a:gd name="f1235" fmla="*/ f1044 f525 1"/>
              <a:gd name="f1236" fmla="*/ f1045 f526 1"/>
              <a:gd name="f1237" fmla="*/ f1046 f526 1"/>
              <a:gd name="f1238" fmla="*/ f1047 f526 1"/>
              <a:gd name="f1239" fmla="*/ f1048 f525 1"/>
              <a:gd name="f1240" fmla="*/ f1049 f526 1"/>
              <a:gd name="f1241" fmla="*/ f1050 f525 1"/>
              <a:gd name="f1242" fmla="*/ f1051 f526 1"/>
              <a:gd name="f1243" fmla="*/ f1052 f525 1"/>
              <a:gd name="f1244" fmla="*/ f1053 f526 1"/>
              <a:gd name="f1245" fmla="*/ f1054 f525 1"/>
              <a:gd name="f1246" fmla="*/ f1055 f526 1"/>
              <a:gd name="f1247" fmla="*/ f1056 f525 1"/>
              <a:gd name="f1248" fmla="*/ f1057 f526 1"/>
              <a:gd name="f1249" fmla="*/ f1058 f525 1"/>
              <a:gd name="f1250" fmla="*/ f1059 f526 1"/>
              <a:gd name="f1251" fmla="*/ f1060 f525 1"/>
              <a:gd name="f1252" fmla="*/ f1061 f526 1"/>
              <a:gd name="f1253" fmla="*/ f1062 f526 1"/>
              <a:gd name="f1254" fmla="*/ f1063 f526 1"/>
              <a:gd name="f1255" fmla="*/ f1064 f525 1"/>
              <a:gd name="f1256" fmla="*/ f1065 f526 1"/>
              <a:gd name="f1257" fmla="*/ f1066 f525 1"/>
              <a:gd name="f1258" fmla="*/ f1067 f526 1"/>
              <a:gd name="f1259" fmla="*/ f1068 f525 1"/>
              <a:gd name="f1260" fmla="*/ f1069 f526 1"/>
              <a:gd name="f1261" fmla="*/ f1070 f525 1"/>
              <a:gd name="f1262" fmla="*/ f1071 f526 1"/>
              <a:gd name="f1263" fmla="*/ f1072 f525 1"/>
              <a:gd name="f1264" fmla="*/ f1073 f526 1"/>
              <a:gd name="f1265" fmla="*/ f1074 f525 1"/>
              <a:gd name="f1266" fmla="*/ f1075 f526 1"/>
              <a:gd name="f1267" fmla="*/ f1076 f525 1"/>
              <a:gd name="f1268" fmla="*/ f1077 f526 1"/>
              <a:gd name="f1269" fmla="*/ f1078 f526 1"/>
              <a:gd name="f1270" fmla="*/ f1079 f526 1"/>
              <a:gd name="f1271" fmla="*/ f1080 f525 1"/>
              <a:gd name="f1272" fmla="*/ f1081 f526 1"/>
              <a:gd name="f1273" fmla="*/ f1082 f525 1"/>
              <a:gd name="f1274" fmla="*/ f1083 f526 1"/>
              <a:gd name="f1275" fmla="*/ f1084 f525 1"/>
              <a:gd name="f1276" fmla="*/ f1085 f526 1"/>
              <a:gd name="f1277" fmla="*/ f1086 f525 1"/>
              <a:gd name="f1278" fmla="*/ f1087 f526 1"/>
              <a:gd name="f1279" fmla="*/ f1088 f525 1"/>
              <a:gd name="f1280" fmla="*/ f1089 f526 1"/>
              <a:gd name="f1281" fmla="*/ f1090 f525 1"/>
              <a:gd name="f1282" fmla="*/ f1091 f526 1"/>
              <a:gd name="f1283" fmla="*/ f1092 f526 1"/>
              <a:gd name="f1284" fmla="*/ f1093 f526 1"/>
              <a:gd name="f1285" fmla="*/ f1094 f525 1"/>
              <a:gd name="f1286" fmla="*/ f1095 f526 1"/>
              <a:gd name="f1287" fmla="*/ f1096 f525 1"/>
              <a:gd name="f1288" fmla="*/ f1097 f526 1"/>
              <a:gd name="f1289" fmla="*/ f1098 f525 1"/>
              <a:gd name="f1290" fmla="*/ f1099 f526 1"/>
              <a:gd name="f1291" fmla="*/ f1100 f525 1"/>
              <a:gd name="f1292" fmla="*/ f1101 f5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23">
                <a:pos x="f1106" y="f1107"/>
              </a:cxn>
              <a:cxn ang="f723">
                <a:pos x="f1106" y="f1108"/>
              </a:cxn>
              <a:cxn ang="f723">
                <a:pos x="f1109" y="f1110"/>
              </a:cxn>
              <a:cxn ang="f723">
                <a:pos x="f1111" y="f1112"/>
              </a:cxn>
              <a:cxn ang="f723">
                <a:pos x="f1113" y="f1114"/>
              </a:cxn>
              <a:cxn ang="f723">
                <a:pos x="f1115" y="f1116"/>
              </a:cxn>
              <a:cxn ang="f723">
                <a:pos x="f1117" y="f1118"/>
              </a:cxn>
              <a:cxn ang="f723">
                <a:pos x="f1119" y="f1120"/>
              </a:cxn>
              <a:cxn ang="f723">
                <a:pos x="f1121" y="f1122"/>
              </a:cxn>
              <a:cxn ang="f723">
                <a:pos x="f1123" y="f1124"/>
              </a:cxn>
              <a:cxn ang="f723">
                <a:pos x="f1125" y="f1126"/>
              </a:cxn>
              <a:cxn ang="f723">
                <a:pos x="f1127" y="f1128"/>
              </a:cxn>
              <a:cxn ang="f723">
                <a:pos x="f1129" y="f1130"/>
              </a:cxn>
              <a:cxn ang="f723">
                <a:pos x="f1131" y="f1132"/>
              </a:cxn>
              <a:cxn ang="f723">
                <a:pos x="f1133" y="f1134"/>
              </a:cxn>
              <a:cxn ang="f723">
                <a:pos x="f1135" y="f1136"/>
              </a:cxn>
              <a:cxn ang="f723">
                <a:pos x="f1137" y="f1138"/>
              </a:cxn>
              <a:cxn ang="f723">
                <a:pos x="f1139" y="f1140"/>
              </a:cxn>
              <a:cxn ang="f723">
                <a:pos x="f1141" y="f1142"/>
              </a:cxn>
              <a:cxn ang="f723">
                <a:pos x="f1143" y="f1144"/>
              </a:cxn>
              <a:cxn ang="f723">
                <a:pos x="f1145" y="f1146"/>
              </a:cxn>
              <a:cxn ang="f723">
                <a:pos x="f1147" y="f1148"/>
              </a:cxn>
              <a:cxn ang="f723">
                <a:pos x="f1149" y="f1150"/>
              </a:cxn>
              <a:cxn ang="f723">
                <a:pos x="f1151" y="f1152"/>
              </a:cxn>
              <a:cxn ang="f723">
                <a:pos x="f1153" y="f1154"/>
              </a:cxn>
              <a:cxn ang="f723">
                <a:pos x="f1155" y="f1156"/>
              </a:cxn>
              <a:cxn ang="f723">
                <a:pos x="f1157" y="f1158"/>
              </a:cxn>
              <a:cxn ang="f723">
                <a:pos x="f1159" y="f1160"/>
              </a:cxn>
              <a:cxn ang="f723">
                <a:pos x="f1161" y="f1162"/>
              </a:cxn>
              <a:cxn ang="f723">
                <a:pos x="f1163" y="f1164"/>
              </a:cxn>
              <a:cxn ang="f723">
                <a:pos x="f1165" y="f1166"/>
              </a:cxn>
              <a:cxn ang="f723">
                <a:pos x="f1167" y="f1168"/>
              </a:cxn>
              <a:cxn ang="f723">
                <a:pos x="f1169" y="f1170"/>
              </a:cxn>
              <a:cxn ang="f723">
                <a:pos x="f1171" y="f1172"/>
              </a:cxn>
              <a:cxn ang="f723">
                <a:pos x="f1173" y="f1174"/>
              </a:cxn>
              <a:cxn ang="f723">
                <a:pos x="f1175" y="f1176"/>
              </a:cxn>
              <a:cxn ang="f723">
                <a:pos x="f1177" y="f1178"/>
              </a:cxn>
              <a:cxn ang="f723">
                <a:pos x="f1179" y="f1180"/>
              </a:cxn>
              <a:cxn ang="f723">
                <a:pos x="f1181" y="f1182"/>
              </a:cxn>
              <a:cxn ang="f723">
                <a:pos x="f1183" y="f1184"/>
              </a:cxn>
              <a:cxn ang="f723">
                <a:pos x="f1185" y="f1186"/>
              </a:cxn>
              <a:cxn ang="f723">
                <a:pos x="f1187" y="f1188"/>
              </a:cxn>
              <a:cxn ang="f723">
                <a:pos x="f1189" y="f1190"/>
              </a:cxn>
              <a:cxn ang="f723">
                <a:pos x="f1191" y="f1192"/>
              </a:cxn>
              <a:cxn ang="f723">
                <a:pos x="f1193" y="f1194"/>
              </a:cxn>
              <a:cxn ang="f723">
                <a:pos x="f1195" y="f1196"/>
              </a:cxn>
              <a:cxn ang="f723">
                <a:pos x="f1197" y="f1198"/>
              </a:cxn>
              <a:cxn ang="f723">
                <a:pos x="f1199" y="f1200"/>
              </a:cxn>
              <a:cxn ang="f723">
                <a:pos x="f1201" y="f1202"/>
              </a:cxn>
              <a:cxn ang="f723">
                <a:pos x="f1203" y="f1204"/>
              </a:cxn>
              <a:cxn ang="f723">
                <a:pos x="f1205" y="f1206"/>
              </a:cxn>
              <a:cxn ang="f723">
                <a:pos x="f1207" y="f1208"/>
              </a:cxn>
              <a:cxn ang="f723">
                <a:pos x="f1209" y="f1210"/>
              </a:cxn>
              <a:cxn ang="f723">
                <a:pos x="f1211" y="f1212"/>
              </a:cxn>
              <a:cxn ang="f723">
                <a:pos x="f1213" y="f1214"/>
              </a:cxn>
              <a:cxn ang="f723">
                <a:pos x="f1215" y="f1216"/>
              </a:cxn>
              <a:cxn ang="f723">
                <a:pos x="f1217" y="f1218"/>
              </a:cxn>
              <a:cxn ang="f723">
                <a:pos x="f1219" y="f1220"/>
              </a:cxn>
              <a:cxn ang="f723">
                <a:pos x="f1221" y="f1222"/>
              </a:cxn>
              <a:cxn ang="f723">
                <a:pos x="f1223" y="f1224"/>
              </a:cxn>
              <a:cxn ang="f723">
                <a:pos x="f1225" y="f1226"/>
              </a:cxn>
              <a:cxn ang="f723">
                <a:pos x="f1227" y="f1228"/>
              </a:cxn>
              <a:cxn ang="f723">
                <a:pos x="f1229" y="f1230"/>
              </a:cxn>
              <a:cxn ang="f723">
                <a:pos x="f1231" y="f1232"/>
              </a:cxn>
              <a:cxn ang="f723">
                <a:pos x="f1233" y="f1234"/>
              </a:cxn>
              <a:cxn ang="f723">
                <a:pos x="f1235" y="f1236"/>
              </a:cxn>
              <a:cxn ang="f723">
                <a:pos x="f1106" y="f1237"/>
              </a:cxn>
              <a:cxn ang="f723">
                <a:pos x="f1106" y="f1238"/>
              </a:cxn>
              <a:cxn ang="f723">
                <a:pos x="f1239" y="f1240"/>
              </a:cxn>
              <a:cxn ang="f723">
                <a:pos x="f1241" y="f1242"/>
              </a:cxn>
              <a:cxn ang="f723">
                <a:pos x="f1243" y="f1244"/>
              </a:cxn>
              <a:cxn ang="f723">
                <a:pos x="f1245" y="f1246"/>
              </a:cxn>
              <a:cxn ang="f723">
                <a:pos x="f1247" y="f1248"/>
              </a:cxn>
              <a:cxn ang="f723">
                <a:pos x="f1249" y="f1250"/>
              </a:cxn>
              <a:cxn ang="f723">
                <a:pos x="f1251" y="f1252"/>
              </a:cxn>
              <a:cxn ang="f723">
                <a:pos x="f1106" y="f1253"/>
              </a:cxn>
              <a:cxn ang="f723">
                <a:pos x="f1106" y="f1254"/>
              </a:cxn>
              <a:cxn ang="f723">
                <a:pos x="f1255" y="f1256"/>
              </a:cxn>
              <a:cxn ang="f723">
                <a:pos x="f1257" y="f1258"/>
              </a:cxn>
              <a:cxn ang="f723">
                <a:pos x="f1259" y="f1260"/>
              </a:cxn>
              <a:cxn ang="f723">
                <a:pos x="f1261" y="f1262"/>
              </a:cxn>
              <a:cxn ang="f723">
                <a:pos x="f1263" y="f1264"/>
              </a:cxn>
              <a:cxn ang="f723">
                <a:pos x="f1265" y="f1266"/>
              </a:cxn>
              <a:cxn ang="f723">
                <a:pos x="f1267" y="f1268"/>
              </a:cxn>
              <a:cxn ang="f723">
                <a:pos x="f1106" y="f1269"/>
              </a:cxn>
              <a:cxn ang="f723">
                <a:pos x="f1106" y="f1270"/>
              </a:cxn>
              <a:cxn ang="f723">
                <a:pos x="f1271" y="f1272"/>
              </a:cxn>
              <a:cxn ang="f723">
                <a:pos x="f1273" y="f1274"/>
              </a:cxn>
              <a:cxn ang="f723">
                <a:pos x="f1275" y="f1276"/>
              </a:cxn>
              <a:cxn ang="f723">
                <a:pos x="f1277" y="f1278"/>
              </a:cxn>
              <a:cxn ang="f723">
                <a:pos x="f1279" y="f1280"/>
              </a:cxn>
              <a:cxn ang="f723">
                <a:pos x="f1281" y="f1282"/>
              </a:cxn>
              <a:cxn ang="f723">
                <a:pos x="f1106" y="f1283"/>
              </a:cxn>
              <a:cxn ang="f723">
                <a:pos x="f1106" y="f1284"/>
              </a:cxn>
              <a:cxn ang="f723">
                <a:pos x="f1285" y="f1286"/>
              </a:cxn>
              <a:cxn ang="f723">
                <a:pos x="f1287" y="f1288"/>
              </a:cxn>
              <a:cxn ang="f723">
                <a:pos x="f1289" y="f1290"/>
              </a:cxn>
              <a:cxn ang="f723">
                <a:pos x="f1291" y="f1292"/>
              </a:cxn>
            </a:cxnLst>
            <a:rect l="f1102" t="f1105" r="f1103" b="f1104"/>
            <a:pathLst>
              <a:path w="3027835" h="4339045">
                <a:moveTo>
                  <a:pt x="f6" y="f8"/>
                </a:moveTo>
                <a:lnTo>
                  <a:pt x="f6" y="f9"/>
                </a:ln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124" y="f125"/>
                </a:cubicBez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43"/>
                </a:cubicBezTo>
                <a:cubicBezTo>
                  <a:pt x="f144" y="f145"/>
                  <a:pt x="f146" y="f147"/>
                  <a:pt x="f148" y="f149"/>
                </a:cubicBezTo>
                <a:cubicBezTo>
                  <a:pt x="f150" y="f151"/>
                  <a:pt x="f152" y="f153"/>
                  <a:pt x="f154" y="f155"/>
                </a:cubicBez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69"/>
                  <a:pt x="f170" y="f171"/>
                  <a:pt x="f172" y="f173"/>
                </a:cubicBezTo>
                <a:cubicBezTo>
                  <a:pt x="f174" y="f175"/>
                  <a:pt x="f176" y="f177"/>
                  <a:pt x="f178" y="f179"/>
                </a:cubicBezTo>
                <a:cubicBezTo>
                  <a:pt x="f180" y="f181"/>
                  <a:pt x="f182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cubicBezTo>
                  <a:pt x="f192" y="f193"/>
                  <a:pt x="f194" y="f195"/>
                  <a:pt x="f196" y="f197"/>
                </a:cubicBezTo>
                <a:cubicBezTo>
                  <a:pt x="f198" y="f199"/>
                  <a:pt x="f200" y="f201"/>
                  <a:pt x="f5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31" y="f232"/>
                </a:cubicBez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49" y="f250"/>
                </a:cubicBezTo>
                <a:cubicBezTo>
                  <a:pt x="f251" y="f252"/>
                  <a:pt x="f253" y="f254"/>
                  <a:pt x="f255" y="f256"/>
                </a:cubicBez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67" y="f268"/>
                </a:cubicBez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91" y="f292"/>
                </a:cubicBezTo>
                <a:cubicBezTo>
                  <a:pt x="f293" y="f294"/>
                  <a:pt x="f295" y="f296"/>
                  <a:pt x="f297" y="f298"/>
                </a:cubicBezTo>
                <a:cubicBezTo>
                  <a:pt x="f299" y="f300"/>
                  <a:pt x="f301" y="f302"/>
                  <a:pt x="f303" y="f304"/>
                </a:cubicBezTo>
                <a:cubicBezTo>
                  <a:pt x="f305" y="f306"/>
                  <a:pt x="f307" y="f308"/>
                  <a:pt x="f309" y="f310"/>
                </a:cubicBezTo>
                <a:cubicBezTo>
                  <a:pt x="f311" y="f312"/>
                  <a:pt x="f313" y="f314"/>
                  <a:pt x="f315" y="f316"/>
                </a:cubicBezTo>
                <a:cubicBezTo>
                  <a:pt x="f317" y="f318"/>
                  <a:pt x="f319" y="f320"/>
                  <a:pt x="f321" y="f322"/>
                </a:cubicBezTo>
                <a:cubicBezTo>
                  <a:pt x="f323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cubicBezTo>
                  <a:pt x="f341" y="f342"/>
                  <a:pt x="f343" y="f344"/>
                  <a:pt x="f345" y="f346"/>
                </a:cubicBezTo>
                <a:cubicBezTo>
                  <a:pt x="f347" y="f348"/>
                  <a:pt x="f349" y="f350"/>
                  <a:pt x="f351" y="f352"/>
                </a:cubicBezTo>
                <a:cubicBezTo>
                  <a:pt x="f353" y="f354"/>
                  <a:pt x="f355" y="f356"/>
                  <a:pt x="f357" y="f358"/>
                </a:cubicBezTo>
                <a:cubicBezTo>
                  <a:pt x="f359" y="f360"/>
                  <a:pt x="f361" y="f362"/>
                  <a:pt x="f363" y="f364"/>
                </a:cubicBezTo>
                <a:cubicBezTo>
                  <a:pt x="f365" y="f366"/>
                  <a:pt x="f367" y="f368"/>
                  <a:pt x="f369" y="f370"/>
                </a:cubicBezTo>
                <a:cubicBezTo>
                  <a:pt x="f371" y="f372"/>
                  <a:pt x="f373" y="f374"/>
                  <a:pt x="f375" y="f376"/>
                </a:cubicBezTo>
                <a:cubicBezTo>
                  <a:pt x="f377" y="f378"/>
                  <a:pt x="f379" y="f380"/>
                  <a:pt x="f381" y="f382"/>
                </a:cubicBezTo>
                <a:cubicBezTo>
                  <a:pt x="f383" y="f384"/>
                  <a:pt x="f385" y="f386"/>
                  <a:pt x="f387" y="f388"/>
                </a:cubicBezTo>
                <a:close/>
                <a:moveTo>
                  <a:pt x="f6" y="f389"/>
                </a:moveTo>
                <a:lnTo>
                  <a:pt x="f6" y="f390"/>
                </a:lnTo>
                <a:lnTo>
                  <a:pt x="f391" y="f392"/>
                </a:lnTo>
                <a:cubicBezTo>
                  <a:pt x="f393" y="f394"/>
                  <a:pt x="f395" y="f396"/>
                  <a:pt x="f397" y="f398"/>
                </a:cubicBezTo>
                <a:cubicBezTo>
                  <a:pt x="f399" y="f400"/>
                  <a:pt x="f401" y="f402"/>
                  <a:pt x="f403" y="f404"/>
                </a:cubicBezTo>
                <a:cubicBezTo>
                  <a:pt x="f405" y="f406"/>
                  <a:pt x="f407" y="f408"/>
                  <a:pt x="f409" y="f410"/>
                </a:cubicBezTo>
                <a:cubicBezTo>
                  <a:pt x="f411" y="f412"/>
                  <a:pt x="f413" y="f414"/>
                  <a:pt x="f415" y="f416"/>
                </a:cubicBezTo>
                <a:cubicBezTo>
                  <a:pt x="f417" y="f418"/>
                  <a:pt x="f419" y="f420"/>
                  <a:pt x="f421" y="f422"/>
                </a:cubicBezTo>
                <a:cubicBezTo>
                  <a:pt x="f423" y="f424"/>
                  <a:pt x="f425" y="f426"/>
                  <a:pt x="f427" y="f428"/>
                </a:cubicBezTo>
                <a:close/>
                <a:moveTo>
                  <a:pt x="f6" y="f429"/>
                </a:moveTo>
                <a:lnTo>
                  <a:pt x="f6" y="f430"/>
                </a:lnTo>
                <a:lnTo>
                  <a:pt x="f431" y="f432"/>
                </a:lnTo>
                <a:cubicBezTo>
                  <a:pt x="f433" y="f434"/>
                  <a:pt x="f435" y="f436"/>
                  <a:pt x="f437" y="f438"/>
                </a:cubicBezTo>
                <a:cubicBezTo>
                  <a:pt x="f439" y="f440"/>
                  <a:pt x="f441" y="f442"/>
                  <a:pt x="f443" y="f444"/>
                </a:cubicBezTo>
                <a:cubicBezTo>
                  <a:pt x="f445" y="f446"/>
                  <a:pt x="f447" y="f448"/>
                  <a:pt x="f449" y="f450"/>
                </a:cubicBezTo>
                <a:cubicBezTo>
                  <a:pt x="f451" y="f452"/>
                  <a:pt x="f453" y="f454"/>
                  <a:pt x="f455" y="f456"/>
                </a:cubicBezTo>
                <a:cubicBezTo>
                  <a:pt x="f457" y="f458"/>
                  <a:pt x="f459" y="f460"/>
                  <a:pt x="f461" y="f462"/>
                </a:cubicBezTo>
                <a:cubicBezTo>
                  <a:pt x="f463" y="f464"/>
                  <a:pt x="f465" y="f466"/>
                  <a:pt x="f467" y="f468"/>
                </a:cubicBezTo>
                <a:close/>
                <a:moveTo>
                  <a:pt x="f6" y="f469"/>
                </a:moveTo>
                <a:lnTo>
                  <a:pt x="f6" y="f470"/>
                </a:lnTo>
                <a:lnTo>
                  <a:pt x="f471" y="f472"/>
                </a:lnTo>
                <a:cubicBezTo>
                  <a:pt x="f473" y="f474"/>
                  <a:pt x="f475" y="f476"/>
                  <a:pt x="f477" y="f478"/>
                </a:cubicBezTo>
                <a:cubicBezTo>
                  <a:pt x="f479" y="f480"/>
                  <a:pt x="f481" y="f482"/>
                  <a:pt x="f483" y="f484"/>
                </a:cubicBezTo>
                <a:cubicBezTo>
                  <a:pt x="f485" y="f486"/>
                  <a:pt x="f487" y="f488"/>
                  <a:pt x="f489" y="f490"/>
                </a:cubicBezTo>
                <a:cubicBezTo>
                  <a:pt x="f491" y="f492"/>
                  <a:pt x="f493" y="f494"/>
                  <a:pt x="f495" y="f496"/>
                </a:cubicBezTo>
                <a:cubicBezTo>
                  <a:pt x="f497" y="f498"/>
                  <a:pt x="f499" y="f500"/>
                  <a:pt x="f501" y="f502"/>
                </a:cubicBezTo>
                <a:close/>
                <a:moveTo>
                  <a:pt x="f6" y="f5"/>
                </a:moveTo>
                <a:lnTo>
                  <a:pt x="f6" y="f503"/>
                </a:lnTo>
                <a:lnTo>
                  <a:pt x="f504" y="f505"/>
                </a:lnTo>
                <a:cubicBezTo>
                  <a:pt x="f506" y="f507"/>
                  <a:pt x="f508" y="f509"/>
                  <a:pt x="f510" y="f511"/>
                </a:cubicBezTo>
                <a:cubicBezTo>
                  <a:pt x="f512" y="f513"/>
                  <a:pt x="f514" y="f515"/>
                  <a:pt x="f516" y="f517"/>
                </a:cubicBezTo>
                <a:cubicBezTo>
                  <a:pt x="f518" y="f519"/>
                  <a:pt x="f520" y="f521"/>
                  <a:pt x="f522" y="f523"/>
                </a:cubicBezTo>
                <a:close/>
              </a:path>
            </a:pathLst>
          </a:custGeom>
          <a:solidFill>
            <a:srgbClr val="5D6A76">
              <a:alpha val="1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543E34"/>
              </a:solidFill>
              <a:uFillTx/>
              <a:latin typeface="Gill Sans Nova Light"/>
            </a:endParaRP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AEB922CD-4AF9-5E89-26D9-F4FC7C36010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20XX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F44EF26B-3ADC-AE9F-AB5A-87F256A25E1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191F7EA-DC12-3458-7236-84F7AE8EED7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95CA97-5F9D-4EC0-9B1A-F4195C702D01}" type="slidenum"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12604DA-0533-2B44-3567-7E51FF4869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6072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5189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8">
            <a:extLst>
              <a:ext uri="{FF2B5EF4-FFF2-40B4-BE49-F238E27FC236}">
                <a16:creationId xmlns:a16="http://schemas.microsoft.com/office/drawing/2014/main" id="{17EA9C1E-3D8D-17D0-42A9-77BAE04CEA69}"/>
              </a:ext>
            </a:extLst>
          </p:cNvPr>
          <p:cNvSpPr/>
          <p:nvPr/>
        </p:nvSpPr>
        <p:spPr>
          <a:xfrm>
            <a:off x="0" y="0"/>
            <a:ext cx="3097831" cy="253243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097831"/>
              <a:gd name="f7" fmla="val 2532431"/>
              <a:gd name="f8" fmla="val 177065"/>
              <a:gd name="f9" fmla="val 2339513"/>
              <a:gd name="f10" fmla="val 194155"/>
              <a:gd name="f11" fmla="val 2333794"/>
              <a:gd name="f12" fmla="val 217330"/>
              <a:gd name="f13" fmla="val 2347896"/>
              <a:gd name="f14" fmla="val 254598"/>
              <a:gd name="f15" fmla="val 2356846"/>
              <a:gd name="f16" fmla="val 220984"/>
              <a:gd name="f17" fmla="val 2389305"/>
              <a:gd name="f18" fmla="val 204889"/>
              <a:gd name="f19" fmla="val 2409285"/>
              <a:gd name="f20" fmla="val 184928"/>
              <a:gd name="f21" fmla="val 2423626"/>
              <a:gd name="f22" fmla="val 126472"/>
              <a:gd name="f23" fmla="val 2465563"/>
              <a:gd name="f24" fmla="val 66758"/>
              <a:gd name="f25" fmla="val 2501272"/>
              <a:gd name="f26" fmla="val 5587"/>
              <a:gd name="f27" fmla="val 2530140"/>
              <a:gd name="f28" fmla="val 2381588"/>
              <a:gd name="f29" fmla="val 23582"/>
              <a:gd name="f30" fmla="val 2378908"/>
              <a:gd name="f31" fmla="val 74831"/>
              <a:gd name="f32" fmla="val 2369442"/>
              <a:gd name="f33" fmla="val 125964"/>
              <a:gd name="f34" fmla="val 2356329"/>
              <a:gd name="f35" fmla="val 515105"/>
              <a:gd name="f36" fmla="val 2041082"/>
              <a:gd name="f37" fmla="val 525020"/>
              <a:gd name="f38" fmla="val 2042275"/>
              <a:gd name="f39" fmla="val 535497"/>
              <a:gd name="f40" fmla="val 2044487"/>
              <a:gd name="f41" fmla="val 544953"/>
              <a:gd name="f42" fmla="val 2044795"/>
              <a:gd name="f43" fmla="val 548144"/>
              <a:gd name="f44" fmla="val 2051803"/>
              <a:gd name="f45" fmla="val 551336"/>
              <a:gd name="f46" fmla="val 2058812"/>
              <a:gd name="f47" fmla="val 554530"/>
              <a:gd name="f48" fmla="val 2065819"/>
              <a:gd name="f49" fmla="val 525428"/>
              <a:gd name="f50" fmla="val 2090123"/>
              <a:gd name="f51" fmla="val 499946"/>
              <a:gd name="f52" fmla="val 2123686"/>
              <a:gd name="f53" fmla="val 466801"/>
              <a:gd name="f54" fmla="val 2136482"/>
              <a:gd name="f55" fmla="val 339661"/>
              <a:gd name="f56" fmla="val 2185241"/>
              <a:gd name="f57" fmla="val 212186"/>
              <a:gd name="f58" fmla="val 2234684"/>
              <a:gd name="f59" fmla="val 80640"/>
              <a:gd name="f60" fmla="val 2269208"/>
              <a:gd name="f61" fmla="val 55707"/>
              <a:gd name="f62" fmla="val 2275751"/>
              <a:gd name="f63" fmla="val 30214"/>
              <a:gd name="f64" fmla="val 2281031"/>
              <a:gd name="f65" fmla="val 4467"/>
              <a:gd name="f66" fmla="val 2284674"/>
              <a:gd name="f67" fmla="val 2284999"/>
              <a:gd name="f68" fmla="val 2070368"/>
              <a:gd name="f69" fmla="val 122464"/>
              <a:gd name="f70" fmla="val 2093200"/>
              <a:gd name="f71" fmla="val 248407"/>
              <a:gd name="f72" fmla="val 2112713"/>
              <a:gd name="f73" fmla="val 372168"/>
              <a:gd name="f74" fmla="val 2105142"/>
              <a:gd name="f75" fmla="val 488631"/>
              <a:gd name="f76" fmla="val 2043490"/>
              <a:gd name="f77" fmla="val 495838"/>
              <a:gd name="f78" fmla="val 2039718"/>
              <a:gd name="f79" fmla="val 505191"/>
              <a:gd name="f80" fmla="val 2039890"/>
              <a:gd name="f81" fmla="val 1575747"/>
              <a:gd name="f82" fmla="val 30326"/>
              <a:gd name="f83" fmla="val 1578492"/>
              <a:gd name="f84" fmla="val 65045"/>
              <a:gd name="f85" fmla="val 1583805"/>
              <a:gd name="f86" fmla="val 99455"/>
              <a:gd name="f87" fmla="val 1591256"/>
              <a:gd name="f88" fmla="val 134013"/>
              <a:gd name="f89" fmla="val 1600874"/>
              <a:gd name="f90" fmla="val 268006"/>
              <a:gd name="f91" fmla="val 1638282"/>
              <a:gd name="f92" fmla="val 408089"/>
              <a:gd name="f93" fmla="val 1659470"/>
              <a:gd name="f94" fmla="val 546960"/>
              <a:gd name="f95" fmla="val 1673430"/>
              <a:gd name="f96" fmla="val 668003"/>
              <a:gd name="f97" fmla="val 1685947"/>
              <a:gd name="f98" fmla="val 790523"/>
              <a:gd name="f99" fmla="val 1676746"/>
              <a:gd name="f100" fmla="val 902901"/>
              <a:gd name="f101" fmla="val 1616488"/>
              <a:gd name="f102" fmla="val 924452"/>
              <a:gd name="f103" fmla="val 1604798"/>
              <a:gd name="f104" fmla="val 953472"/>
              <a:gd name="f105" fmla="val 1606297"/>
              <a:gd name="f106" fmla="val 981963"/>
              <a:gd name="f107" fmla="val 1600906"/>
              <a:gd name="f108" fmla="val 981521"/>
              <a:gd name="f109" fmla="val 1623983"/>
              <a:gd name="f110" fmla="val 984183"/>
              <a:gd name="f111" fmla="val 1633111"/>
              <a:gd name="f112" fmla="val 980602"/>
              <a:gd name="f113" fmla="val 1637984"/>
              <a:gd name="f114" fmla="val 972430"/>
              <a:gd name="f115" fmla="val 1649782"/>
              <a:gd name="f116" fmla="val 963031"/>
              <a:gd name="f117" fmla="val 1661659"/>
              <a:gd name="f118" fmla="val 951630"/>
              <a:gd name="f119" fmla="val 1670341"/>
              <a:gd name="f120" fmla="val 795656"/>
              <a:gd name="f121" fmla="val 1788250"/>
              <a:gd name="f122" fmla="val 620439"/>
              <a:gd name="f123" fmla="val 1861176"/>
              <a:gd name="f124" fmla="val 428358"/>
              <a:gd name="f125" fmla="val 1896744"/>
              <a:gd name="f126" fmla="val 297589"/>
              <a:gd name="f127" fmla="val 1921022"/>
              <a:gd name="f128" fmla="val 177399"/>
              <a:gd name="f129" fmla="val 1891390"/>
              <a:gd name="f130" fmla="val 62362"/>
              <a:gd name="f131" fmla="val 1844923"/>
              <a:gd name="f132" fmla="val 1817067"/>
              <a:gd name="f133" fmla="val 2392663"/>
              <a:gd name="f134" fmla="val 2887521"/>
              <a:gd name="f135" fmla="val 2970795"/>
              <a:gd name="f136" fmla="val 34444"/>
              <a:gd name="f137" fmla="val 3012007"/>
              <a:gd name="f138" fmla="val 48971"/>
              <a:gd name="f139" fmla="val 3054191"/>
              <a:gd name="f140" fmla="val 61282"/>
              <a:gd name="f141" fmla="val 71279"/>
              <a:gd name="f142" fmla="val 3050254"/>
              <a:gd name="f143" fmla="val 125956"/>
              <a:gd name="f144" fmla="val 2955769"/>
              <a:gd name="f145" fmla="val 160146"/>
              <a:gd name="f146" fmla="val 2863239"/>
              <a:gd name="f147" fmla="val 172683"/>
              <a:gd name="f148" fmla="val 2680068"/>
              <a:gd name="f149" fmla="val 197283"/>
              <a:gd name="f150" fmla="val 2529795"/>
              <a:gd name="f151" fmla="val 141319"/>
              <a:gd name="f152" fmla="val 2407524"/>
              <a:gd name="f153" fmla="val 16854"/>
              <a:gd name="f154" fmla="val 605964"/>
              <a:gd name="f155" fmla="val 747628"/>
              <a:gd name="f156" fmla="val 724307"/>
              <a:gd name="f157" fmla="val 81673"/>
              <a:gd name="f158" fmla="val 712100"/>
              <a:gd name="f159" fmla="val 124220"/>
              <a:gd name="f160" fmla="val 700661"/>
              <a:gd name="f161" fmla="val 166932"/>
              <a:gd name="f162" fmla="val 692486"/>
              <a:gd name="f163" fmla="val 210269"/>
              <a:gd name="f164" fmla="val 654756"/>
              <a:gd name="f165" fmla="val 413620"/>
              <a:gd name="f166" fmla="val 626527"/>
              <a:gd name="f167" fmla="val 618747"/>
              <a:gd name="f168" fmla="val 526415"/>
              <a:gd name="f169" fmla="val 804384"/>
              <a:gd name="f170" fmla="val 524462"/>
              <a:gd name="f171" fmla="val 808016"/>
              <a:gd name="f172" fmla="val 531145"/>
              <a:gd name="f173" fmla="val 816228"/>
              <a:gd name="f174" fmla="val 536624"/>
              <a:gd name="f175" fmla="val 827931"/>
              <a:gd name="f176" fmla="val 571904"/>
              <a:gd name="f177" fmla="val 808361"/>
              <a:gd name="f178" fmla="val 605528"/>
              <a:gd name="f179" fmla="val 786618"/>
              <a:gd name="f180" fmla="val 641647"/>
              <a:gd name="f181" fmla="val 769841"/>
              <a:gd name="f182" fmla="val 830399"/>
              <a:gd name="f183" fmla="val 681460"/>
              <a:gd name="f184" fmla="val 917077"/>
              <a:gd name="f185" fmla="val 524931"/>
              <a:gd name="f186" fmla="val 943988"/>
              <a:gd name="f187" fmla="val 325957"/>
              <a:gd name="f188" fmla="val 953121"/>
              <a:gd name="f189" fmla="val 260223"/>
              <a:gd name="f190" fmla="val 966831"/>
              <a:gd name="f191" fmla="val 194866"/>
              <a:gd name="f192" fmla="val 983823"/>
              <a:gd name="f193" fmla="val 130441"/>
              <a:gd name="f194" fmla="val 1018176"/>
              <a:gd name="f195" fmla="val 1245150"/>
              <a:gd name="f196" fmla="val 1215445"/>
              <a:gd name="f197" fmla="val 85044"/>
              <a:gd name="f198" fmla="val 1172858"/>
              <a:gd name="f199" fmla="val 235346"/>
              <a:gd name="f200" fmla="val 1145665"/>
              <a:gd name="f201" fmla="val 391844"/>
              <a:gd name="f202" fmla="val 1037154"/>
              <a:gd name="f203" fmla="val 517590"/>
              <a:gd name="f204" fmla="val 1215367"/>
              <a:gd name="f205" fmla="val 462120"/>
              <a:gd name="f206" fmla="val 1324379"/>
              <a:gd name="f207" fmla="val 334920"/>
              <a:gd name="f208" fmla="val 1405473"/>
              <a:gd name="f209" fmla="val 180067"/>
              <a:gd name="f210" fmla="val 1435353"/>
              <a:gd name="f211" fmla="val 122991"/>
              <a:gd name="f212" fmla="val 1459280"/>
              <a:gd name="f213" fmla="val 61760"/>
              <a:gd name="f214" fmla="val 1485372"/>
              <a:gd name="f215" fmla="val 2313"/>
              <a:gd name="f216" fmla="val 1486481"/>
              <a:gd name="f217" fmla="val 1767143"/>
              <a:gd name="f218" fmla="val 1720915"/>
              <a:gd name="f219" fmla="val 86701"/>
              <a:gd name="f220" fmla="val 1702464"/>
              <a:gd name="f221" fmla="val 117768"/>
              <a:gd name="f222" fmla="val 1682236"/>
              <a:gd name="f223" fmla="val 148127"/>
              <a:gd name="f224" fmla="val 1659572"/>
              <a:gd name="f225" fmla="val 177506"/>
              <a:gd name="f226" fmla="val 1752607"/>
              <a:gd name="f227" fmla="val 159436"/>
              <a:gd name="f228" fmla="val 1856210"/>
              <a:gd name="f229" fmla="val 110043"/>
              <a:gd name="f230" fmla="val 1944334"/>
              <a:gd name="f231" fmla="val 44335"/>
              <a:gd name="f232" fmla="val 1997754"/>
              <a:gd name="f233" fmla="val 2262240"/>
              <a:gd name="f234" fmla="val 2121733"/>
              <a:gd name="f235" fmla="val 60384"/>
              <a:gd name="f236" fmla="val 2043455"/>
              <a:gd name="f237" fmla="val 94032"/>
              <a:gd name="f238" fmla="val 1964207"/>
              <a:gd name="f239" fmla="val 128097"/>
              <a:gd name="f240" fmla="val 1880826"/>
              <a:gd name="f241" fmla="val 163915"/>
              <a:gd name="f242" fmla="val 2016471"/>
              <a:gd name="f243" fmla="val 230529"/>
              <a:gd name="f244" fmla="val 2132159"/>
              <a:gd name="f245" fmla="val 284451"/>
              <a:gd name="f246" fmla="val 2245700"/>
              <a:gd name="f247" fmla="val 343440"/>
              <a:gd name="f248" fmla="val 2305999"/>
              <a:gd name="f249" fmla="val 374753"/>
              <a:gd name="f250" fmla="val 2363067"/>
              <a:gd name="f251" fmla="val 402948"/>
              <a:gd name="f252" fmla="val 2434618"/>
              <a:gd name="f253" fmla="val 387079"/>
              <a:gd name="f254" fmla="val 2453698"/>
              <a:gd name="f255" fmla="val 382847"/>
              <a:gd name="f256" fmla="val 2477235"/>
              <a:gd name="f257" fmla="val 399677"/>
              <a:gd name="f258" fmla="val 2512614"/>
              <a:gd name="f259" fmla="val 411781"/>
              <a:gd name="f260" fmla="val 2420100"/>
              <a:gd name="f261" fmla="val 508828"/>
              <a:gd name="f262" fmla="val 2312511"/>
              <a:gd name="f263" fmla="val 515670"/>
              <a:gd name="f264" fmla="val 2208593"/>
              <a:gd name="f265" fmla="val 529585"/>
              <a:gd name="f266" fmla="val 1968980"/>
              <a:gd name="f267" fmla="val 561874"/>
              <a:gd name="f268" fmla="val 1774391"/>
              <a:gd name="f269" fmla="val 480935"/>
              <a:gd name="f270" fmla="val 1625861"/>
              <a:gd name="f271" fmla="val 279117"/>
              <a:gd name="f272" fmla="val 1501602"/>
              <a:gd name="f273" fmla="val 347992"/>
              <a:gd name="f274" fmla="val 1385771"/>
              <a:gd name="f275" fmla="val 412165"/>
              <a:gd name="f276" fmla="val 1249141"/>
              <a:gd name="f277" fmla="val 487887"/>
              <a:gd name="f278" fmla="val 1347937"/>
              <a:gd name="f279" fmla="val 510051"/>
              <a:gd name="f280" fmla="val 1420506"/>
              <a:gd name="f281" fmla="val 520865"/>
              <a:gd name="f282" fmla="val 1489817"/>
              <a:gd name="f283" fmla="val 543171"/>
              <a:gd name="f284" fmla="val 1662032"/>
              <a:gd name="f285" fmla="val 598671"/>
              <a:gd name="f286" fmla="val 1832774"/>
              <a:gd name="f287" fmla="val 657866"/>
              <a:gd name="f288" fmla="val 2017586"/>
              <a:gd name="f289" fmla="val 654434"/>
              <a:gd name="f290" fmla="val 2037106"/>
              <a:gd name="f291" fmla="val 654158"/>
              <a:gd name="f292" fmla="val 2056972"/>
              <a:gd name="f293" fmla="val 672925"/>
              <a:gd name="f294" fmla="val 2090269"/>
              <a:gd name="f295" fmla="val 689617"/>
              <a:gd name="f296" fmla="val 2014771"/>
              <a:gd name="f297" fmla="val 752684"/>
              <a:gd name="f298" fmla="val 1942857"/>
              <a:gd name="f299" fmla="val 774836"/>
              <a:gd name="f300" fmla="val 1865658"/>
              <a:gd name="f301" fmla="val 783850"/>
              <a:gd name="f302" fmla="val 1623085"/>
              <a:gd name="f303" fmla="val 812816"/>
              <a:gd name="f304" fmla="val 1385662"/>
              <a:gd name="f305" fmla="val 809115"/>
              <a:gd name="f306" fmla="val 1168690"/>
              <a:gd name="f307" fmla="val 673999"/>
              <a:gd name="f308" fmla="val 1146885"/>
              <a:gd name="f309" fmla="val 660570"/>
              <a:gd name="f310" fmla="val 1122765"/>
              <a:gd name="f311" fmla="val 648045"/>
              <a:gd name="f312" fmla="val 1097817"/>
              <a:gd name="f313" fmla="val 643444"/>
              <a:gd name="f314" fmla="val 1062411"/>
              <a:gd name="f315" fmla="val 636939"/>
              <a:gd name="f316" fmla="val 1020764"/>
              <a:gd name="f317" fmla="val 626176"/>
              <a:gd name="f318" fmla="val 990410"/>
              <a:gd name="f319" fmla="val 638134"/>
              <a:gd name="f320" fmla="val 903436"/>
              <a:gd name="f321" fmla="val 672612"/>
              <a:gd name="f322" fmla="val 823401"/>
              <a:gd name="f323" fmla="val 722400"/>
              <a:gd name="f324" fmla="val 736992"/>
              <a:gd name="f325" fmla="val 786910"/>
              <a:gd name="f326" fmla="val 833539"/>
              <a:gd name="f327" fmla="val 800489"/>
              <a:gd name="f328" fmla="val 913270"/>
              <a:gd name="f329" fmla="val 810570"/>
              <a:gd name="f330" fmla="val 992677"/>
              <a:gd name="f331" fmla="val 823042"/>
              <a:gd name="f332" fmla="val 1210604"/>
              <a:gd name="f333" fmla="val 857464"/>
              <a:gd name="f334" fmla="val 1426175"/>
              <a:gd name="f335" fmla="val 914702"/>
              <a:gd name="f336" fmla="val 1650715"/>
              <a:gd name="f337" fmla="val 884022"/>
              <a:gd name="f338" fmla="val 1670079"/>
              <a:gd name="f339" fmla="val 881290"/>
              <a:gd name="f340" fmla="val 1692181"/>
              <a:gd name="f341" fmla="val 897925"/>
              <a:gd name="f342" fmla="val 1721679"/>
              <a:gd name="f343" fmla="val 908500"/>
              <a:gd name="f344" fmla="val 1702532"/>
              <a:gd name="f345" fmla="val 931232"/>
              <a:gd name="f346" fmla="val 1695409"/>
              <a:gd name="f347" fmla="val 946096"/>
              <a:gd name="f348" fmla="val 1683851"/>
              <a:gd name="f349" fmla="val 952322"/>
              <a:gd name="f350" fmla="val 1434339"/>
              <a:gd name="f351" fmla="val 1084824"/>
              <a:gd name="f352" fmla="val 1174944"/>
              <a:gd name="f353" fmla="val 1155344"/>
              <a:gd name="f354" fmla="val 897899"/>
              <a:gd name="f355" fmla="val 1046664"/>
              <a:gd name="f356" fmla="val 771870"/>
              <a:gd name="f357" fmla="val 997184"/>
              <a:gd name="f358" fmla="val 642761"/>
              <a:gd name="f359" fmla="val 974076"/>
              <a:gd name="f360" fmla="val 509734"/>
              <a:gd name="f361" fmla="val 965536"/>
              <a:gd name="f362" fmla="val 488017"/>
              <a:gd name="f363" fmla="val 964052"/>
              <a:gd name="f364" fmla="val 461157"/>
              <a:gd name="f365" fmla="val 959192"/>
              <a:gd name="f366" fmla="val 445191"/>
              <a:gd name="f367" fmla="val 969204"/>
              <a:gd name="f368" fmla="val 333897"/>
              <a:gd name="f369" fmla="val 1037646"/>
              <a:gd name="f370" fmla="val 225641"/>
              <a:gd name="f371" fmla="val 1110639"/>
              <a:gd name="f372" fmla="val 133050"/>
              <a:gd name="f373" fmla="val 1206458"/>
              <a:gd name="f374" fmla="val 341357"/>
              <a:gd name="f375" fmla="val 1149953"/>
              <a:gd name="f376" fmla="val 544404"/>
              <a:gd name="f377" fmla="val 1184550"/>
              <a:gd name="f378" fmla="val 747077"/>
              <a:gd name="f379" fmla="val 1223721"/>
              <a:gd name="f380" fmla="val 916050"/>
              <a:gd name="f381" fmla="val 1256376"/>
              <a:gd name="f382" fmla="val 1083927"/>
              <a:gd name="f383" fmla="val 1270129"/>
              <a:gd name="f384" fmla="val 1246838"/>
              <a:gd name="f385" fmla="val 1194561"/>
              <a:gd name="f386" fmla="val 1258266"/>
              <a:gd name="f387" fmla="val 1189292"/>
              <a:gd name="f388" fmla="val 1273919"/>
              <a:gd name="f389" fmla="val 1192389"/>
              <a:gd name="f390" fmla="val 1295481"/>
              <a:gd name="f391" fmla="val 1191416"/>
              <a:gd name="f392" fmla="val 1295482"/>
              <a:gd name="f393" fmla="val 1292240"/>
              <a:gd name="f394" fmla="val 1223193"/>
              <a:gd name="f395" fmla="val 1327979"/>
              <a:gd name="f396" fmla="val 1157573"/>
              <a:gd name="f397" fmla="val 1361213"/>
              <a:gd name="f398" fmla="val 1105553"/>
              <a:gd name="f399" fmla="val 1387523"/>
              <a:gd name="f400" fmla="val 1045986"/>
              <a:gd name="f401" fmla="val 1399416"/>
              <a:gd name="f402" fmla="val 989171"/>
              <a:gd name="f403" fmla="val 1414361"/>
              <a:gd name="f404" fmla="val 778473"/>
              <a:gd name="f405" fmla="val 1470541"/>
              <a:gd name="f406" fmla="val 567742"/>
              <a:gd name="f407" fmla="val 1476548"/>
              <a:gd name="f408" fmla="val 353864"/>
              <a:gd name="f409" fmla="val 1426601"/>
              <a:gd name="f410" fmla="val 254241"/>
              <a:gd name="f411" fmla="val 1403352"/>
              <a:gd name="f412" fmla="val 150259"/>
              <a:gd name="f413" fmla="val 1399724"/>
              <a:gd name="f414" fmla="val 48450"/>
              <a:gd name="f415" fmla="val 1385431"/>
              <a:gd name="f416" fmla="val 1383095"/>
              <a:gd name="f417" fmla="val 442797"/>
              <a:gd name="f418" fmla="val 10908"/>
              <a:gd name="f419" fmla="val 416103"/>
              <a:gd name="f420" fmla="val 51257"/>
              <a:gd name="f421" fmla="val 330271"/>
              <a:gd name="f422" fmla="val 105655"/>
              <a:gd name="f423" fmla="val 249632"/>
              <a:gd name="f424" fmla="val 176820"/>
              <a:gd name="f425" fmla="val 175170"/>
              <a:gd name="f426" fmla="val 198630"/>
              <a:gd name="f427" fmla="val 152556"/>
              <a:gd name="f428" fmla="val 214572"/>
              <a:gd name="f429" fmla="val 121109"/>
              <a:gd name="f430" fmla="val 260099"/>
              <a:gd name="f431" fmla="val 130205"/>
              <a:gd name="f432" fmla="val 260498"/>
              <a:gd name="f433" fmla="val 147064"/>
              <a:gd name="f434" fmla="val 265873"/>
              <a:gd name="f435" fmla="val 163135"/>
              <a:gd name="f436" fmla="val 260495"/>
              <a:gd name="f437" fmla="val 174096"/>
              <a:gd name="f438" fmla="val 193118"/>
              <a:gd name="f439" fmla="val 310351"/>
              <a:gd name="f440" fmla="val 184260"/>
              <a:gd name="f441" fmla="val 458681"/>
              <a:gd name="f442" fmla="val 174574"/>
              <a:gd name="f443" fmla="val 605925"/>
              <a:gd name="f444" fmla="val 164473"/>
              <a:gd name="f445" fmla="val 761636"/>
              <a:gd name="f446" fmla="val 140011"/>
              <a:gd name="f447" fmla="val 913697"/>
              <a:gd name="f448" fmla="val 85341"/>
              <a:gd name="f449" fmla="val 1060441"/>
              <a:gd name="f450" fmla="val 72759"/>
              <a:gd name="f451" fmla="val 1094049"/>
              <a:gd name="f452" fmla="val 61613"/>
              <a:gd name="f453" fmla="val 1127849"/>
              <a:gd name="f454" fmla="val 45643"/>
              <a:gd name="f455" fmla="val 1173905"/>
              <a:gd name="f456" fmla="val 182365"/>
              <a:gd name="f457" fmla="val 1101118"/>
              <a:gd name="f458" fmla="val 259625"/>
              <a:gd name="f459" fmla="val 999811"/>
              <a:gd name="f460" fmla="val 288222"/>
              <a:gd name="f461" fmla="val 862194"/>
              <a:gd name="f462" fmla="val 317271"/>
              <a:gd name="f463" fmla="val 721228"/>
              <a:gd name="f464" fmla="val 343722"/>
              <a:gd name="f465" fmla="val 579667"/>
              <a:gd name="f466" fmla="val 370923"/>
              <a:gd name="f467" fmla="val 437965"/>
              <a:gd name="f468" fmla="val 404041"/>
              <a:gd name="f469" fmla="val 266013"/>
              <a:gd name="f470" fmla="val 488120"/>
              <a:gd name="f471" fmla="val 126452"/>
              <a:gd name="f472" fmla="val 600507"/>
              <a:gd name="f473" fmla="val 5216"/>
              <a:gd name="f474" fmla="+- 0 0 -90"/>
              <a:gd name="f475" fmla="*/ f3 1 3097831"/>
              <a:gd name="f476" fmla="*/ f4 1 2532431"/>
              <a:gd name="f477" fmla="val f5"/>
              <a:gd name="f478" fmla="val f6"/>
              <a:gd name="f479" fmla="val f7"/>
              <a:gd name="f480" fmla="*/ f474 f0 1"/>
              <a:gd name="f481" fmla="+- f479 0 f477"/>
              <a:gd name="f482" fmla="+- f478 0 f477"/>
              <a:gd name="f483" fmla="*/ f480 1 f2"/>
              <a:gd name="f484" fmla="*/ f482 1 3097831"/>
              <a:gd name="f485" fmla="*/ f481 1 2532431"/>
              <a:gd name="f486" fmla="*/ 177065 f482 1"/>
              <a:gd name="f487" fmla="*/ 2339513 f481 1"/>
              <a:gd name="f488" fmla="*/ 254598 f482 1"/>
              <a:gd name="f489" fmla="*/ 2356846 f481 1"/>
              <a:gd name="f490" fmla="*/ 184928 f482 1"/>
              <a:gd name="f491" fmla="*/ 2423626 f481 1"/>
              <a:gd name="f492" fmla="*/ 5587 f482 1"/>
              <a:gd name="f493" fmla="*/ 2530140 f481 1"/>
              <a:gd name="f494" fmla="*/ 0 f482 1"/>
              <a:gd name="f495" fmla="*/ 2532431 f481 1"/>
              <a:gd name="f496" fmla="*/ 2381588 f481 1"/>
              <a:gd name="f497" fmla="*/ 23582 f482 1"/>
              <a:gd name="f498" fmla="*/ 2378908 f481 1"/>
              <a:gd name="f499" fmla="*/ 515105 f482 1"/>
              <a:gd name="f500" fmla="*/ 2041082 f481 1"/>
              <a:gd name="f501" fmla="*/ 544953 f482 1"/>
              <a:gd name="f502" fmla="*/ 2044795 f481 1"/>
              <a:gd name="f503" fmla="*/ 554530 f482 1"/>
              <a:gd name="f504" fmla="*/ 2065819 f481 1"/>
              <a:gd name="f505" fmla="*/ 466801 f482 1"/>
              <a:gd name="f506" fmla="*/ 2136482 f481 1"/>
              <a:gd name="f507" fmla="*/ 80640 f482 1"/>
              <a:gd name="f508" fmla="*/ 2269208 f481 1"/>
              <a:gd name="f509" fmla="*/ 4467 f482 1"/>
              <a:gd name="f510" fmla="*/ 2284674 f481 1"/>
              <a:gd name="f511" fmla="*/ 2284999 f481 1"/>
              <a:gd name="f512" fmla="*/ 2070368 f481 1"/>
              <a:gd name="f513" fmla="*/ 122464 f482 1"/>
              <a:gd name="f514" fmla="*/ 2093200 f481 1"/>
              <a:gd name="f515" fmla="*/ 488631 f482 1"/>
              <a:gd name="f516" fmla="*/ 2043490 f481 1"/>
              <a:gd name="f517" fmla="*/ 1575747 f481 1"/>
              <a:gd name="f518" fmla="*/ 30326 f482 1"/>
              <a:gd name="f519" fmla="*/ 1578492 f481 1"/>
              <a:gd name="f520" fmla="*/ 134013 f482 1"/>
              <a:gd name="f521" fmla="*/ 1600874 f481 1"/>
              <a:gd name="f522" fmla="*/ 546960 f482 1"/>
              <a:gd name="f523" fmla="*/ 1673430 f481 1"/>
              <a:gd name="f524" fmla="*/ 902901 f482 1"/>
              <a:gd name="f525" fmla="*/ 1616488 f481 1"/>
              <a:gd name="f526" fmla="*/ 981963 f482 1"/>
              <a:gd name="f527" fmla="*/ 1600906 f481 1"/>
              <a:gd name="f528" fmla="*/ 980602 f482 1"/>
              <a:gd name="f529" fmla="*/ 1637984 f481 1"/>
              <a:gd name="f530" fmla="*/ 951630 f482 1"/>
              <a:gd name="f531" fmla="*/ 1670341 f481 1"/>
              <a:gd name="f532" fmla="*/ 428358 f482 1"/>
              <a:gd name="f533" fmla="*/ 1896744 f481 1"/>
              <a:gd name="f534" fmla="*/ 62362 f482 1"/>
              <a:gd name="f535" fmla="*/ 1844923 f481 1"/>
              <a:gd name="f536" fmla="*/ 1817067 f481 1"/>
              <a:gd name="f537" fmla="*/ 2392663 f482 1"/>
              <a:gd name="f538" fmla="*/ 0 f481 1"/>
              <a:gd name="f539" fmla="*/ 2887521 f482 1"/>
              <a:gd name="f540" fmla="*/ 2970795 f482 1"/>
              <a:gd name="f541" fmla="*/ 34444 f481 1"/>
              <a:gd name="f542" fmla="*/ 3097831 f482 1"/>
              <a:gd name="f543" fmla="*/ 71279 f481 1"/>
              <a:gd name="f544" fmla="*/ 2863239 f482 1"/>
              <a:gd name="f545" fmla="*/ 172683 f481 1"/>
              <a:gd name="f546" fmla="*/ 2407524 f482 1"/>
              <a:gd name="f547" fmla="*/ 16854 f481 1"/>
              <a:gd name="f548" fmla="*/ 605964 f482 1"/>
              <a:gd name="f549" fmla="*/ 747628 f482 1"/>
              <a:gd name="f550" fmla="*/ 724307 f482 1"/>
              <a:gd name="f551" fmla="*/ 81673 f481 1"/>
              <a:gd name="f552" fmla="*/ 692486 f482 1"/>
              <a:gd name="f553" fmla="*/ 210269 f481 1"/>
              <a:gd name="f554" fmla="*/ 526415 f482 1"/>
              <a:gd name="f555" fmla="*/ 804384 f481 1"/>
              <a:gd name="f556" fmla="*/ 536624 f482 1"/>
              <a:gd name="f557" fmla="*/ 827931 f481 1"/>
              <a:gd name="f558" fmla="*/ 641647 f482 1"/>
              <a:gd name="f559" fmla="*/ 769841 f481 1"/>
              <a:gd name="f560" fmla="*/ 943988 f482 1"/>
              <a:gd name="f561" fmla="*/ 325957 f481 1"/>
              <a:gd name="f562" fmla="*/ 983823 f482 1"/>
              <a:gd name="f563" fmla="*/ 130441 f481 1"/>
              <a:gd name="f564" fmla="*/ 1018176 f482 1"/>
              <a:gd name="f565" fmla="*/ 1245150 f482 1"/>
              <a:gd name="f566" fmla="*/ 1215445 f482 1"/>
              <a:gd name="f567" fmla="*/ 85044 f481 1"/>
              <a:gd name="f568" fmla="*/ 1037154 f482 1"/>
              <a:gd name="f569" fmla="*/ 517590 f481 1"/>
              <a:gd name="f570" fmla="*/ 1405473 f482 1"/>
              <a:gd name="f571" fmla="*/ 180067 f481 1"/>
              <a:gd name="f572" fmla="*/ 1485372 f482 1"/>
              <a:gd name="f573" fmla="*/ 2313 f481 1"/>
              <a:gd name="f574" fmla="*/ 1486481 f482 1"/>
              <a:gd name="f575" fmla="*/ 1767143 f482 1"/>
              <a:gd name="f576" fmla="*/ 1720915 f482 1"/>
              <a:gd name="f577" fmla="*/ 86701 f481 1"/>
              <a:gd name="f578" fmla="*/ 1659572 f482 1"/>
              <a:gd name="f579" fmla="*/ 177506 f481 1"/>
              <a:gd name="f580" fmla="*/ 1944334 f482 1"/>
              <a:gd name="f581" fmla="*/ 44335 f481 1"/>
              <a:gd name="f582" fmla="*/ 1997754 f482 1"/>
              <a:gd name="f583" fmla="*/ 2262240 f482 1"/>
              <a:gd name="f584" fmla="*/ 2121733 f482 1"/>
              <a:gd name="f585" fmla="*/ 60384 f481 1"/>
              <a:gd name="f586" fmla="*/ 1880826 f482 1"/>
              <a:gd name="f587" fmla="*/ 163915 f481 1"/>
              <a:gd name="f588" fmla="*/ 2245700 f482 1"/>
              <a:gd name="f589" fmla="*/ 343440 f481 1"/>
              <a:gd name="f590" fmla="*/ 2434618 f482 1"/>
              <a:gd name="f591" fmla="*/ 387079 f481 1"/>
              <a:gd name="f592" fmla="*/ 2512614 f482 1"/>
              <a:gd name="f593" fmla="*/ 411781 f481 1"/>
              <a:gd name="f594" fmla="*/ 2208593 f482 1"/>
              <a:gd name="f595" fmla="*/ 529585 f481 1"/>
              <a:gd name="f596" fmla="*/ 1625861 f482 1"/>
              <a:gd name="f597" fmla="*/ 279117 f481 1"/>
              <a:gd name="f598" fmla="*/ 1249141 f482 1"/>
              <a:gd name="f599" fmla="*/ 487887 f481 1"/>
              <a:gd name="f600" fmla="*/ 1489817 f482 1"/>
              <a:gd name="f601" fmla="*/ 543171 f481 1"/>
              <a:gd name="f602" fmla="*/ 2017586 f482 1"/>
              <a:gd name="f603" fmla="*/ 654434 f481 1"/>
              <a:gd name="f604" fmla="*/ 2090269 f482 1"/>
              <a:gd name="f605" fmla="*/ 689617 f481 1"/>
              <a:gd name="f606" fmla="*/ 1865658 f482 1"/>
              <a:gd name="f607" fmla="*/ 783850 f481 1"/>
              <a:gd name="f608" fmla="*/ 1168690 f482 1"/>
              <a:gd name="f609" fmla="*/ 673999 f481 1"/>
              <a:gd name="f610" fmla="*/ 1097817 f482 1"/>
              <a:gd name="f611" fmla="*/ 643444 f481 1"/>
              <a:gd name="f612" fmla="*/ 990410 f482 1"/>
              <a:gd name="f613" fmla="*/ 638134 f481 1"/>
              <a:gd name="f614" fmla="*/ 736992 f482 1"/>
              <a:gd name="f615" fmla="*/ 786910 f481 1"/>
              <a:gd name="f616" fmla="*/ 992677 f482 1"/>
              <a:gd name="f617" fmla="*/ 823042 f481 1"/>
              <a:gd name="f618" fmla="*/ 1650715 f482 1"/>
              <a:gd name="f619" fmla="*/ 884022 f481 1"/>
              <a:gd name="f620" fmla="*/ 1721679 f482 1"/>
              <a:gd name="f621" fmla="*/ 908500 f481 1"/>
              <a:gd name="f622" fmla="*/ 1683851 f482 1"/>
              <a:gd name="f623" fmla="*/ 952322 f481 1"/>
              <a:gd name="f624" fmla="*/ 897899 f482 1"/>
              <a:gd name="f625" fmla="*/ 1046664 f481 1"/>
              <a:gd name="f626" fmla="*/ 509734 f482 1"/>
              <a:gd name="f627" fmla="*/ 965536 f481 1"/>
              <a:gd name="f628" fmla="*/ 445191 f482 1"/>
              <a:gd name="f629" fmla="*/ 969204 f481 1"/>
              <a:gd name="f630" fmla="*/ 133050 f482 1"/>
              <a:gd name="f631" fmla="*/ 1206458 f481 1"/>
              <a:gd name="f632" fmla="*/ 747077 f482 1"/>
              <a:gd name="f633" fmla="*/ 1223721 f481 1"/>
              <a:gd name="f634" fmla="*/ 1246838 f482 1"/>
              <a:gd name="f635" fmla="*/ 1194561 f481 1"/>
              <a:gd name="f636" fmla="*/ 1295481 f482 1"/>
              <a:gd name="f637" fmla="*/ 1191416 f481 1"/>
              <a:gd name="f638" fmla="*/ 1157573 f482 1"/>
              <a:gd name="f639" fmla="*/ 1361213 f481 1"/>
              <a:gd name="f640" fmla="*/ 989171 f482 1"/>
              <a:gd name="f641" fmla="*/ 1414361 f481 1"/>
              <a:gd name="f642" fmla="*/ 353864 f482 1"/>
              <a:gd name="f643" fmla="*/ 1426601 f481 1"/>
              <a:gd name="f644" fmla="*/ 48450 f482 1"/>
              <a:gd name="f645" fmla="*/ 1385431 f481 1"/>
              <a:gd name="f646" fmla="*/ 1383095 f481 1"/>
              <a:gd name="f647" fmla="*/ 442797 f481 1"/>
              <a:gd name="f648" fmla="*/ 10908 f482 1"/>
              <a:gd name="f649" fmla="*/ 416103 f481 1"/>
              <a:gd name="f650" fmla="*/ 176820 f482 1"/>
              <a:gd name="f651" fmla="*/ 175170 f481 1"/>
              <a:gd name="f652" fmla="*/ 260099 f482 1"/>
              <a:gd name="f653" fmla="*/ 130205 f481 1"/>
              <a:gd name="f654" fmla="*/ 260495 f482 1"/>
              <a:gd name="f655" fmla="*/ 174096 f481 1"/>
              <a:gd name="f656" fmla="*/ 174574 f482 1"/>
              <a:gd name="f657" fmla="*/ 605925 f481 1"/>
              <a:gd name="f658" fmla="*/ 85341 f482 1"/>
              <a:gd name="f659" fmla="*/ 1060441 f481 1"/>
              <a:gd name="f660" fmla="*/ 45643 f482 1"/>
              <a:gd name="f661" fmla="*/ 1173905 f481 1"/>
              <a:gd name="f662" fmla="*/ 288222 f482 1"/>
              <a:gd name="f663" fmla="*/ 862194 f481 1"/>
              <a:gd name="f664" fmla="*/ 370923 f482 1"/>
              <a:gd name="f665" fmla="*/ 437965 f481 1"/>
              <a:gd name="f666" fmla="*/ 600507 f482 1"/>
              <a:gd name="f667" fmla="*/ 5216 f481 1"/>
              <a:gd name="f668" fmla="+- f483 0 f1"/>
              <a:gd name="f669" fmla="*/ f486 1 3097831"/>
              <a:gd name="f670" fmla="*/ f487 1 2532431"/>
              <a:gd name="f671" fmla="*/ f488 1 3097831"/>
              <a:gd name="f672" fmla="*/ f489 1 2532431"/>
              <a:gd name="f673" fmla="*/ f490 1 3097831"/>
              <a:gd name="f674" fmla="*/ f491 1 2532431"/>
              <a:gd name="f675" fmla="*/ f492 1 3097831"/>
              <a:gd name="f676" fmla="*/ f493 1 2532431"/>
              <a:gd name="f677" fmla="*/ f494 1 3097831"/>
              <a:gd name="f678" fmla="*/ f495 1 2532431"/>
              <a:gd name="f679" fmla="*/ f496 1 2532431"/>
              <a:gd name="f680" fmla="*/ f497 1 3097831"/>
              <a:gd name="f681" fmla="*/ f498 1 2532431"/>
              <a:gd name="f682" fmla="*/ f499 1 3097831"/>
              <a:gd name="f683" fmla="*/ f500 1 2532431"/>
              <a:gd name="f684" fmla="*/ f501 1 3097831"/>
              <a:gd name="f685" fmla="*/ f502 1 2532431"/>
              <a:gd name="f686" fmla="*/ f503 1 3097831"/>
              <a:gd name="f687" fmla="*/ f504 1 2532431"/>
              <a:gd name="f688" fmla="*/ f505 1 3097831"/>
              <a:gd name="f689" fmla="*/ f506 1 2532431"/>
              <a:gd name="f690" fmla="*/ f507 1 3097831"/>
              <a:gd name="f691" fmla="*/ f508 1 2532431"/>
              <a:gd name="f692" fmla="*/ f509 1 3097831"/>
              <a:gd name="f693" fmla="*/ f510 1 2532431"/>
              <a:gd name="f694" fmla="*/ f511 1 2532431"/>
              <a:gd name="f695" fmla="*/ f512 1 2532431"/>
              <a:gd name="f696" fmla="*/ f513 1 3097831"/>
              <a:gd name="f697" fmla="*/ f514 1 2532431"/>
              <a:gd name="f698" fmla="*/ f515 1 3097831"/>
              <a:gd name="f699" fmla="*/ f516 1 2532431"/>
              <a:gd name="f700" fmla="*/ f517 1 2532431"/>
              <a:gd name="f701" fmla="*/ f518 1 3097831"/>
              <a:gd name="f702" fmla="*/ f519 1 2532431"/>
              <a:gd name="f703" fmla="*/ f520 1 3097831"/>
              <a:gd name="f704" fmla="*/ f521 1 2532431"/>
              <a:gd name="f705" fmla="*/ f522 1 3097831"/>
              <a:gd name="f706" fmla="*/ f523 1 2532431"/>
              <a:gd name="f707" fmla="*/ f524 1 3097831"/>
              <a:gd name="f708" fmla="*/ f525 1 2532431"/>
              <a:gd name="f709" fmla="*/ f526 1 3097831"/>
              <a:gd name="f710" fmla="*/ f527 1 2532431"/>
              <a:gd name="f711" fmla="*/ f528 1 3097831"/>
              <a:gd name="f712" fmla="*/ f529 1 2532431"/>
              <a:gd name="f713" fmla="*/ f530 1 3097831"/>
              <a:gd name="f714" fmla="*/ f531 1 2532431"/>
              <a:gd name="f715" fmla="*/ f532 1 3097831"/>
              <a:gd name="f716" fmla="*/ f533 1 2532431"/>
              <a:gd name="f717" fmla="*/ f534 1 3097831"/>
              <a:gd name="f718" fmla="*/ f535 1 2532431"/>
              <a:gd name="f719" fmla="*/ f536 1 2532431"/>
              <a:gd name="f720" fmla="*/ f537 1 3097831"/>
              <a:gd name="f721" fmla="*/ f538 1 2532431"/>
              <a:gd name="f722" fmla="*/ f539 1 3097831"/>
              <a:gd name="f723" fmla="*/ f540 1 3097831"/>
              <a:gd name="f724" fmla="*/ f541 1 2532431"/>
              <a:gd name="f725" fmla="*/ f542 1 3097831"/>
              <a:gd name="f726" fmla="*/ f543 1 2532431"/>
              <a:gd name="f727" fmla="*/ f544 1 3097831"/>
              <a:gd name="f728" fmla="*/ f545 1 2532431"/>
              <a:gd name="f729" fmla="*/ f546 1 3097831"/>
              <a:gd name="f730" fmla="*/ f547 1 2532431"/>
              <a:gd name="f731" fmla="*/ f548 1 3097831"/>
              <a:gd name="f732" fmla="*/ f549 1 3097831"/>
              <a:gd name="f733" fmla="*/ f550 1 3097831"/>
              <a:gd name="f734" fmla="*/ f551 1 2532431"/>
              <a:gd name="f735" fmla="*/ f552 1 3097831"/>
              <a:gd name="f736" fmla="*/ f553 1 2532431"/>
              <a:gd name="f737" fmla="*/ f554 1 3097831"/>
              <a:gd name="f738" fmla="*/ f555 1 2532431"/>
              <a:gd name="f739" fmla="*/ f556 1 3097831"/>
              <a:gd name="f740" fmla="*/ f557 1 2532431"/>
              <a:gd name="f741" fmla="*/ f558 1 3097831"/>
              <a:gd name="f742" fmla="*/ f559 1 2532431"/>
              <a:gd name="f743" fmla="*/ f560 1 3097831"/>
              <a:gd name="f744" fmla="*/ f561 1 2532431"/>
              <a:gd name="f745" fmla="*/ f562 1 3097831"/>
              <a:gd name="f746" fmla="*/ f563 1 2532431"/>
              <a:gd name="f747" fmla="*/ f564 1 3097831"/>
              <a:gd name="f748" fmla="*/ f565 1 3097831"/>
              <a:gd name="f749" fmla="*/ f566 1 3097831"/>
              <a:gd name="f750" fmla="*/ f567 1 2532431"/>
              <a:gd name="f751" fmla="*/ f568 1 3097831"/>
              <a:gd name="f752" fmla="*/ f569 1 2532431"/>
              <a:gd name="f753" fmla="*/ f570 1 3097831"/>
              <a:gd name="f754" fmla="*/ f571 1 2532431"/>
              <a:gd name="f755" fmla="*/ f572 1 3097831"/>
              <a:gd name="f756" fmla="*/ f573 1 2532431"/>
              <a:gd name="f757" fmla="*/ f574 1 3097831"/>
              <a:gd name="f758" fmla="*/ f575 1 3097831"/>
              <a:gd name="f759" fmla="*/ f576 1 3097831"/>
              <a:gd name="f760" fmla="*/ f577 1 2532431"/>
              <a:gd name="f761" fmla="*/ f578 1 3097831"/>
              <a:gd name="f762" fmla="*/ f579 1 2532431"/>
              <a:gd name="f763" fmla="*/ f580 1 3097831"/>
              <a:gd name="f764" fmla="*/ f581 1 2532431"/>
              <a:gd name="f765" fmla="*/ f582 1 3097831"/>
              <a:gd name="f766" fmla="*/ f583 1 3097831"/>
              <a:gd name="f767" fmla="*/ f584 1 3097831"/>
              <a:gd name="f768" fmla="*/ f585 1 2532431"/>
              <a:gd name="f769" fmla="*/ f586 1 3097831"/>
              <a:gd name="f770" fmla="*/ f587 1 2532431"/>
              <a:gd name="f771" fmla="*/ f588 1 3097831"/>
              <a:gd name="f772" fmla="*/ f589 1 2532431"/>
              <a:gd name="f773" fmla="*/ f590 1 3097831"/>
              <a:gd name="f774" fmla="*/ f591 1 2532431"/>
              <a:gd name="f775" fmla="*/ f592 1 3097831"/>
              <a:gd name="f776" fmla="*/ f593 1 2532431"/>
              <a:gd name="f777" fmla="*/ f594 1 3097831"/>
              <a:gd name="f778" fmla="*/ f595 1 2532431"/>
              <a:gd name="f779" fmla="*/ f596 1 3097831"/>
              <a:gd name="f780" fmla="*/ f597 1 2532431"/>
              <a:gd name="f781" fmla="*/ f598 1 3097831"/>
              <a:gd name="f782" fmla="*/ f599 1 2532431"/>
              <a:gd name="f783" fmla="*/ f600 1 3097831"/>
              <a:gd name="f784" fmla="*/ f601 1 2532431"/>
              <a:gd name="f785" fmla="*/ f602 1 3097831"/>
              <a:gd name="f786" fmla="*/ f603 1 2532431"/>
              <a:gd name="f787" fmla="*/ f604 1 3097831"/>
              <a:gd name="f788" fmla="*/ f605 1 2532431"/>
              <a:gd name="f789" fmla="*/ f606 1 3097831"/>
              <a:gd name="f790" fmla="*/ f607 1 2532431"/>
              <a:gd name="f791" fmla="*/ f608 1 3097831"/>
              <a:gd name="f792" fmla="*/ f609 1 2532431"/>
              <a:gd name="f793" fmla="*/ f610 1 3097831"/>
              <a:gd name="f794" fmla="*/ f611 1 2532431"/>
              <a:gd name="f795" fmla="*/ f612 1 3097831"/>
              <a:gd name="f796" fmla="*/ f613 1 2532431"/>
              <a:gd name="f797" fmla="*/ f614 1 3097831"/>
              <a:gd name="f798" fmla="*/ f615 1 2532431"/>
              <a:gd name="f799" fmla="*/ f616 1 3097831"/>
              <a:gd name="f800" fmla="*/ f617 1 2532431"/>
              <a:gd name="f801" fmla="*/ f618 1 3097831"/>
              <a:gd name="f802" fmla="*/ f619 1 2532431"/>
              <a:gd name="f803" fmla="*/ f620 1 3097831"/>
              <a:gd name="f804" fmla="*/ f621 1 2532431"/>
              <a:gd name="f805" fmla="*/ f622 1 3097831"/>
              <a:gd name="f806" fmla="*/ f623 1 2532431"/>
              <a:gd name="f807" fmla="*/ f624 1 3097831"/>
              <a:gd name="f808" fmla="*/ f625 1 2532431"/>
              <a:gd name="f809" fmla="*/ f626 1 3097831"/>
              <a:gd name="f810" fmla="*/ f627 1 2532431"/>
              <a:gd name="f811" fmla="*/ f628 1 3097831"/>
              <a:gd name="f812" fmla="*/ f629 1 2532431"/>
              <a:gd name="f813" fmla="*/ f630 1 3097831"/>
              <a:gd name="f814" fmla="*/ f631 1 2532431"/>
              <a:gd name="f815" fmla="*/ f632 1 3097831"/>
              <a:gd name="f816" fmla="*/ f633 1 2532431"/>
              <a:gd name="f817" fmla="*/ f634 1 3097831"/>
              <a:gd name="f818" fmla="*/ f635 1 2532431"/>
              <a:gd name="f819" fmla="*/ f636 1 3097831"/>
              <a:gd name="f820" fmla="*/ f637 1 2532431"/>
              <a:gd name="f821" fmla="*/ f638 1 3097831"/>
              <a:gd name="f822" fmla="*/ f639 1 2532431"/>
              <a:gd name="f823" fmla="*/ f640 1 3097831"/>
              <a:gd name="f824" fmla="*/ f641 1 2532431"/>
              <a:gd name="f825" fmla="*/ f642 1 3097831"/>
              <a:gd name="f826" fmla="*/ f643 1 2532431"/>
              <a:gd name="f827" fmla="*/ f644 1 3097831"/>
              <a:gd name="f828" fmla="*/ f645 1 2532431"/>
              <a:gd name="f829" fmla="*/ f646 1 2532431"/>
              <a:gd name="f830" fmla="*/ f647 1 2532431"/>
              <a:gd name="f831" fmla="*/ f648 1 3097831"/>
              <a:gd name="f832" fmla="*/ f649 1 2532431"/>
              <a:gd name="f833" fmla="*/ f650 1 3097831"/>
              <a:gd name="f834" fmla="*/ f651 1 2532431"/>
              <a:gd name="f835" fmla="*/ f652 1 3097831"/>
              <a:gd name="f836" fmla="*/ f653 1 2532431"/>
              <a:gd name="f837" fmla="*/ f654 1 3097831"/>
              <a:gd name="f838" fmla="*/ f655 1 2532431"/>
              <a:gd name="f839" fmla="*/ f656 1 3097831"/>
              <a:gd name="f840" fmla="*/ f657 1 2532431"/>
              <a:gd name="f841" fmla="*/ f658 1 3097831"/>
              <a:gd name="f842" fmla="*/ f659 1 2532431"/>
              <a:gd name="f843" fmla="*/ f660 1 3097831"/>
              <a:gd name="f844" fmla="*/ f661 1 2532431"/>
              <a:gd name="f845" fmla="*/ f662 1 3097831"/>
              <a:gd name="f846" fmla="*/ f663 1 2532431"/>
              <a:gd name="f847" fmla="*/ f664 1 3097831"/>
              <a:gd name="f848" fmla="*/ f665 1 2532431"/>
              <a:gd name="f849" fmla="*/ f666 1 3097831"/>
              <a:gd name="f850" fmla="*/ f667 1 2532431"/>
              <a:gd name="f851" fmla="*/ f477 1 f484"/>
              <a:gd name="f852" fmla="*/ f478 1 f484"/>
              <a:gd name="f853" fmla="*/ f477 1 f485"/>
              <a:gd name="f854" fmla="*/ f479 1 f485"/>
              <a:gd name="f855" fmla="*/ f669 1 f484"/>
              <a:gd name="f856" fmla="*/ f670 1 f485"/>
              <a:gd name="f857" fmla="*/ f671 1 f484"/>
              <a:gd name="f858" fmla="*/ f672 1 f485"/>
              <a:gd name="f859" fmla="*/ f673 1 f484"/>
              <a:gd name="f860" fmla="*/ f674 1 f485"/>
              <a:gd name="f861" fmla="*/ f675 1 f484"/>
              <a:gd name="f862" fmla="*/ f676 1 f485"/>
              <a:gd name="f863" fmla="*/ f677 1 f484"/>
              <a:gd name="f864" fmla="*/ f678 1 f485"/>
              <a:gd name="f865" fmla="*/ f679 1 f485"/>
              <a:gd name="f866" fmla="*/ f680 1 f484"/>
              <a:gd name="f867" fmla="*/ f681 1 f485"/>
              <a:gd name="f868" fmla="*/ f682 1 f484"/>
              <a:gd name="f869" fmla="*/ f683 1 f485"/>
              <a:gd name="f870" fmla="*/ f684 1 f484"/>
              <a:gd name="f871" fmla="*/ f685 1 f485"/>
              <a:gd name="f872" fmla="*/ f686 1 f484"/>
              <a:gd name="f873" fmla="*/ f687 1 f485"/>
              <a:gd name="f874" fmla="*/ f688 1 f484"/>
              <a:gd name="f875" fmla="*/ f689 1 f485"/>
              <a:gd name="f876" fmla="*/ f690 1 f484"/>
              <a:gd name="f877" fmla="*/ f691 1 f485"/>
              <a:gd name="f878" fmla="*/ f692 1 f484"/>
              <a:gd name="f879" fmla="*/ f693 1 f485"/>
              <a:gd name="f880" fmla="*/ f694 1 f485"/>
              <a:gd name="f881" fmla="*/ f695 1 f485"/>
              <a:gd name="f882" fmla="*/ f696 1 f484"/>
              <a:gd name="f883" fmla="*/ f697 1 f485"/>
              <a:gd name="f884" fmla="*/ f698 1 f484"/>
              <a:gd name="f885" fmla="*/ f699 1 f485"/>
              <a:gd name="f886" fmla="*/ f700 1 f485"/>
              <a:gd name="f887" fmla="*/ f701 1 f484"/>
              <a:gd name="f888" fmla="*/ f702 1 f485"/>
              <a:gd name="f889" fmla="*/ f703 1 f484"/>
              <a:gd name="f890" fmla="*/ f704 1 f485"/>
              <a:gd name="f891" fmla="*/ f705 1 f484"/>
              <a:gd name="f892" fmla="*/ f706 1 f485"/>
              <a:gd name="f893" fmla="*/ f707 1 f484"/>
              <a:gd name="f894" fmla="*/ f708 1 f485"/>
              <a:gd name="f895" fmla="*/ f709 1 f484"/>
              <a:gd name="f896" fmla="*/ f710 1 f485"/>
              <a:gd name="f897" fmla="*/ f711 1 f484"/>
              <a:gd name="f898" fmla="*/ f712 1 f485"/>
              <a:gd name="f899" fmla="*/ f713 1 f484"/>
              <a:gd name="f900" fmla="*/ f714 1 f485"/>
              <a:gd name="f901" fmla="*/ f715 1 f484"/>
              <a:gd name="f902" fmla="*/ f716 1 f485"/>
              <a:gd name="f903" fmla="*/ f717 1 f484"/>
              <a:gd name="f904" fmla="*/ f718 1 f485"/>
              <a:gd name="f905" fmla="*/ f719 1 f485"/>
              <a:gd name="f906" fmla="*/ f720 1 f484"/>
              <a:gd name="f907" fmla="*/ f721 1 f485"/>
              <a:gd name="f908" fmla="*/ f722 1 f484"/>
              <a:gd name="f909" fmla="*/ f723 1 f484"/>
              <a:gd name="f910" fmla="*/ f724 1 f485"/>
              <a:gd name="f911" fmla="*/ f725 1 f484"/>
              <a:gd name="f912" fmla="*/ f726 1 f485"/>
              <a:gd name="f913" fmla="*/ f727 1 f484"/>
              <a:gd name="f914" fmla="*/ f728 1 f485"/>
              <a:gd name="f915" fmla="*/ f729 1 f484"/>
              <a:gd name="f916" fmla="*/ f730 1 f485"/>
              <a:gd name="f917" fmla="*/ f731 1 f484"/>
              <a:gd name="f918" fmla="*/ f732 1 f484"/>
              <a:gd name="f919" fmla="*/ f733 1 f484"/>
              <a:gd name="f920" fmla="*/ f734 1 f485"/>
              <a:gd name="f921" fmla="*/ f735 1 f484"/>
              <a:gd name="f922" fmla="*/ f736 1 f485"/>
              <a:gd name="f923" fmla="*/ f737 1 f484"/>
              <a:gd name="f924" fmla="*/ f738 1 f485"/>
              <a:gd name="f925" fmla="*/ f739 1 f484"/>
              <a:gd name="f926" fmla="*/ f740 1 f485"/>
              <a:gd name="f927" fmla="*/ f741 1 f484"/>
              <a:gd name="f928" fmla="*/ f742 1 f485"/>
              <a:gd name="f929" fmla="*/ f743 1 f484"/>
              <a:gd name="f930" fmla="*/ f744 1 f485"/>
              <a:gd name="f931" fmla="*/ f745 1 f484"/>
              <a:gd name="f932" fmla="*/ f746 1 f485"/>
              <a:gd name="f933" fmla="*/ f747 1 f484"/>
              <a:gd name="f934" fmla="*/ f748 1 f484"/>
              <a:gd name="f935" fmla="*/ f749 1 f484"/>
              <a:gd name="f936" fmla="*/ f750 1 f485"/>
              <a:gd name="f937" fmla="*/ f751 1 f484"/>
              <a:gd name="f938" fmla="*/ f752 1 f485"/>
              <a:gd name="f939" fmla="*/ f753 1 f484"/>
              <a:gd name="f940" fmla="*/ f754 1 f485"/>
              <a:gd name="f941" fmla="*/ f755 1 f484"/>
              <a:gd name="f942" fmla="*/ f756 1 f485"/>
              <a:gd name="f943" fmla="*/ f757 1 f484"/>
              <a:gd name="f944" fmla="*/ f758 1 f484"/>
              <a:gd name="f945" fmla="*/ f759 1 f484"/>
              <a:gd name="f946" fmla="*/ f760 1 f485"/>
              <a:gd name="f947" fmla="*/ f761 1 f484"/>
              <a:gd name="f948" fmla="*/ f762 1 f485"/>
              <a:gd name="f949" fmla="*/ f763 1 f484"/>
              <a:gd name="f950" fmla="*/ f764 1 f485"/>
              <a:gd name="f951" fmla="*/ f765 1 f484"/>
              <a:gd name="f952" fmla="*/ f766 1 f484"/>
              <a:gd name="f953" fmla="*/ f767 1 f484"/>
              <a:gd name="f954" fmla="*/ f768 1 f485"/>
              <a:gd name="f955" fmla="*/ f769 1 f484"/>
              <a:gd name="f956" fmla="*/ f770 1 f485"/>
              <a:gd name="f957" fmla="*/ f771 1 f484"/>
              <a:gd name="f958" fmla="*/ f772 1 f485"/>
              <a:gd name="f959" fmla="*/ f773 1 f484"/>
              <a:gd name="f960" fmla="*/ f774 1 f485"/>
              <a:gd name="f961" fmla="*/ f775 1 f484"/>
              <a:gd name="f962" fmla="*/ f776 1 f485"/>
              <a:gd name="f963" fmla="*/ f777 1 f484"/>
              <a:gd name="f964" fmla="*/ f778 1 f485"/>
              <a:gd name="f965" fmla="*/ f779 1 f484"/>
              <a:gd name="f966" fmla="*/ f780 1 f485"/>
              <a:gd name="f967" fmla="*/ f781 1 f484"/>
              <a:gd name="f968" fmla="*/ f782 1 f485"/>
              <a:gd name="f969" fmla="*/ f783 1 f484"/>
              <a:gd name="f970" fmla="*/ f784 1 f485"/>
              <a:gd name="f971" fmla="*/ f785 1 f484"/>
              <a:gd name="f972" fmla="*/ f786 1 f485"/>
              <a:gd name="f973" fmla="*/ f787 1 f484"/>
              <a:gd name="f974" fmla="*/ f788 1 f485"/>
              <a:gd name="f975" fmla="*/ f789 1 f484"/>
              <a:gd name="f976" fmla="*/ f790 1 f485"/>
              <a:gd name="f977" fmla="*/ f791 1 f484"/>
              <a:gd name="f978" fmla="*/ f792 1 f485"/>
              <a:gd name="f979" fmla="*/ f793 1 f484"/>
              <a:gd name="f980" fmla="*/ f794 1 f485"/>
              <a:gd name="f981" fmla="*/ f795 1 f484"/>
              <a:gd name="f982" fmla="*/ f796 1 f485"/>
              <a:gd name="f983" fmla="*/ f797 1 f484"/>
              <a:gd name="f984" fmla="*/ f798 1 f485"/>
              <a:gd name="f985" fmla="*/ f799 1 f484"/>
              <a:gd name="f986" fmla="*/ f800 1 f485"/>
              <a:gd name="f987" fmla="*/ f801 1 f484"/>
              <a:gd name="f988" fmla="*/ f802 1 f485"/>
              <a:gd name="f989" fmla="*/ f803 1 f484"/>
              <a:gd name="f990" fmla="*/ f804 1 f485"/>
              <a:gd name="f991" fmla="*/ f805 1 f484"/>
              <a:gd name="f992" fmla="*/ f806 1 f485"/>
              <a:gd name="f993" fmla="*/ f807 1 f484"/>
              <a:gd name="f994" fmla="*/ f808 1 f485"/>
              <a:gd name="f995" fmla="*/ f809 1 f484"/>
              <a:gd name="f996" fmla="*/ f810 1 f485"/>
              <a:gd name="f997" fmla="*/ f811 1 f484"/>
              <a:gd name="f998" fmla="*/ f812 1 f485"/>
              <a:gd name="f999" fmla="*/ f813 1 f484"/>
              <a:gd name="f1000" fmla="*/ f814 1 f485"/>
              <a:gd name="f1001" fmla="*/ f815 1 f484"/>
              <a:gd name="f1002" fmla="*/ f816 1 f485"/>
              <a:gd name="f1003" fmla="*/ f817 1 f484"/>
              <a:gd name="f1004" fmla="*/ f818 1 f485"/>
              <a:gd name="f1005" fmla="*/ f819 1 f484"/>
              <a:gd name="f1006" fmla="*/ f820 1 f485"/>
              <a:gd name="f1007" fmla="*/ f821 1 f484"/>
              <a:gd name="f1008" fmla="*/ f822 1 f485"/>
              <a:gd name="f1009" fmla="*/ f823 1 f484"/>
              <a:gd name="f1010" fmla="*/ f824 1 f485"/>
              <a:gd name="f1011" fmla="*/ f825 1 f484"/>
              <a:gd name="f1012" fmla="*/ f826 1 f485"/>
              <a:gd name="f1013" fmla="*/ f827 1 f484"/>
              <a:gd name="f1014" fmla="*/ f828 1 f485"/>
              <a:gd name="f1015" fmla="*/ f829 1 f485"/>
              <a:gd name="f1016" fmla="*/ f830 1 f485"/>
              <a:gd name="f1017" fmla="*/ f831 1 f484"/>
              <a:gd name="f1018" fmla="*/ f832 1 f485"/>
              <a:gd name="f1019" fmla="*/ f833 1 f484"/>
              <a:gd name="f1020" fmla="*/ f834 1 f485"/>
              <a:gd name="f1021" fmla="*/ f835 1 f484"/>
              <a:gd name="f1022" fmla="*/ f836 1 f485"/>
              <a:gd name="f1023" fmla="*/ f837 1 f484"/>
              <a:gd name="f1024" fmla="*/ f838 1 f485"/>
              <a:gd name="f1025" fmla="*/ f839 1 f484"/>
              <a:gd name="f1026" fmla="*/ f840 1 f485"/>
              <a:gd name="f1027" fmla="*/ f841 1 f484"/>
              <a:gd name="f1028" fmla="*/ f842 1 f485"/>
              <a:gd name="f1029" fmla="*/ f843 1 f484"/>
              <a:gd name="f1030" fmla="*/ f844 1 f485"/>
              <a:gd name="f1031" fmla="*/ f845 1 f484"/>
              <a:gd name="f1032" fmla="*/ f846 1 f485"/>
              <a:gd name="f1033" fmla="*/ f847 1 f484"/>
              <a:gd name="f1034" fmla="*/ f848 1 f485"/>
              <a:gd name="f1035" fmla="*/ f849 1 f484"/>
              <a:gd name="f1036" fmla="*/ f850 1 f485"/>
              <a:gd name="f1037" fmla="*/ f851 f475 1"/>
              <a:gd name="f1038" fmla="*/ f852 f475 1"/>
              <a:gd name="f1039" fmla="*/ f854 f476 1"/>
              <a:gd name="f1040" fmla="*/ f853 f476 1"/>
              <a:gd name="f1041" fmla="*/ f855 f475 1"/>
              <a:gd name="f1042" fmla="*/ f856 f476 1"/>
              <a:gd name="f1043" fmla="*/ f857 f475 1"/>
              <a:gd name="f1044" fmla="*/ f858 f476 1"/>
              <a:gd name="f1045" fmla="*/ f859 f475 1"/>
              <a:gd name="f1046" fmla="*/ f860 f476 1"/>
              <a:gd name="f1047" fmla="*/ f861 f475 1"/>
              <a:gd name="f1048" fmla="*/ f862 f476 1"/>
              <a:gd name="f1049" fmla="*/ f863 f475 1"/>
              <a:gd name="f1050" fmla="*/ f864 f476 1"/>
              <a:gd name="f1051" fmla="*/ f865 f476 1"/>
              <a:gd name="f1052" fmla="*/ f866 f475 1"/>
              <a:gd name="f1053" fmla="*/ f867 f476 1"/>
              <a:gd name="f1054" fmla="*/ f868 f475 1"/>
              <a:gd name="f1055" fmla="*/ f869 f476 1"/>
              <a:gd name="f1056" fmla="*/ f870 f475 1"/>
              <a:gd name="f1057" fmla="*/ f871 f476 1"/>
              <a:gd name="f1058" fmla="*/ f872 f475 1"/>
              <a:gd name="f1059" fmla="*/ f873 f476 1"/>
              <a:gd name="f1060" fmla="*/ f874 f475 1"/>
              <a:gd name="f1061" fmla="*/ f875 f476 1"/>
              <a:gd name="f1062" fmla="*/ f876 f475 1"/>
              <a:gd name="f1063" fmla="*/ f877 f476 1"/>
              <a:gd name="f1064" fmla="*/ f878 f475 1"/>
              <a:gd name="f1065" fmla="*/ f879 f476 1"/>
              <a:gd name="f1066" fmla="*/ f880 f476 1"/>
              <a:gd name="f1067" fmla="*/ f881 f476 1"/>
              <a:gd name="f1068" fmla="*/ f882 f475 1"/>
              <a:gd name="f1069" fmla="*/ f883 f476 1"/>
              <a:gd name="f1070" fmla="*/ f884 f475 1"/>
              <a:gd name="f1071" fmla="*/ f885 f476 1"/>
              <a:gd name="f1072" fmla="*/ f886 f476 1"/>
              <a:gd name="f1073" fmla="*/ f887 f475 1"/>
              <a:gd name="f1074" fmla="*/ f888 f476 1"/>
              <a:gd name="f1075" fmla="*/ f889 f475 1"/>
              <a:gd name="f1076" fmla="*/ f890 f476 1"/>
              <a:gd name="f1077" fmla="*/ f891 f475 1"/>
              <a:gd name="f1078" fmla="*/ f892 f476 1"/>
              <a:gd name="f1079" fmla="*/ f893 f475 1"/>
              <a:gd name="f1080" fmla="*/ f894 f476 1"/>
              <a:gd name="f1081" fmla="*/ f895 f475 1"/>
              <a:gd name="f1082" fmla="*/ f896 f476 1"/>
              <a:gd name="f1083" fmla="*/ f897 f475 1"/>
              <a:gd name="f1084" fmla="*/ f898 f476 1"/>
              <a:gd name="f1085" fmla="*/ f899 f475 1"/>
              <a:gd name="f1086" fmla="*/ f900 f476 1"/>
              <a:gd name="f1087" fmla="*/ f901 f475 1"/>
              <a:gd name="f1088" fmla="*/ f902 f476 1"/>
              <a:gd name="f1089" fmla="*/ f903 f475 1"/>
              <a:gd name="f1090" fmla="*/ f904 f476 1"/>
              <a:gd name="f1091" fmla="*/ f905 f476 1"/>
              <a:gd name="f1092" fmla="*/ f906 f475 1"/>
              <a:gd name="f1093" fmla="*/ f907 f476 1"/>
              <a:gd name="f1094" fmla="*/ f908 f475 1"/>
              <a:gd name="f1095" fmla="*/ f909 f475 1"/>
              <a:gd name="f1096" fmla="*/ f910 f476 1"/>
              <a:gd name="f1097" fmla="*/ f911 f475 1"/>
              <a:gd name="f1098" fmla="*/ f912 f476 1"/>
              <a:gd name="f1099" fmla="*/ f913 f475 1"/>
              <a:gd name="f1100" fmla="*/ f914 f476 1"/>
              <a:gd name="f1101" fmla="*/ f915 f475 1"/>
              <a:gd name="f1102" fmla="*/ f916 f476 1"/>
              <a:gd name="f1103" fmla="*/ f917 f475 1"/>
              <a:gd name="f1104" fmla="*/ f918 f475 1"/>
              <a:gd name="f1105" fmla="*/ f919 f475 1"/>
              <a:gd name="f1106" fmla="*/ f920 f476 1"/>
              <a:gd name="f1107" fmla="*/ f921 f475 1"/>
              <a:gd name="f1108" fmla="*/ f922 f476 1"/>
              <a:gd name="f1109" fmla="*/ f923 f475 1"/>
              <a:gd name="f1110" fmla="*/ f924 f476 1"/>
              <a:gd name="f1111" fmla="*/ f925 f475 1"/>
              <a:gd name="f1112" fmla="*/ f926 f476 1"/>
              <a:gd name="f1113" fmla="*/ f927 f475 1"/>
              <a:gd name="f1114" fmla="*/ f928 f476 1"/>
              <a:gd name="f1115" fmla="*/ f929 f475 1"/>
              <a:gd name="f1116" fmla="*/ f930 f476 1"/>
              <a:gd name="f1117" fmla="*/ f931 f475 1"/>
              <a:gd name="f1118" fmla="*/ f932 f476 1"/>
              <a:gd name="f1119" fmla="*/ f933 f475 1"/>
              <a:gd name="f1120" fmla="*/ f934 f475 1"/>
              <a:gd name="f1121" fmla="*/ f935 f475 1"/>
              <a:gd name="f1122" fmla="*/ f936 f476 1"/>
              <a:gd name="f1123" fmla="*/ f937 f475 1"/>
              <a:gd name="f1124" fmla="*/ f938 f476 1"/>
              <a:gd name="f1125" fmla="*/ f939 f475 1"/>
              <a:gd name="f1126" fmla="*/ f940 f476 1"/>
              <a:gd name="f1127" fmla="*/ f941 f475 1"/>
              <a:gd name="f1128" fmla="*/ f942 f476 1"/>
              <a:gd name="f1129" fmla="*/ f943 f475 1"/>
              <a:gd name="f1130" fmla="*/ f944 f475 1"/>
              <a:gd name="f1131" fmla="*/ f945 f475 1"/>
              <a:gd name="f1132" fmla="*/ f946 f476 1"/>
              <a:gd name="f1133" fmla="*/ f947 f475 1"/>
              <a:gd name="f1134" fmla="*/ f948 f476 1"/>
              <a:gd name="f1135" fmla="*/ f949 f475 1"/>
              <a:gd name="f1136" fmla="*/ f950 f476 1"/>
              <a:gd name="f1137" fmla="*/ f951 f475 1"/>
              <a:gd name="f1138" fmla="*/ f952 f475 1"/>
              <a:gd name="f1139" fmla="*/ f953 f475 1"/>
              <a:gd name="f1140" fmla="*/ f954 f476 1"/>
              <a:gd name="f1141" fmla="*/ f955 f475 1"/>
              <a:gd name="f1142" fmla="*/ f956 f476 1"/>
              <a:gd name="f1143" fmla="*/ f957 f475 1"/>
              <a:gd name="f1144" fmla="*/ f958 f476 1"/>
              <a:gd name="f1145" fmla="*/ f959 f475 1"/>
              <a:gd name="f1146" fmla="*/ f960 f476 1"/>
              <a:gd name="f1147" fmla="*/ f961 f475 1"/>
              <a:gd name="f1148" fmla="*/ f962 f476 1"/>
              <a:gd name="f1149" fmla="*/ f963 f475 1"/>
              <a:gd name="f1150" fmla="*/ f964 f476 1"/>
              <a:gd name="f1151" fmla="*/ f965 f475 1"/>
              <a:gd name="f1152" fmla="*/ f966 f476 1"/>
              <a:gd name="f1153" fmla="*/ f967 f475 1"/>
              <a:gd name="f1154" fmla="*/ f968 f476 1"/>
              <a:gd name="f1155" fmla="*/ f969 f475 1"/>
              <a:gd name="f1156" fmla="*/ f970 f476 1"/>
              <a:gd name="f1157" fmla="*/ f971 f475 1"/>
              <a:gd name="f1158" fmla="*/ f972 f476 1"/>
              <a:gd name="f1159" fmla="*/ f973 f475 1"/>
              <a:gd name="f1160" fmla="*/ f974 f476 1"/>
              <a:gd name="f1161" fmla="*/ f975 f475 1"/>
              <a:gd name="f1162" fmla="*/ f976 f476 1"/>
              <a:gd name="f1163" fmla="*/ f977 f475 1"/>
              <a:gd name="f1164" fmla="*/ f978 f476 1"/>
              <a:gd name="f1165" fmla="*/ f979 f475 1"/>
              <a:gd name="f1166" fmla="*/ f980 f476 1"/>
              <a:gd name="f1167" fmla="*/ f981 f475 1"/>
              <a:gd name="f1168" fmla="*/ f982 f476 1"/>
              <a:gd name="f1169" fmla="*/ f983 f475 1"/>
              <a:gd name="f1170" fmla="*/ f984 f476 1"/>
              <a:gd name="f1171" fmla="*/ f985 f475 1"/>
              <a:gd name="f1172" fmla="*/ f986 f476 1"/>
              <a:gd name="f1173" fmla="*/ f987 f475 1"/>
              <a:gd name="f1174" fmla="*/ f988 f476 1"/>
              <a:gd name="f1175" fmla="*/ f989 f475 1"/>
              <a:gd name="f1176" fmla="*/ f990 f476 1"/>
              <a:gd name="f1177" fmla="*/ f991 f475 1"/>
              <a:gd name="f1178" fmla="*/ f992 f476 1"/>
              <a:gd name="f1179" fmla="*/ f993 f475 1"/>
              <a:gd name="f1180" fmla="*/ f994 f476 1"/>
              <a:gd name="f1181" fmla="*/ f995 f475 1"/>
              <a:gd name="f1182" fmla="*/ f996 f476 1"/>
              <a:gd name="f1183" fmla="*/ f997 f475 1"/>
              <a:gd name="f1184" fmla="*/ f998 f476 1"/>
              <a:gd name="f1185" fmla="*/ f999 f475 1"/>
              <a:gd name="f1186" fmla="*/ f1000 f476 1"/>
              <a:gd name="f1187" fmla="*/ f1001 f475 1"/>
              <a:gd name="f1188" fmla="*/ f1002 f476 1"/>
              <a:gd name="f1189" fmla="*/ f1003 f475 1"/>
              <a:gd name="f1190" fmla="*/ f1004 f476 1"/>
              <a:gd name="f1191" fmla="*/ f1005 f475 1"/>
              <a:gd name="f1192" fmla="*/ f1006 f476 1"/>
              <a:gd name="f1193" fmla="*/ f1007 f475 1"/>
              <a:gd name="f1194" fmla="*/ f1008 f476 1"/>
              <a:gd name="f1195" fmla="*/ f1009 f475 1"/>
              <a:gd name="f1196" fmla="*/ f1010 f476 1"/>
              <a:gd name="f1197" fmla="*/ f1011 f475 1"/>
              <a:gd name="f1198" fmla="*/ f1012 f476 1"/>
              <a:gd name="f1199" fmla="*/ f1013 f475 1"/>
              <a:gd name="f1200" fmla="*/ f1014 f476 1"/>
              <a:gd name="f1201" fmla="*/ f1015 f476 1"/>
              <a:gd name="f1202" fmla="*/ f1016 f476 1"/>
              <a:gd name="f1203" fmla="*/ f1017 f475 1"/>
              <a:gd name="f1204" fmla="*/ f1018 f476 1"/>
              <a:gd name="f1205" fmla="*/ f1019 f475 1"/>
              <a:gd name="f1206" fmla="*/ f1020 f476 1"/>
              <a:gd name="f1207" fmla="*/ f1021 f475 1"/>
              <a:gd name="f1208" fmla="*/ f1022 f476 1"/>
              <a:gd name="f1209" fmla="*/ f1023 f475 1"/>
              <a:gd name="f1210" fmla="*/ f1024 f476 1"/>
              <a:gd name="f1211" fmla="*/ f1025 f475 1"/>
              <a:gd name="f1212" fmla="*/ f1026 f476 1"/>
              <a:gd name="f1213" fmla="*/ f1027 f475 1"/>
              <a:gd name="f1214" fmla="*/ f1028 f476 1"/>
              <a:gd name="f1215" fmla="*/ f1029 f475 1"/>
              <a:gd name="f1216" fmla="*/ f1030 f476 1"/>
              <a:gd name="f1217" fmla="*/ f1031 f475 1"/>
              <a:gd name="f1218" fmla="*/ f1032 f476 1"/>
              <a:gd name="f1219" fmla="*/ f1033 f475 1"/>
              <a:gd name="f1220" fmla="*/ f1034 f476 1"/>
              <a:gd name="f1221" fmla="*/ f1035 f475 1"/>
              <a:gd name="f1222" fmla="*/ f1036 f47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68">
                <a:pos x="f1041" y="f1042"/>
              </a:cxn>
              <a:cxn ang="f668">
                <a:pos x="f1043" y="f1044"/>
              </a:cxn>
              <a:cxn ang="f668">
                <a:pos x="f1045" y="f1046"/>
              </a:cxn>
              <a:cxn ang="f668">
                <a:pos x="f1047" y="f1048"/>
              </a:cxn>
              <a:cxn ang="f668">
                <a:pos x="f1049" y="f1050"/>
              </a:cxn>
              <a:cxn ang="f668">
                <a:pos x="f1049" y="f1051"/>
              </a:cxn>
              <a:cxn ang="f668">
                <a:pos x="f1052" y="f1053"/>
              </a:cxn>
              <a:cxn ang="f668">
                <a:pos x="f1041" y="f1042"/>
              </a:cxn>
              <a:cxn ang="f668">
                <a:pos x="f1054" y="f1055"/>
              </a:cxn>
              <a:cxn ang="f668">
                <a:pos x="f1056" y="f1057"/>
              </a:cxn>
              <a:cxn ang="f668">
                <a:pos x="f1058" y="f1059"/>
              </a:cxn>
              <a:cxn ang="f668">
                <a:pos x="f1060" y="f1061"/>
              </a:cxn>
              <a:cxn ang="f668">
                <a:pos x="f1062" y="f1063"/>
              </a:cxn>
              <a:cxn ang="f668">
                <a:pos x="f1064" y="f1065"/>
              </a:cxn>
              <a:cxn ang="f668">
                <a:pos x="f1049" y="f1066"/>
              </a:cxn>
              <a:cxn ang="f668">
                <a:pos x="f1049" y="f1067"/>
              </a:cxn>
              <a:cxn ang="f668">
                <a:pos x="f1068" y="f1069"/>
              </a:cxn>
              <a:cxn ang="f668">
                <a:pos x="f1070" y="f1071"/>
              </a:cxn>
              <a:cxn ang="f668">
                <a:pos x="f1054" y="f1055"/>
              </a:cxn>
              <a:cxn ang="f668">
                <a:pos x="f1049" y="f1072"/>
              </a:cxn>
              <a:cxn ang="f668">
                <a:pos x="f1073" y="f1074"/>
              </a:cxn>
              <a:cxn ang="f668">
                <a:pos x="f1075" y="f1076"/>
              </a:cxn>
              <a:cxn ang="f668">
                <a:pos x="f1077" y="f1078"/>
              </a:cxn>
              <a:cxn ang="f668">
                <a:pos x="f1079" y="f1080"/>
              </a:cxn>
              <a:cxn ang="f668">
                <a:pos x="f1081" y="f1082"/>
              </a:cxn>
              <a:cxn ang="f668">
                <a:pos x="f1083" y="f1084"/>
              </a:cxn>
              <a:cxn ang="f668">
                <a:pos x="f1085" y="f1086"/>
              </a:cxn>
              <a:cxn ang="f668">
                <a:pos x="f1087" y="f1088"/>
              </a:cxn>
              <a:cxn ang="f668">
                <a:pos x="f1089" y="f1090"/>
              </a:cxn>
              <a:cxn ang="f668">
                <a:pos x="f1049" y="f1091"/>
              </a:cxn>
              <a:cxn ang="f668">
                <a:pos x="f1092" y="f1093"/>
              </a:cxn>
              <a:cxn ang="f668">
                <a:pos x="f1094" y="f1093"/>
              </a:cxn>
              <a:cxn ang="f668">
                <a:pos x="f1095" y="f1096"/>
              </a:cxn>
              <a:cxn ang="f668">
                <a:pos x="f1097" y="f1098"/>
              </a:cxn>
              <a:cxn ang="f668">
                <a:pos x="f1099" y="f1100"/>
              </a:cxn>
              <a:cxn ang="f668">
                <a:pos x="f1101" y="f1102"/>
              </a:cxn>
              <a:cxn ang="f668">
                <a:pos x="f1103" y="f1093"/>
              </a:cxn>
              <a:cxn ang="f668">
                <a:pos x="f1104" y="f1093"/>
              </a:cxn>
              <a:cxn ang="f668">
                <a:pos x="f1105" y="f1106"/>
              </a:cxn>
              <a:cxn ang="f668">
                <a:pos x="f1107" y="f1108"/>
              </a:cxn>
              <a:cxn ang="f668">
                <a:pos x="f1109" y="f1110"/>
              </a:cxn>
              <a:cxn ang="f668">
                <a:pos x="f1111" y="f1112"/>
              </a:cxn>
              <a:cxn ang="f668">
                <a:pos x="f1113" y="f1114"/>
              </a:cxn>
              <a:cxn ang="f668">
                <a:pos x="f1115" y="f1116"/>
              </a:cxn>
              <a:cxn ang="f668">
                <a:pos x="f1117" y="f1118"/>
              </a:cxn>
              <a:cxn ang="f668">
                <a:pos x="f1119" y="f1093"/>
              </a:cxn>
              <a:cxn ang="f668">
                <a:pos x="f1120" y="f1093"/>
              </a:cxn>
              <a:cxn ang="f668">
                <a:pos x="f1121" y="f1122"/>
              </a:cxn>
              <a:cxn ang="f668">
                <a:pos x="f1123" y="f1124"/>
              </a:cxn>
              <a:cxn ang="f668">
                <a:pos x="f1125" y="f1126"/>
              </a:cxn>
              <a:cxn ang="f668">
                <a:pos x="f1127" y="f1128"/>
              </a:cxn>
              <a:cxn ang="f668">
                <a:pos x="f1129" y="f1093"/>
              </a:cxn>
              <a:cxn ang="f668">
                <a:pos x="f1130" y="f1093"/>
              </a:cxn>
              <a:cxn ang="f668">
                <a:pos x="f1131" y="f1132"/>
              </a:cxn>
              <a:cxn ang="f668">
                <a:pos x="f1133" y="f1134"/>
              </a:cxn>
              <a:cxn ang="f668">
                <a:pos x="f1135" y="f1136"/>
              </a:cxn>
              <a:cxn ang="f668">
                <a:pos x="f1137" y="f1093"/>
              </a:cxn>
              <a:cxn ang="f668">
                <a:pos x="f1138" y="f1093"/>
              </a:cxn>
              <a:cxn ang="f668">
                <a:pos x="f1139" y="f1140"/>
              </a:cxn>
              <a:cxn ang="f668">
                <a:pos x="f1141" y="f1142"/>
              </a:cxn>
              <a:cxn ang="f668">
                <a:pos x="f1143" y="f1144"/>
              </a:cxn>
              <a:cxn ang="f668">
                <a:pos x="f1145" y="f1146"/>
              </a:cxn>
              <a:cxn ang="f668">
                <a:pos x="f1147" y="f1148"/>
              </a:cxn>
              <a:cxn ang="f668">
                <a:pos x="f1149" y="f1150"/>
              </a:cxn>
              <a:cxn ang="f668">
                <a:pos x="f1151" y="f1152"/>
              </a:cxn>
              <a:cxn ang="f668">
                <a:pos x="f1153" y="f1154"/>
              </a:cxn>
              <a:cxn ang="f668">
                <a:pos x="f1155" y="f1156"/>
              </a:cxn>
              <a:cxn ang="f668">
                <a:pos x="f1157" y="f1158"/>
              </a:cxn>
              <a:cxn ang="f668">
                <a:pos x="f1159" y="f1160"/>
              </a:cxn>
              <a:cxn ang="f668">
                <a:pos x="f1161" y="f1162"/>
              </a:cxn>
              <a:cxn ang="f668">
                <a:pos x="f1163" y="f1164"/>
              </a:cxn>
              <a:cxn ang="f668">
                <a:pos x="f1165" y="f1166"/>
              </a:cxn>
              <a:cxn ang="f668">
                <a:pos x="f1167" y="f1168"/>
              </a:cxn>
              <a:cxn ang="f668">
                <a:pos x="f1169" y="f1170"/>
              </a:cxn>
              <a:cxn ang="f668">
                <a:pos x="f1171" y="f1172"/>
              </a:cxn>
              <a:cxn ang="f668">
                <a:pos x="f1173" y="f1174"/>
              </a:cxn>
              <a:cxn ang="f668">
                <a:pos x="f1175" y="f1176"/>
              </a:cxn>
              <a:cxn ang="f668">
                <a:pos x="f1177" y="f1178"/>
              </a:cxn>
              <a:cxn ang="f668">
                <a:pos x="f1179" y="f1180"/>
              </a:cxn>
              <a:cxn ang="f668">
                <a:pos x="f1181" y="f1182"/>
              </a:cxn>
              <a:cxn ang="f668">
                <a:pos x="f1183" y="f1184"/>
              </a:cxn>
              <a:cxn ang="f668">
                <a:pos x="f1185" y="f1186"/>
              </a:cxn>
              <a:cxn ang="f668">
                <a:pos x="f1187" y="f1188"/>
              </a:cxn>
              <a:cxn ang="f668">
                <a:pos x="f1189" y="f1190"/>
              </a:cxn>
              <a:cxn ang="f668">
                <a:pos x="f1191" y="f1192"/>
              </a:cxn>
              <a:cxn ang="f668">
                <a:pos x="f1193" y="f1194"/>
              </a:cxn>
              <a:cxn ang="f668">
                <a:pos x="f1195" y="f1196"/>
              </a:cxn>
              <a:cxn ang="f668">
                <a:pos x="f1197" y="f1198"/>
              </a:cxn>
              <a:cxn ang="f668">
                <a:pos x="f1199" y="f1200"/>
              </a:cxn>
              <a:cxn ang="f668">
                <a:pos x="f1049" y="f1201"/>
              </a:cxn>
              <a:cxn ang="f668">
                <a:pos x="f1049" y="f1202"/>
              </a:cxn>
              <a:cxn ang="f668">
                <a:pos x="f1203" y="f1204"/>
              </a:cxn>
              <a:cxn ang="f668">
                <a:pos x="f1205" y="f1206"/>
              </a:cxn>
              <a:cxn ang="f668">
                <a:pos x="f1207" y="f1208"/>
              </a:cxn>
              <a:cxn ang="f668">
                <a:pos x="f1209" y="f1210"/>
              </a:cxn>
              <a:cxn ang="f668">
                <a:pos x="f1211" y="f1212"/>
              </a:cxn>
              <a:cxn ang="f668">
                <a:pos x="f1213" y="f1214"/>
              </a:cxn>
              <a:cxn ang="f668">
                <a:pos x="f1215" y="f1216"/>
              </a:cxn>
              <a:cxn ang="f668">
                <a:pos x="f1217" y="f1218"/>
              </a:cxn>
              <a:cxn ang="f668">
                <a:pos x="f1219" y="f1220"/>
              </a:cxn>
              <a:cxn ang="f668">
                <a:pos x="f1221" y="f1222"/>
              </a:cxn>
            </a:cxnLst>
            <a:rect l="f1037" t="f1040" r="f1038" b="f1039"/>
            <a:pathLst>
              <a:path w="3097831" h="2532431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lnTo>
                  <a:pt x="f5" y="f7"/>
                </a:lnTo>
                <a:lnTo>
                  <a:pt x="f5" y="f28"/>
                </a:lnTo>
                <a:lnTo>
                  <a:pt x="f29" y="f30"/>
                </a:lnTo>
                <a:cubicBezTo>
                  <a:pt x="f31" y="f32"/>
                  <a:pt x="f33" y="f34"/>
                  <a:pt x="f8" y="f9"/>
                </a:cubicBezTo>
                <a:close/>
                <a:moveTo>
                  <a:pt x="f35" y="f36"/>
                </a:move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5" y="f67"/>
                </a:lnTo>
                <a:lnTo>
                  <a:pt x="f5" y="f68"/>
                </a:ln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cubicBezTo>
                  <a:pt x="f77" y="f78"/>
                  <a:pt x="f79" y="f80"/>
                  <a:pt x="f35" y="f36"/>
                </a:cubicBezTo>
                <a:close/>
                <a:moveTo>
                  <a:pt x="f5" y="f81"/>
                </a:moveTo>
                <a:lnTo>
                  <a:pt x="f82" y="f83"/>
                </a:ln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124" y="f125"/>
                </a:cubicBezTo>
                <a:cubicBezTo>
                  <a:pt x="f126" y="f127"/>
                  <a:pt x="f128" y="f129"/>
                  <a:pt x="f130" y="f131"/>
                </a:cubicBezTo>
                <a:lnTo>
                  <a:pt x="f5" y="f132"/>
                </a:lnTo>
                <a:close/>
                <a:moveTo>
                  <a:pt x="f133" y="f5"/>
                </a:moveTo>
                <a:lnTo>
                  <a:pt x="f134" y="f5"/>
                </a:lnTo>
                <a:lnTo>
                  <a:pt x="f135" y="f136"/>
                </a:lnTo>
                <a:cubicBezTo>
                  <a:pt x="f137" y="f138"/>
                  <a:pt x="f139" y="f140"/>
                  <a:pt x="f6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153"/>
                </a:cubicBezTo>
                <a:close/>
                <a:moveTo>
                  <a:pt x="f154" y="f5"/>
                </a:moveTo>
                <a:lnTo>
                  <a:pt x="f155" y="f5"/>
                </a:lnTo>
                <a:lnTo>
                  <a:pt x="f156" y="f157"/>
                </a:lnTo>
                <a:cubicBezTo>
                  <a:pt x="f158" y="f159"/>
                  <a:pt x="f160" y="f161"/>
                  <a:pt x="f162" y="f163"/>
                </a:cubicBezTo>
                <a:cubicBezTo>
                  <a:pt x="f164" y="f165"/>
                  <a:pt x="f166" y="f167"/>
                  <a:pt x="f168" y="f169"/>
                </a:cubicBezTo>
                <a:cubicBezTo>
                  <a:pt x="f170" y="f171"/>
                  <a:pt x="f172" y="f173"/>
                  <a:pt x="f174" y="f175"/>
                </a:cubicBezTo>
                <a:cubicBezTo>
                  <a:pt x="f176" y="f177"/>
                  <a:pt x="f178" y="f179"/>
                  <a:pt x="f180" y="f181"/>
                </a:cubicBezTo>
                <a:cubicBezTo>
                  <a:pt x="f182" y="f183"/>
                  <a:pt x="f184" y="f185"/>
                  <a:pt x="f186" y="f187"/>
                </a:cubicBezTo>
                <a:cubicBezTo>
                  <a:pt x="f188" y="f189"/>
                  <a:pt x="f190" y="f191"/>
                  <a:pt x="f192" y="f193"/>
                </a:cubicBezTo>
                <a:lnTo>
                  <a:pt x="f194" y="f5"/>
                </a:lnTo>
                <a:lnTo>
                  <a:pt x="f195" y="f5"/>
                </a:lnTo>
                <a:lnTo>
                  <a:pt x="f196" y="f197"/>
                </a:lnTo>
                <a:cubicBezTo>
                  <a:pt x="f198" y="f199"/>
                  <a:pt x="f200" y="f201"/>
                  <a:pt x="f202" y="f203"/>
                </a:cubicBezTo>
                <a:cubicBezTo>
                  <a:pt x="f204" y="f205"/>
                  <a:pt x="f206" y="f207"/>
                  <a:pt x="f208" y="f209"/>
                </a:cubicBezTo>
                <a:cubicBezTo>
                  <a:pt x="f210" y="f211"/>
                  <a:pt x="f212" y="f213"/>
                  <a:pt x="f214" y="f215"/>
                </a:cubicBezTo>
                <a:lnTo>
                  <a:pt x="f216" y="f5"/>
                </a:lnTo>
                <a:lnTo>
                  <a:pt x="f217" y="f5"/>
                </a:lnTo>
                <a:lnTo>
                  <a:pt x="f218" y="f219"/>
                </a:lnTo>
                <a:cubicBezTo>
                  <a:pt x="f220" y="f221"/>
                  <a:pt x="f222" y="f223"/>
                  <a:pt x="f224" y="f225"/>
                </a:cubicBezTo>
                <a:cubicBezTo>
                  <a:pt x="f226" y="f227"/>
                  <a:pt x="f228" y="f229"/>
                  <a:pt x="f230" y="f231"/>
                </a:cubicBezTo>
                <a:lnTo>
                  <a:pt x="f232" y="f5"/>
                </a:lnTo>
                <a:lnTo>
                  <a:pt x="f233" y="f5"/>
                </a:lnTo>
                <a:lnTo>
                  <a:pt x="f234" y="f235"/>
                </a:lnTo>
                <a:cubicBezTo>
                  <a:pt x="f236" y="f237"/>
                  <a:pt x="f238" y="f239"/>
                  <a:pt x="f240" y="f241"/>
                </a:cubicBezTo>
                <a:cubicBezTo>
                  <a:pt x="f242" y="f243"/>
                  <a:pt x="f244" y="f245"/>
                  <a:pt x="f246" y="f247"/>
                </a:cubicBezTo>
                <a:cubicBezTo>
                  <a:pt x="f248" y="f249"/>
                  <a:pt x="f250" y="f251"/>
                  <a:pt x="f252" y="f253"/>
                </a:cubicBez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cubicBezTo>
                  <a:pt x="f272" y="f273"/>
                  <a:pt x="f274" y="f275"/>
                  <a:pt x="f276" y="f277"/>
                </a:cubicBezTo>
                <a:cubicBezTo>
                  <a:pt x="f278" y="f279"/>
                  <a:pt x="f280" y="f281"/>
                  <a:pt x="f282" y="f283"/>
                </a:cubicBezTo>
                <a:cubicBezTo>
                  <a:pt x="f284" y="f285"/>
                  <a:pt x="f286" y="f287"/>
                  <a:pt x="f288" y="f289"/>
                </a:cubicBezTo>
                <a:cubicBezTo>
                  <a:pt x="f290" y="f291"/>
                  <a:pt x="f292" y="f293"/>
                  <a:pt x="f294" y="f295"/>
                </a:cubicBezTo>
                <a:cubicBezTo>
                  <a:pt x="f296" y="f297"/>
                  <a:pt x="f298" y="f299"/>
                  <a:pt x="f300" y="f301"/>
                </a:cubicBez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cubicBezTo>
                  <a:pt x="f332" y="f333"/>
                  <a:pt x="f334" y="f335"/>
                  <a:pt x="f336" y="f337"/>
                </a:cubicBezTo>
                <a:cubicBezTo>
                  <a:pt x="f338" y="f339"/>
                  <a:pt x="f340" y="f341"/>
                  <a:pt x="f342" y="f343"/>
                </a:cubicBezTo>
                <a:cubicBezTo>
                  <a:pt x="f344" y="f345"/>
                  <a:pt x="f346" y="f347"/>
                  <a:pt x="f348" y="f349"/>
                </a:cubicBez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371"/>
                  <a:pt x="f372" y="f373"/>
                </a:cubicBezTo>
                <a:cubicBezTo>
                  <a:pt x="f374" y="f375"/>
                  <a:pt x="f376" y="f377"/>
                  <a:pt x="f378" y="f379"/>
                </a:cubicBezTo>
                <a:cubicBezTo>
                  <a:pt x="f380" y="f381"/>
                  <a:pt x="f382" y="f383"/>
                  <a:pt x="f384" y="f385"/>
                </a:cubicBezTo>
                <a:cubicBezTo>
                  <a:pt x="f386" y="f387"/>
                  <a:pt x="f388" y="f389"/>
                  <a:pt x="f390" y="f391"/>
                </a:cubicBezTo>
                <a:cubicBezTo>
                  <a:pt x="f392" y="f393"/>
                  <a:pt x="f394" y="f395"/>
                  <a:pt x="f396" y="f397"/>
                </a:cubicBezTo>
                <a:cubicBezTo>
                  <a:pt x="f398" y="f399"/>
                  <a:pt x="f400" y="f401"/>
                  <a:pt x="f402" y="f403"/>
                </a:cubicBezTo>
                <a:cubicBezTo>
                  <a:pt x="f404" y="f405"/>
                  <a:pt x="f406" y="f407"/>
                  <a:pt x="f408" y="f409"/>
                </a:cubicBezTo>
                <a:cubicBezTo>
                  <a:pt x="f410" y="f411"/>
                  <a:pt x="f412" y="f413"/>
                  <a:pt x="f414" y="f415"/>
                </a:cubicBezTo>
                <a:lnTo>
                  <a:pt x="f5" y="f416"/>
                </a:lnTo>
                <a:lnTo>
                  <a:pt x="f5" y="f417"/>
                </a:lnTo>
                <a:lnTo>
                  <a:pt x="f418" y="f419"/>
                </a:lnTo>
                <a:cubicBezTo>
                  <a:pt x="f420" y="f421"/>
                  <a:pt x="f422" y="f423"/>
                  <a:pt x="f424" y="f425"/>
                </a:cubicBez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6" y="f437"/>
                </a:cubicBezTo>
                <a:cubicBezTo>
                  <a:pt x="f438" y="f439"/>
                  <a:pt x="f440" y="f441"/>
                  <a:pt x="f442" y="f443"/>
                </a:cubicBezTo>
                <a:cubicBezTo>
                  <a:pt x="f444" y="f445"/>
                  <a:pt x="f446" y="f447"/>
                  <a:pt x="f448" y="f449"/>
                </a:cubicBezTo>
                <a:cubicBezTo>
                  <a:pt x="f450" y="f451"/>
                  <a:pt x="f452" y="f453"/>
                  <a:pt x="f454" y="f455"/>
                </a:cubicBezTo>
                <a:cubicBezTo>
                  <a:pt x="f456" y="f457"/>
                  <a:pt x="f458" y="f459"/>
                  <a:pt x="f460" y="f461"/>
                </a:cubicBez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close/>
              </a:path>
            </a:pathLst>
          </a:custGeom>
          <a:solidFill>
            <a:srgbClr val="5D6A76">
              <a:alpha val="1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543E34"/>
              </a:solidFill>
              <a:uFillTx/>
              <a:latin typeface="Gill Sans Nova Light"/>
            </a:endParaRPr>
          </a:p>
        </p:txBody>
      </p:sp>
      <p:sp>
        <p:nvSpPr>
          <p:cNvPr id="3" name="Freeform: Shape 10">
            <a:extLst>
              <a:ext uri="{FF2B5EF4-FFF2-40B4-BE49-F238E27FC236}">
                <a16:creationId xmlns:a16="http://schemas.microsoft.com/office/drawing/2014/main" id="{EF6C0D0D-56E6-1221-839F-D4697E781EA8}"/>
              </a:ext>
            </a:extLst>
          </p:cNvPr>
          <p:cNvSpPr/>
          <p:nvPr/>
        </p:nvSpPr>
        <p:spPr>
          <a:xfrm>
            <a:off x="9164162" y="2461363"/>
            <a:ext cx="3027834" cy="433904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027835"/>
              <a:gd name="f7" fmla="val 4339045"/>
              <a:gd name="f8" fmla="val 1577904"/>
              <a:gd name="f9" fmla="val 1756157"/>
              <a:gd name="f10" fmla="val 2987665"/>
              <a:gd name="f11" fmla="val 1796827"/>
              <a:gd name="f12" fmla="val 2831563"/>
              <a:gd name="f13" fmla="val 1934924"/>
              <a:gd name="f14" fmla="val 2792628"/>
              <a:gd name="f15" fmla="val 2109562"/>
              <a:gd name="f16" fmla="val 2823016"/>
              <a:gd name="f17" fmla="val 2308034"/>
              <a:gd name="f18" fmla="val 2832822"/>
              <a:gd name="f19" fmla="val 2373671"/>
              <a:gd name="f20" fmla="val 2838131"/>
              <a:gd name="f21" fmla="val 2440239"/>
              <a:gd name="f22" fmla="val 2840027"/>
              <a:gd name="f23" fmla="val 2506841"/>
              <a:gd name="f24" fmla="val 2843035"/>
              <a:gd name="f25" fmla="val 2609402"/>
              <a:gd name="f26" fmla="val 2858629"/>
              <a:gd name="f27" fmla="val 2714436"/>
              <a:gd name="f28" fmla="val 2810869"/>
              <a:gd name="f29" fmla="val 2812303"/>
              <a:gd name="f30" fmla="val 2767189"/>
              <a:gd name="f31" fmla="val 2901734"/>
              <a:gd name="f32" fmla="val 2724261"/>
              <a:gd name="f33" fmla="val 2991295"/>
              <a:gd name="f34" fmla="val 2677151"/>
              <a:gd name="f35" fmla="val 3079052"/>
              <a:gd name="f36" fmla="val 2663279"/>
              <a:gd name="f37" fmla="val 3104851"/>
              <a:gd name="f38" fmla="val 2637466"/>
              <a:gd name="f39" fmla="val 3124418"/>
              <a:gd name="f40" fmla="val 2603769"/>
              <a:gd name="f41" fmla="val 3161057"/>
              <a:gd name="f42" fmla="val 2595321"/>
              <a:gd name="f43" fmla="val 3121823"/>
              <a:gd name="f44" fmla="val 2587443"/>
              <a:gd name="f45" fmla="val 3105450"/>
              <a:gd name="f46" fmla="val 2588720"/>
              <a:gd name="f47" fmla="val 3089875"/>
              <a:gd name="f48" fmla="val 2599055"/>
              <a:gd name="f49" fmla="val 2983565"/>
              <a:gd name="f50" fmla="val 2608636"/>
              <a:gd name="f51" fmla="val 2877127"/>
              <a:gd name="f52" fmla="val 2622934"/>
              <a:gd name="f53" fmla="val 2771189"/>
              <a:gd name="f54" fmla="val 2650772"/>
              <a:gd name="f55" fmla="val 2565532"/>
              <a:gd name="f56" fmla="val 2588082"/>
              <a:gd name="f57" fmla="val 2352220"/>
              <a:gd name="f58" fmla="val 2679515"/>
              <a:gd name="f59" fmla="val 2150521"/>
              <a:gd name="f60" fmla="val 2524227"/>
              <a:gd name="f61" fmla="val 2254069"/>
              <a:gd name="f62" fmla="val 2455583"/>
              <a:gd name="f63" fmla="val 2406881"/>
              <a:gd name="f64" fmla="val 2421531"/>
              <a:gd name="f65" fmla="val 2578333"/>
              <a:gd name="f66" fmla="val 2396448"/>
              <a:gd name="f67" fmla="val 2704716"/>
              <a:gd name="f68" fmla="val 2398900"/>
              <a:gd name="f69" fmla="val 2840320"/>
              <a:gd name="f70" fmla="val 2353181"/>
              <a:gd name="f71" fmla="val 2957894"/>
              <a:gd name="f72" fmla="val 2289630"/>
              <a:gd name="f73" fmla="val 3121645"/>
              <a:gd name="f74" fmla="val 2193666"/>
              <a:gd name="f75" fmla="val 3273015"/>
              <a:gd name="f76" fmla="val 2109552"/>
              <a:gd name="f77" fmla="val 3428433"/>
              <a:gd name="f78" fmla="val 2090719"/>
              <a:gd name="f79" fmla="val 3463290"/>
              <a:gd name="f80" fmla="val 2060534"/>
              <a:gd name="f81" fmla="val 3489384"/>
              <a:gd name="f82" fmla="val 1994623"/>
              <a:gd name="f83" fmla="val 3492617"/>
              <a:gd name="f84" fmla="val 2130693"/>
              <a:gd name="f85" fmla="val 3222090"/>
              <a:gd name="f86" fmla="val 2070961"/>
              <a:gd name="f87" fmla="val 2929230"/>
              <a:gd name="f88" fmla="val 2178503"/>
              <a:gd name="f89" fmla="val 2652563"/>
              <a:gd name="f90" fmla="val 2010218"/>
              <a:gd name="f91" fmla="val 2739788"/>
              <a:gd name="f92" fmla="val 1836772"/>
              <a:gd name="f93" fmla="val 2959143"/>
              <a:gd name="f94" fmla="val 1824147"/>
              <a:gd name="f95" fmla="val 3136598"/>
              <a:gd name="f96" fmla="val 1810688"/>
              <a:gd name="f97" fmla="val 3326144"/>
              <a:gd name="f98" fmla="val 1736468"/>
              <a:gd name="f99" fmla="val 3501534"/>
              <a:gd name="f100" fmla="val 1658324"/>
              <a:gd name="f101" fmla="val 3673617"/>
              <a:gd name="f102" fmla="val 1642628"/>
              <a:gd name="f103" fmla="val 3708239"/>
              <a:gd name="f104" fmla="val 1630836"/>
              <a:gd name="f105" fmla="val 3750810"/>
              <a:gd name="f106" fmla="val 1554071"/>
              <a:gd name="f107" fmla="val 3767662"/>
              <a:gd name="f108" fmla="val 1566611"/>
              <a:gd name="f109" fmla="val 3656622"/>
              <a:gd name="f110" fmla="val 1578354"/>
              <a:gd name="f111" fmla="val 3554737"/>
              <a:gd name="f112" fmla="val 1578226"/>
              <a:gd name="f113" fmla="val 3453444"/>
              <a:gd name="f114" fmla="val 1578103"/>
              <a:gd name="f115" fmla="val 3345803"/>
              <a:gd name="f116" fmla="val 1598732"/>
              <a:gd name="f117" fmla="val 3238165"/>
              <a:gd name="f118" fmla="val 1610923"/>
              <a:gd name="f119" fmla="val 3126446"/>
              <a:gd name="f120" fmla="val 1585291"/>
              <a:gd name="f121" fmla="val 3150379"/>
              <a:gd name="f122" fmla="val 1565121"/>
              <a:gd name="f123" fmla="val 3181290"/>
              <a:gd name="f124" fmla="val 1536984"/>
              <a:gd name="f125" fmla="val 3193645"/>
              <a:gd name="f126" fmla="val 1442310"/>
              <a:gd name="f127" fmla="val 3235448"/>
              <a:gd name="f128" fmla="val 1422835"/>
              <a:gd name="f129" fmla="val 3321914"/>
              <a:gd name="f130" fmla="val 1400754"/>
              <a:gd name="f131" fmla="val 3407314"/>
              <a:gd name="f132" fmla="val 1389714"/>
              <a:gd name="f133" fmla="val 3450014"/>
              <a:gd name="f134" fmla="val 1385791"/>
              <a:gd name="f135" fmla="val 3494556"/>
              <a:gd name="f136" fmla="val 1379062"/>
              <a:gd name="f137" fmla="val 3538306"/>
              <a:gd name="f138" fmla="val 1351281"/>
              <a:gd name="f139" fmla="val 3715636"/>
              <a:gd name="f140" fmla="val 1249734"/>
              <a:gd name="f141" fmla="val 3848084"/>
              <a:gd name="f142" fmla="val 1121611"/>
              <a:gd name="f143" fmla="val 3964817"/>
              <a:gd name="f144" fmla="val 1118160"/>
              <a:gd name="f145" fmla="val 3967785"/>
              <a:gd name="f146" fmla="val 1108219"/>
              <a:gd name="f147" fmla="val 3963445"/>
              <a:gd name="f148" fmla="val 1086825"/>
              <a:gd name="f149" fmla="val 3960854"/>
              <a:gd name="f150" fmla="val 1109340"/>
              <a:gd name="f151" fmla="val 3884664"/>
              <a:gd name="f152" fmla="val 1134952"/>
              <a:gd name="f153" fmla="val 3811176"/>
              <a:gd name="f154" fmla="val 1151742"/>
              <a:gd name="f155" fmla="val 3735862"/>
              <a:gd name="f156" fmla="val 1170039"/>
              <a:gd name="f157" fmla="val 3654458"/>
              <a:gd name="f158" fmla="val 1180468"/>
              <a:gd name="f159" fmla="val 3571082"/>
              <a:gd name="f160" fmla="val 1198823"/>
              <a:gd name="f161" fmla="val 3461351"/>
              <a:gd name="f162" fmla="val 1131843"/>
              <a:gd name="f163" fmla="val 3521384"/>
              <a:gd name="f164" fmla="val 1085389"/>
              <a:gd name="f165" fmla="val 3565587"/>
              <a:gd name="f166" fmla="val 1036110"/>
              <a:gd name="f167" fmla="val 3607292"/>
              <a:gd name="f168" fmla="val 944254"/>
              <a:gd name="f169" fmla="val 3685041"/>
              <a:gd name="f170" fmla="val 873950"/>
              <a:gd name="f171" fmla="val 3774388"/>
              <a:gd name="f172" fmla="val 835057"/>
              <a:gd name="f173" fmla="val 3891895"/>
              <a:gd name="f174" fmla="val 801460"/>
              <a:gd name="f175" fmla="val 3992969"/>
              <a:gd name="f176" fmla="val 734225"/>
              <a:gd name="f177" fmla="val 4075256"/>
              <a:gd name="f178" fmla="val 643745"/>
              <a:gd name="f179" fmla="val 4154015"/>
              <a:gd name="f180" fmla="val 604980"/>
              <a:gd name="f181" fmla="val 4045929"/>
              <a:gd name="f182" fmla="val 660132"/>
              <a:gd name="f183" fmla="val 3950107"/>
              <a:gd name="f184" fmla="val 645644"/>
              <a:gd name="f185" fmla="val 3839533"/>
              <a:gd name="f186" fmla="val 546824"/>
              <a:gd name="f187" fmla="val 3930796"/>
              <a:gd name="f188" fmla="val 458287"/>
              <a:gd name="f189" fmla="val 4012675"/>
              <a:gd name="f190" fmla="val 369474"/>
              <a:gd name="f191" fmla="val 4094353"/>
              <a:gd name="f192" fmla="val 290467"/>
              <a:gd name="f193" fmla="val 4166721"/>
              <a:gd name="f194" fmla="val 213733"/>
              <a:gd name="f195" fmla="val 4241183"/>
              <a:gd name="f196" fmla="val 131407"/>
              <a:gd name="f197" fmla="val 4309419"/>
              <a:gd name="f198" fmla="val 74675"/>
              <a:gd name="f199" fmla="val 4356657"/>
              <a:gd name="f200" fmla="val 55414"/>
              <a:gd name="f201" fmla="val 4348857"/>
              <a:gd name="f202" fmla="val 4275538"/>
              <a:gd name="f203" fmla="val 56778"/>
              <a:gd name="f204" fmla="val 4164821"/>
              <a:gd name="f205" fmla="val 128046"/>
              <a:gd name="f206" fmla="val 4062631"/>
              <a:gd name="f207" fmla="val 220770"/>
              <a:gd name="f208" fmla="val 3976206"/>
              <a:gd name="f209" fmla="val 318433"/>
              <a:gd name="f210" fmla="val 3885365"/>
              <a:gd name="f211" fmla="val 417231"/>
              <a:gd name="f212" fmla="val 3798745"/>
              <a:gd name="f213" fmla="val 552175"/>
              <a:gd name="f214" fmla="val 3763240"/>
              <a:gd name="f215" fmla="val 636669"/>
              <a:gd name="f216" fmla="val 3741057"/>
              <a:gd name="f217" fmla="val 719208"/>
              <a:gd name="f218" fmla="val 3707698"/>
              <a:gd name="f219" fmla="val 799546"/>
              <a:gd name="f220" fmla="val 3672723"/>
              <a:gd name="f221" fmla="val 841009"/>
              <a:gd name="f222" fmla="val 3654916"/>
              <a:gd name="f223" fmla="val 876116"/>
              <a:gd name="f224" fmla="val 3622699"/>
              <a:gd name="f225" fmla="val 929004"/>
              <a:gd name="f226" fmla="val 3587034"/>
              <a:gd name="f227" fmla="val 640504"/>
              <a:gd name="f228" fmla="val 3565188"/>
              <a:gd name="f229" fmla="val 517224"/>
              <a:gd name="f230" fmla="val 3531776"/>
              <a:gd name="f231" fmla="val 467968"/>
              <a:gd name="f232" fmla="val 3466793"/>
              <a:gd name="f233" fmla="val 682592"/>
              <a:gd name="f234" fmla="val 3269225"/>
              <a:gd name="f235" fmla="val 921368"/>
              <a:gd name="f236" fmla="val 3288413"/>
              <a:gd name="f237" fmla="val 1175697"/>
              <a:gd name="f238" fmla="val 3394819"/>
              <a:gd name="f239" fmla="val 1231806"/>
              <a:gd name="f240" fmla="val 3346700"/>
              <a:gd name="f241" fmla="val 1288593"/>
              <a:gd name="f242" fmla="val 3298233"/>
              <a:gd name="f243" fmla="val 1357224"/>
              <a:gd name="f244" fmla="val 3239412"/>
              <a:gd name="f245" fmla="val 1174440"/>
              <a:gd name="f246" fmla="val 3180912"/>
              <a:gd name="f247" fmla="val 1007562"/>
              <a:gd name="f248" fmla="val 3149765"/>
              <a:gd name="f249" fmla="val 828818"/>
              <a:gd name="f250" fmla="val 3160711"/>
              <a:gd name="f251" fmla="val 859013"/>
              <a:gd name="f252" fmla="val 3094823"/>
              <a:gd name="f253" fmla="val 939993"/>
              <a:gd name="f254" fmla="val 3035337"/>
              <a:gd name="f255" fmla="val 1025214"/>
              <a:gd name="f256" fmla="val 2997175"/>
              <a:gd name="f257" fmla="val 1218086"/>
              <a:gd name="f258" fmla="val 2911077"/>
              <a:gd name="f259" fmla="val 1399463"/>
              <a:gd name="f260" fmla="val 2938056"/>
              <a:gd name="f261" fmla="val 1571266"/>
              <a:gd name="f262" fmla="val 3058777"/>
              <a:gd name="f263" fmla="val 1704503"/>
              <a:gd name="f264" fmla="val 2948342"/>
              <a:gd name="f265" fmla="val 1830361"/>
              <a:gd name="f266" fmla="val 2843917"/>
              <a:gd name="f267" fmla="val 1970097"/>
              <a:gd name="f268" fmla="val 2728096"/>
              <a:gd name="f269" fmla="val 1821161"/>
              <a:gd name="f270" fmla="val 2702508"/>
              <a:gd name="f271" fmla="val 1694953"/>
              <a:gd name="f272" fmla="val 2683458"/>
              <a:gd name="f273" fmla="val 1569373"/>
              <a:gd name="f274" fmla="val 2658942"/>
              <a:gd name="f275" fmla="val 1502685"/>
              <a:gd name="f276" fmla="val 2645936"/>
              <a:gd name="f277" fmla="val 1439977"/>
              <a:gd name="f278" fmla="val 2635009"/>
              <a:gd name="f279" fmla="val 1375822"/>
              <a:gd name="f280" fmla="val 2670442"/>
              <a:gd name="f281" fmla="val 1358714"/>
              <a:gd name="f282" fmla="val 2679891"/>
              <a:gd name="f283" fmla="val 1331381"/>
              <a:gd name="f284" fmla="val 2670395"/>
              <a:gd name="f285" fmla="val 1294025"/>
              <a:gd name="f286" fmla="val 2668776"/>
              <a:gd name="f287" fmla="val 1355359"/>
              <a:gd name="f288" fmla="val 2549551"/>
              <a:gd name="f289" fmla="val 1456635"/>
              <a:gd name="f290" fmla="val 2512597"/>
              <a:gd name="f291" fmla="val 1552392"/>
              <a:gd name="f292" fmla="val 2469896"/>
              <a:gd name="f293" fmla="val 1773126"/>
              <a:gd name="f294" fmla="val 2371242"/>
              <a:gd name="f295" fmla="val 1982653"/>
              <a:gd name="f296" fmla="val 2393921"/>
              <a:gd name="f297" fmla="val 2182140"/>
              <a:gd name="f298" fmla="val 2545568"/>
              <a:gd name="f299" fmla="val 2281884"/>
              <a:gd name="f300" fmla="val 2444400"/>
              <a:gd name="f301" fmla="val 2374872"/>
              <a:gd name="f302" fmla="val 2350123"/>
              <a:gd name="f303" fmla="val 2484550"/>
              <a:gd name="f304" fmla="val 2238892"/>
              <a:gd name="f305" fmla="val 2383516"/>
              <a:gd name="f306" fmla="val 2245536"/>
              <a:gd name="f307" fmla="val 2310848"/>
              <a:gd name="f308" fmla="val 2255660"/>
              <a:gd name="f309" fmla="val 2238060"/>
              <a:gd name="f310" fmla="val 2253839"/>
              <a:gd name="f311" fmla="val 2057181"/>
              <a:gd name="f312" fmla="val 2249243"/>
              <a:gd name="f313" fmla="val 1876671"/>
              <a:gd name="f314" fmla="val 2240686"/>
              <a:gd name="f315" fmla="val 1700354"/>
              <a:gd name="f316" fmla="val 2296180"/>
              <a:gd name="f317" fmla="val 1681708"/>
              <a:gd name="f318" fmla="val 2301958"/>
              <a:gd name="f319" fmla="val 1657350"/>
              <a:gd name="f320" fmla="val 2289567"/>
              <a:gd name="f321" fmla="val 1620694"/>
              <a:gd name="f322" fmla="val 2282960"/>
              <a:gd name="f323" fmla="val 1675304"/>
              <a:gd name="f324" fmla="val 2201136"/>
              <a:gd name="f325" fmla="val 1738031"/>
              <a:gd name="f326" fmla="val 2159573"/>
              <a:gd name="f327" fmla="val 1809541"/>
              <a:gd name="f328" fmla="val 2129120"/>
              <a:gd name="f329" fmla="val 2034053"/>
              <a:gd name="f330" fmla="val 2032818"/>
              <a:gd name="f331" fmla="val 2262854"/>
              <a:gd name="f332" fmla="val 1969306"/>
              <a:gd name="f333" fmla="val 2509155"/>
              <a:gd name="f334" fmla="val 2037634"/>
              <a:gd name="f335" fmla="val 2533866"/>
              <a:gd name="f336" fmla="val 2044357"/>
              <a:gd name="f337" fmla="val 2560542"/>
              <a:gd name="f338" fmla="val 2049560"/>
              <a:gd name="f339" fmla="val 2585773"/>
              <a:gd name="f340" fmla="val 2046926"/>
              <a:gd name="f341" fmla="val 2621574"/>
              <a:gd name="f342" fmla="val 2043167"/>
              <a:gd name="f343" fmla="val 2664566"/>
              <a:gd name="f344" fmla="val 2041726"/>
              <a:gd name="f345" fmla="val 2690306"/>
              <a:gd name="f346" fmla="val 2021682"/>
              <a:gd name="f347" fmla="val 2764000"/>
              <a:gd name="f348" fmla="val 1964041"/>
              <a:gd name="f349" fmla="val 2826712"/>
              <a:gd name="f350" fmla="val 1893675"/>
              <a:gd name="f351" fmla="val 2891381"/>
              <a:gd name="f352" fmla="val 1807385"/>
              <a:gd name="f353" fmla="val 2794930"/>
              <a:gd name="f354" fmla="val 1821629"/>
              <a:gd name="f355" fmla="val 2715598"/>
              <a:gd name="f356" fmla="val 1834480"/>
              <a:gd name="f357" fmla="val 2635902"/>
              <a:gd name="f358" fmla="val 1844944"/>
              <a:gd name="f359" fmla="val 2417127"/>
              <a:gd name="f360" fmla="val 1873479"/>
              <a:gd name="f361" fmla="val 2194167"/>
              <a:gd name="f362" fmla="val 1879462"/>
              <a:gd name="f363" fmla="val 1987437"/>
              <a:gd name="f364" fmla="val 1972315"/>
              <a:gd name="f365" fmla="val 1969632"/>
              <a:gd name="f366" fmla="val 1980406"/>
              <a:gd name="f367" fmla="val 1943731"/>
              <a:gd name="f368" fmla="val 1970692"/>
              <a:gd name="f369" fmla="val 1912448"/>
              <a:gd name="f370" fmla="val 1968878"/>
              <a:gd name="f371" fmla="val 1924394"/>
              <a:gd name="f372" fmla="val 1941664"/>
              <a:gd name="f373" fmla="val 1927029"/>
              <a:gd name="f374" fmla="val 1925393"/>
              <a:gd name="f375" fmla="val 1936357"/>
              <a:gd name="f376" fmla="val 1916156"/>
              <a:gd name="f377" fmla="val 2138283"/>
              <a:gd name="f378" fmla="val 1718573"/>
              <a:gd name="f379" fmla="val 2367195"/>
              <a:gd name="f380" fmla="val 1577657"/>
              <a:gd name="f381" fmla="val 2663656"/>
              <a:gd name="f382" fmla="val 1603657"/>
              <a:gd name="f383" fmla="val 2764811"/>
              <a:gd name="f384" fmla="val 1612557"/>
              <a:gd name="f385" fmla="val 2863437"/>
              <a:gd name="f386" fmla="val 1606739"/>
              <a:gd name="f387" fmla="val 2961282"/>
              <a:gd name="f388" fmla="val 1590878"/>
              <a:gd name="f389" fmla="val 1091533"/>
              <a:gd name="f390" fmla="val 1354009"/>
              <a:gd name="f391" fmla="val 2911954"/>
              <a:gd name="f392" fmla="val 1374296"/>
              <a:gd name="f393" fmla="val 2861009"/>
              <a:gd name="f394" fmla="val 1381094"/>
              <a:gd name="f395" fmla="val 2809696"/>
              <a:gd name="f396" fmla="val 1386292"/>
              <a:gd name="f397" fmla="val 2758325"/>
              <a:gd name="f398" fmla="val 1391210"/>
              <a:gd name="f399" fmla="val 2587009"/>
              <a:gd name="f400" fmla="val 1407613"/>
              <a:gd name="f401" fmla="val 2422083"/>
              <a:gd name="f402" fmla="val 1441838"/>
              <a:gd name="f403" fmla="val 2287151"/>
              <a:gd name="f404" fmla="val 1560344"/>
              <a:gd name="f405" fmla="val 2277677"/>
              <a:gd name="f406" fmla="val 1568626"/>
              <a:gd name="f407" fmla="val 2261786"/>
              <a:gd name="f408" fmla="val 1570077"/>
              <a:gd name="f409" fmla="val 2241378"/>
              <a:gd name="f410" fmla="val 1577101"/>
              <a:gd name="f411" fmla="val 2212898"/>
              <a:gd name="f412" fmla="val 1480383"/>
              <a:gd name="f413" fmla="val 2272148"/>
              <a:gd name="f414" fmla="val 1425680"/>
              <a:gd name="f415" fmla="val 2325709"/>
              <a:gd name="f416" fmla="val 1375265"/>
              <a:gd name="f417" fmla="val 2368179"/>
              <a:gd name="f418" fmla="val 1335333"/>
              <a:gd name="f419" fmla="val 2421961"/>
              <a:gd name="f420" fmla="val 1307099"/>
              <a:gd name="f421" fmla="val 2472240"/>
              <a:gd name="f422" fmla="val 1276715"/>
              <a:gd name="f423" fmla="val 2611928"/>
              <a:gd name="f424" fmla="val 1191660"/>
              <a:gd name="f425" fmla="val 2759604"/>
              <a:gd name="f426" fmla="val 1133674"/>
              <a:gd name="f427" fmla="val 2917220"/>
              <a:gd name="f428" fmla="val 1104724"/>
              <a:gd name="f429" fmla="val 608020"/>
              <a:gd name="f430" fmla="val 871290"/>
              <a:gd name="f431" fmla="val 2823268"/>
              <a:gd name="f432" fmla="val 903289"/>
              <a:gd name="f433" fmla="val 2703617"/>
              <a:gd name="f434" fmla="val 925472"/>
              <a:gd name="f435" fmla="val 2588686"/>
              <a:gd name="f436" fmla="val 968905"/>
              <a:gd name="f437" fmla="val 2497904"/>
              <a:gd name="f438" fmla="val 1058451"/>
              <a:gd name="f439" fmla="val 2480533"/>
              <a:gd name="f440" fmla="val 1075752"/>
              <a:gd name="f441" fmla="val 2452271"/>
              <a:gd name="f442" fmla="val 1082511"/>
              <a:gd name="f443" fmla="val 2426464"/>
              <a:gd name="f444" fmla="val 1095730"/>
              <a:gd name="f445" fmla="val 2420370"/>
              <a:gd name="f446" fmla="val 1073468"/>
              <a:gd name="f447" fmla="val 2415238"/>
              <a:gd name="f448" fmla="val 1065463"/>
              <a:gd name="f449" fmla="val 2417297"/>
              <a:gd name="f450" fmla="val 1059778"/>
              <a:gd name="f451" fmla="val 2421803"/>
              <a:gd name="f452" fmla="val 1046151"/>
              <a:gd name="f453" fmla="val 2427464"/>
              <a:gd name="f454" fmla="val 1032103"/>
              <a:gd name="f455" fmla="val 2435949"/>
              <a:gd name="f456" fmla="val 1020554"/>
              <a:gd name="f457" fmla="val 2552267"/>
              <a:gd name="f458" fmla="val 863390"/>
              <a:gd name="f459" fmla="val 2699750"/>
              <a:gd name="f460" fmla="val 743944"/>
              <a:gd name="f461" fmla="val 2873962"/>
              <a:gd name="f462" fmla="val 655569"/>
              <a:gd name="f463" fmla="val 2913491"/>
              <a:gd name="f464" fmla="val 635494"/>
              <a:gd name="f465" fmla="val 2953584"/>
              <a:gd name="f466" fmla="val 621497"/>
              <a:gd name="f467" fmla="val 2994046"/>
              <a:gd name="f468" fmla="val 612203"/>
              <a:gd name="f469" fmla="val 249929"/>
              <a:gd name="f470" fmla="val 396832"/>
              <a:gd name="f471" fmla="val 3019187"/>
              <a:gd name="f472" fmla="val 398490"/>
              <a:gd name="f473" fmla="val 2928684"/>
              <a:gd name="f474" fmla="val 421789"/>
              <a:gd name="f475" fmla="val 2845424"/>
              <a:gd name="f476" fmla="val 462795"/>
              <a:gd name="f477" fmla="val 2774694"/>
              <a:gd name="f478" fmla="val 531824"/>
              <a:gd name="f479" fmla="val 2762998"/>
              <a:gd name="f480" fmla="val 543131"/>
              <a:gd name="f481" fmla="val 2738612"/>
              <a:gd name="f482" fmla="val 541729"/>
              <a:gd name="f483" fmla="val 2720297"/>
              <a:gd name="f484" fmla="val 546480"/>
              <a:gd name="f485" fmla="val 2715256"/>
              <a:gd name="f486" fmla="val 540659"/>
              <a:gd name="f487" fmla="val 2710214"/>
              <a:gd name="f488" fmla="val 534838"/>
              <a:gd name="f489" fmla="val 2705172"/>
              <a:gd name="f490" fmla="val 529016"/>
              <a:gd name="f491" fmla="val 2726223"/>
              <a:gd name="f492" fmla="val 497482"/>
              <a:gd name="f493" fmla="val 2741187"/>
              <a:gd name="f494" fmla="val 458089"/>
              <a:gd name="f495" fmla="val 2769368"/>
              <a:gd name="f496" fmla="val 436451"/>
              <a:gd name="f497" fmla="val 2823463"/>
              <a:gd name="f498" fmla="val 395109"/>
              <a:gd name="f499" fmla="val 2877590"/>
              <a:gd name="f500" fmla="val 353579"/>
              <a:gd name="f501" fmla="val 2932748"/>
              <a:gd name="f502" fmla="val 313600"/>
              <a:gd name="f503" fmla="val 137269"/>
              <a:gd name="f504" fmla="val 2989957"/>
              <a:gd name="f505" fmla="val 159851"/>
              <a:gd name="f506" fmla="val 2975179"/>
              <a:gd name="f507" fmla="val 170164"/>
              <a:gd name="f508" fmla="val 2948964"/>
              <a:gd name="f509" fmla="val 163183"/>
              <a:gd name="f510" fmla="val 2910686"/>
              <a:gd name="f511" fmla="val 165123"/>
              <a:gd name="f512" fmla="val 2933762"/>
              <a:gd name="f513" fmla="val 124491"/>
              <a:gd name="f514" fmla="val 2943559"/>
              <a:gd name="f515" fmla="val 100779"/>
              <a:gd name="f516" fmla="val 2958656"/>
              <a:gd name="f517" fmla="val 81384"/>
              <a:gd name="f518" fmla="val 2980771"/>
              <a:gd name="f519" fmla="val 53014"/>
              <a:gd name="f520" fmla="val 3003627"/>
              <a:gd name="f521" fmla="val 26048"/>
              <a:gd name="f522" fmla="val 3027271"/>
              <a:gd name="f523" fmla="val 554"/>
              <a:gd name="f524" fmla="+- 0 0 -90"/>
              <a:gd name="f525" fmla="*/ f3 1 3027835"/>
              <a:gd name="f526" fmla="*/ f4 1 4339045"/>
              <a:gd name="f527" fmla="val f5"/>
              <a:gd name="f528" fmla="val f6"/>
              <a:gd name="f529" fmla="val f7"/>
              <a:gd name="f530" fmla="*/ f524 f0 1"/>
              <a:gd name="f531" fmla="+- f529 0 f527"/>
              <a:gd name="f532" fmla="+- f528 0 f527"/>
              <a:gd name="f533" fmla="*/ f530 1 f2"/>
              <a:gd name="f534" fmla="*/ f532 1 3027835"/>
              <a:gd name="f535" fmla="*/ f531 1 4339045"/>
              <a:gd name="f536" fmla="*/ 3027835 f532 1"/>
              <a:gd name="f537" fmla="*/ 1577904 f531 1"/>
              <a:gd name="f538" fmla="*/ 1756157 f531 1"/>
              <a:gd name="f539" fmla="*/ 2987665 f532 1"/>
              <a:gd name="f540" fmla="*/ 1796827 f531 1"/>
              <a:gd name="f541" fmla="*/ 2823016 f532 1"/>
              <a:gd name="f542" fmla="*/ 2308034 f531 1"/>
              <a:gd name="f543" fmla="*/ 2840027 f532 1"/>
              <a:gd name="f544" fmla="*/ 2506841 f531 1"/>
              <a:gd name="f545" fmla="*/ 2810869 f532 1"/>
              <a:gd name="f546" fmla="*/ 2812303 f531 1"/>
              <a:gd name="f547" fmla="*/ 2677151 f532 1"/>
              <a:gd name="f548" fmla="*/ 3079052 f531 1"/>
              <a:gd name="f549" fmla="*/ 2603769 f532 1"/>
              <a:gd name="f550" fmla="*/ 3161057 f531 1"/>
              <a:gd name="f551" fmla="*/ 2588720 f532 1"/>
              <a:gd name="f552" fmla="*/ 3089875 f531 1"/>
              <a:gd name="f553" fmla="*/ 2622934 f532 1"/>
              <a:gd name="f554" fmla="*/ 2771189 f531 1"/>
              <a:gd name="f555" fmla="*/ 2679515 f532 1"/>
              <a:gd name="f556" fmla="*/ 2150521 f531 1"/>
              <a:gd name="f557" fmla="*/ 2421531 f532 1"/>
              <a:gd name="f558" fmla="*/ 2578333 f531 1"/>
              <a:gd name="f559" fmla="*/ 2353181 f532 1"/>
              <a:gd name="f560" fmla="*/ 2957894 f531 1"/>
              <a:gd name="f561" fmla="*/ 2109552 f532 1"/>
              <a:gd name="f562" fmla="*/ 3428433 f531 1"/>
              <a:gd name="f563" fmla="*/ 1994623 f532 1"/>
              <a:gd name="f564" fmla="*/ 3492617 f531 1"/>
              <a:gd name="f565" fmla="*/ 2178503 f532 1"/>
              <a:gd name="f566" fmla="*/ 2652563 f531 1"/>
              <a:gd name="f567" fmla="*/ 1824147 f532 1"/>
              <a:gd name="f568" fmla="*/ 3136598 f531 1"/>
              <a:gd name="f569" fmla="*/ 1658324 f532 1"/>
              <a:gd name="f570" fmla="*/ 3673617 f531 1"/>
              <a:gd name="f571" fmla="*/ 1554071 f532 1"/>
              <a:gd name="f572" fmla="*/ 3767662 f531 1"/>
              <a:gd name="f573" fmla="*/ 1578226 f532 1"/>
              <a:gd name="f574" fmla="*/ 3453444 f531 1"/>
              <a:gd name="f575" fmla="*/ 1610923 f532 1"/>
              <a:gd name="f576" fmla="*/ 3126446 f531 1"/>
              <a:gd name="f577" fmla="*/ 1536984 f532 1"/>
              <a:gd name="f578" fmla="*/ 3193645 f531 1"/>
              <a:gd name="f579" fmla="*/ 1400754 f532 1"/>
              <a:gd name="f580" fmla="*/ 3407314 f531 1"/>
              <a:gd name="f581" fmla="*/ 1379062 f532 1"/>
              <a:gd name="f582" fmla="*/ 3538306 f531 1"/>
              <a:gd name="f583" fmla="*/ 1121611 f532 1"/>
              <a:gd name="f584" fmla="*/ 3964817 f531 1"/>
              <a:gd name="f585" fmla="*/ 1086825 f532 1"/>
              <a:gd name="f586" fmla="*/ 3960854 f531 1"/>
              <a:gd name="f587" fmla="*/ 1151742 f532 1"/>
              <a:gd name="f588" fmla="*/ 3735862 f531 1"/>
              <a:gd name="f589" fmla="*/ 1198823 f532 1"/>
              <a:gd name="f590" fmla="*/ 3461351 f531 1"/>
              <a:gd name="f591" fmla="*/ 1036110 f532 1"/>
              <a:gd name="f592" fmla="*/ 3607292 f531 1"/>
              <a:gd name="f593" fmla="*/ 835057 f532 1"/>
              <a:gd name="f594" fmla="*/ 3891895 f531 1"/>
              <a:gd name="f595" fmla="*/ 643745 f532 1"/>
              <a:gd name="f596" fmla="*/ 4154015 f531 1"/>
              <a:gd name="f597" fmla="*/ 645644 f532 1"/>
              <a:gd name="f598" fmla="*/ 3839533 f531 1"/>
              <a:gd name="f599" fmla="*/ 369474 f532 1"/>
              <a:gd name="f600" fmla="*/ 4094353 f531 1"/>
              <a:gd name="f601" fmla="*/ 131407 f532 1"/>
              <a:gd name="f602" fmla="*/ 4309419 f531 1"/>
              <a:gd name="f603" fmla="*/ 0 f532 1"/>
              <a:gd name="f604" fmla="*/ 4275538 f531 1"/>
              <a:gd name="f605" fmla="*/ 220770 f532 1"/>
              <a:gd name="f606" fmla="*/ 3976206 f531 1"/>
              <a:gd name="f607" fmla="*/ 552175 f532 1"/>
              <a:gd name="f608" fmla="*/ 3763240 f531 1"/>
              <a:gd name="f609" fmla="*/ 799546 f532 1"/>
              <a:gd name="f610" fmla="*/ 3672723 f531 1"/>
              <a:gd name="f611" fmla="*/ 929004 f532 1"/>
              <a:gd name="f612" fmla="*/ 3587034 f531 1"/>
              <a:gd name="f613" fmla="*/ 467968 f532 1"/>
              <a:gd name="f614" fmla="*/ 3466793 f531 1"/>
              <a:gd name="f615" fmla="*/ 1175697 f532 1"/>
              <a:gd name="f616" fmla="*/ 3394819 f531 1"/>
              <a:gd name="f617" fmla="*/ 1357224 f532 1"/>
              <a:gd name="f618" fmla="*/ 3239412 f531 1"/>
              <a:gd name="f619" fmla="*/ 828818 f532 1"/>
              <a:gd name="f620" fmla="*/ 3160711 f531 1"/>
              <a:gd name="f621" fmla="*/ 1025214 f532 1"/>
              <a:gd name="f622" fmla="*/ 2997175 f531 1"/>
              <a:gd name="f623" fmla="*/ 1571266 f532 1"/>
              <a:gd name="f624" fmla="*/ 3058777 f531 1"/>
              <a:gd name="f625" fmla="*/ 1970097 f532 1"/>
              <a:gd name="f626" fmla="*/ 2728096 f531 1"/>
              <a:gd name="f627" fmla="*/ 1569373 f532 1"/>
              <a:gd name="f628" fmla="*/ 2658942 f531 1"/>
              <a:gd name="f629" fmla="*/ 1375822 f532 1"/>
              <a:gd name="f630" fmla="*/ 2670442 f531 1"/>
              <a:gd name="f631" fmla="*/ 1294025 f532 1"/>
              <a:gd name="f632" fmla="*/ 2668776 f531 1"/>
              <a:gd name="f633" fmla="*/ 1552392 f532 1"/>
              <a:gd name="f634" fmla="*/ 2469896 f531 1"/>
              <a:gd name="f635" fmla="*/ 2182140 f532 1"/>
              <a:gd name="f636" fmla="*/ 2545568 f531 1"/>
              <a:gd name="f637" fmla="*/ 2484550 f532 1"/>
              <a:gd name="f638" fmla="*/ 2238892 f531 1"/>
              <a:gd name="f639" fmla="*/ 2238060 f532 1"/>
              <a:gd name="f640" fmla="*/ 2253839 f531 1"/>
              <a:gd name="f641" fmla="*/ 1700354 f532 1"/>
              <a:gd name="f642" fmla="*/ 2296180 f531 1"/>
              <a:gd name="f643" fmla="*/ 1620694 f532 1"/>
              <a:gd name="f644" fmla="*/ 2282960 f531 1"/>
              <a:gd name="f645" fmla="*/ 1809541 f532 1"/>
              <a:gd name="f646" fmla="*/ 2129120 f531 1"/>
              <a:gd name="f647" fmla="*/ 2509155 f532 1"/>
              <a:gd name="f648" fmla="*/ 2037634 f531 1"/>
              <a:gd name="f649" fmla="*/ 2585773 f532 1"/>
              <a:gd name="f650" fmla="*/ 2046926 f531 1"/>
              <a:gd name="f651" fmla="*/ 2690306 f532 1"/>
              <a:gd name="f652" fmla="*/ 2021682 f531 1"/>
              <a:gd name="f653" fmla="*/ 2891381 f532 1"/>
              <a:gd name="f654" fmla="*/ 1807385 f531 1"/>
              <a:gd name="f655" fmla="*/ 2635902 f532 1"/>
              <a:gd name="f656" fmla="*/ 1844944 f531 1"/>
              <a:gd name="f657" fmla="*/ 1987437 f532 1"/>
              <a:gd name="f658" fmla="*/ 1972315 f531 1"/>
              <a:gd name="f659" fmla="*/ 1912448 f532 1"/>
              <a:gd name="f660" fmla="*/ 1968878 f531 1"/>
              <a:gd name="f661" fmla="*/ 1936357 f532 1"/>
              <a:gd name="f662" fmla="*/ 1916156 f531 1"/>
              <a:gd name="f663" fmla="*/ 2663656 f532 1"/>
              <a:gd name="f664" fmla="*/ 1603657 f531 1"/>
              <a:gd name="f665" fmla="*/ 2961282 f532 1"/>
              <a:gd name="f666" fmla="*/ 1590878 f531 1"/>
              <a:gd name="f667" fmla="*/ 1091533 f531 1"/>
              <a:gd name="f668" fmla="*/ 1354009 f531 1"/>
              <a:gd name="f669" fmla="*/ 2911954 f532 1"/>
              <a:gd name="f670" fmla="*/ 1374296 f531 1"/>
              <a:gd name="f671" fmla="*/ 2758325 f532 1"/>
              <a:gd name="f672" fmla="*/ 1391210 f531 1"/>
              <a:gd name="f673" fmla="*/ 2287151 f532 1"/>
              <a:gd name="f674" fmla="*/ 1560344 f531 1"/>
              <a:gd name="f675" fmla="*/ 2241378 f532 1"/>
              <a:gd name="f676" fmla="*/ 1577101 f531 1"/>
              <a:gd name="f677" fmla="*/ 2325709 f532 1"/>
              <a:gd name="f678" fmla="*/ 1375265 f531 1"/>
              <a:gd name="f679" fmla="*/ 2472240 f532 1"/>
              <a:gd name="f680" fmla="*/ 1276715 f531 1"/>
              <a:gd name="f681" fmla="*/ 2917220 f532 1"/>
              <a:gd name="f682" fmla="*/ 1104724 f531 1"/>
              <a:gd name="f683" fmla="*/ 608020 f531 1"/>
              <a:gd name="f684" fmla="*/ 871290 f531 1"/>
              <a:gd name="f685" fmla="*/ 2823268 f532 1"/>
              <a:gd name="f686" fmla="*/ 903289 f531 1"/>
              <a:gd name="f687" fmla="*/ 2497904 f532 1"/>
              <a:gd name="f688" fmla="*/ 1058451 f531 1"/>
              <a:gd name="f689" fmla="*/ 2426464 f532 1"/>
              <a:gd name="f690" fmla="*/ 1095730 f531 1"/>
              <a:gd name="f691" fmla="*/ 2417297 f532 1"/>
              <a:gd name="f692" fmla="*/ 1059778 f531 1"/>
              <a:gd name="f693" fmla="*/ 2435949 f532 1"/>
              <a:gd name="f694" fmla="*/ 1020554 f531 1"/>
              <a:gd name="f695" fmla="*/ 2873962 f532 1"/>
              <a:gd name="f696" fmla="*/ 655569 f531 1"/>
              <a:gd name="f697" fmla="*/ 2994046 f532 1"/>
              <a:gd name="f698" fmla="*/ 612203 f531 1"/>
              <a:gd name="f699" fmla="*/ 249929 f531 1"/>
              <a:gd name="f700" fmla="*/ 396832 f531 1"/>
              <a:gd name="f701" fmla="*/ 3019187 f532 1"/>
              <a:gd name="f702" fmla="*/ 398490 f531 1"/>
              <a:gd name="f703" fmla="*/ 2774694 f532 1"/>
              <a:gd name="f704" fmla="*/ 531824 f531 1"/>
              <a:gd name="f705" fmla="*/ 2720297 f532 1"/>
              <a:gd name="f706" fmla="*/ 546480 f531 1"/>
              <a:gd name="f707" fmla="*/ 2705172 f532 1"/>
              <a:gd name="f708" fmla="*/ 529016 f531 1"/>
              <a:gd name="f709" fmla="*/ 2769368 f532 1"/>
              <a:gd name="f710" fmla="*/ 436451 f531 1"/>
              <a:gd name="f711" fmla="*/ 2932748 f532 1"/>
              <a:gd name="f712" fmla="*/ 313600 f531 1"/>
              <a:gd name="f713" fmla="*/ 0 f531 1"/>
              <a:gd name="f714" fmla="*/ 137269 f531 1"/>
              <a:gd name="f715" fmla="*/ 2989957 f532 1"/>
              <a:gd name="f716" fmla="*/ 159851 f531 1"/>
              <a:gd name="f717" fmla="*/ 2910686 f532 1"/>
              <a:gd name="f718" fmla="*/ 165123 f531 1"/>
              <a:gd name="f719" fmla="*/ 2958656 f532 1"/>
              <a:gd name="f720" fmla="*/ 81384 f531 1"/>
              <a:gd name="f721" fmla="*/ 3027271 f532 1"/>
              <a:gd name="f722" fmla="*/ 554 f531 1"/>
              <a:gd name="f723" fmla="+- f533 0 f1"/>
              <a:gd name="f724" fmla="*/ f536 1 3027835"/>
              <a:gd name="f725" fmla="*/ f537 1 4339045"/>
              <a:gd name="f726" fmla="*/ f538 1 4339045"/>
              <a:gd name="f727" fmla="*/ f539 1 3027835"/>
              <a:gd name="f728" fmla="*/ f540 1 4339045"/>
              <a:gd name="f729" fmla="*/ f541 1 3027835"/>
              <a:gd name="f730" fmla="*/ f542 1 4339045"/>
              <a:gd name="f731" fmla="*/ f543 1 3027835"/>
              <a:gd name="f732" fmla="*/ f544 1 4339045"/>
              <a:gd name="f733" fmla="*/ f545 1 3027835"/>
              <a:gd name="f734" fmla="*/ f546 1 4339045"/>
              <a:gd name="f735" fmla="*/ f547 1 3027835"/>
              <a:gd name="f736" fmla="*/ f548 1 4339045"/>
              <a:gd name="f737" fmla="*/ f549 1 3027835"/>
              <a:gd name="f738" fmla="*/ f550 1 4339045"/>
              <a:gd name="f739" fmla="*/ f551 1 3027835"/>
              <a:gd name="f740" fmla="*/ f552 1 4339045"/>
              <a:gd name="f741" fmla="*/ f553 1 3027835"/>
              <a:gd name="f742" fmla="*/ f554 1 4339045"/>
              <a:gd name="f743" fmla="*/ f555 1 3027835"/>
              <a:gd name="f744" fmla="*/ f556 1 4339045"/>
              <a:gd name="f745" fmla="*/ f557 1 3027835"/>
              <a:gd name="f746" fmla="*/ f558 1 4339045"/>
              <a:gd name="f747" fmla="*/ f559 1 3027835"/>
              <a:gd name="f748" fmla="*/ f560 1 4339045"/>
              <a:gd name="f749" fmla="*/ f561 1 3027835"/>
              <a:gd name="f750" fmla="*/ f562 1 4339045"/>
              <a:gd name="f751" fmla="*/ f563 1 3027835"/>
              <a:gd name="f752" fmla="*/ f564 1 4339045"/>
              <a:gd name="f753" fmla="*/ f565 1 3027835"/>
              <a:gd name="f754" fmla="*/ f566 1 4339045"/>
              <a:gd name="f755" fmla="*/ f567 1 3027835"/>
              <a:gd name="f756" fmla="*/ f568 1 4339045"/>
              <a:gd name="f757" fmla="*/ f569 1 3027835"/>
              <a:gd name="f758" fmla="*/ f570 1 4339045"/>
              <a:gd name="f759" fmla="*/ f571 1 3027835"/>
              <a:gd name="f760" fmla="*/ f572 1 4339045"/>
              <a:gd name="f761" fmla="*/ f573 1 3027835"/>
              <a:gd name="f762" fmla="*/ f574 1 4339045"/>
              <a:gd name="f763" fmla="*/ f575 1 3027835"/>
              <a:gd name="f764" fmla="*/ f576 1 4339045"/>
              <a:gd name="f765" fmla="*/ f577 1 3027835"/>
              <a:gd name="f766" fmla="*/ f578 1 4339045"/>
              <a:gd name="f767" fmla="*/ f579 1 3027835"/>
              <a:gd name="f768" fmla="*/ f580 1 4339045"/>
              <a:gd name="f769" fmla="*/ f581 1 3027835"/>
              <a:gd name="f770" fmla="*/ f582 1 4339045"/>
              <a:gd name="f771" fmla="*/ f583 1 3027835"/>
              <a:gd name="f772" fmla="*/ f584 1 4339045"/>
              <a:gd name="f773" fmla="*/ f585 1 3027835"/>
              <a:gd name="f774" fmla="*/ f586 1 4339045"/>
              <a:gd name="f775" fmla="*/ f587 1 3027835"/>
              <a:gd name="f776" fmla="*/ f588 1 4339045"/>
              <a:gd name="f777" fmla="*/ f589 1 3027835"/>
              <a:gd name="f778" fmla="*/ f590 1 4339045"/>
              <a:gd name="f779" fmla="*/ f591 1 3027835"/>
              <a:gd name="f780" fmla="*/ f592 1 4339045"/>
              <a:gd name="f781" fmla="*/ f593 1 3027835"/>
              <a:gd name="f782" fmla="*/ f594 1 4339045"/>
              <a:gd name="f783" fmla="*/ f595 1 3027835"/>
              <a:gd name="f784" fmla="*/ f596 1 4339045"/>
              <a:gd name="f785" fmla="*/ f597 1 3027835"/>
              <a:gd name="f786" fmla="*/ f598 1 4339045"/>
              <a:gd name="f787" fmla="*/ f599 1 3027835"/>
              <a:gd name="f788" fmla="*/ f600 1 4339045"/>
              <a:gd name="f789" fmla="*/ f601 1 3027835"/>
              <a:gd name="f790" fmla="*/ f602 1 4339045"/>
              <a:gd name="f791" fmla="*/ f603 1 3027835"/>
              <a:gd name="f792" fmla="*/ f604 1 4339045"/>
              <a:gd name="f793" fmla="*/ f605 1 3027835"/>
              <a:gd name="f794" fmla="*/ f606 1 4339045"/>
              <a:gd name="f795" fmla="*/ f607 1 3027835"/>
              <a:gd name="f796" fmla="*/ f608 1 4339045"/>
              <a:gd name="f797" fmla="*/ f609 1 3027835"/>
              <a:gd name="f798" fmla="*/ f610 1 4339045"/>
              <a:gd name="f799" fmla="*/ f611 1 3027835"/>
              <a:gd name="f800" fmla="*/ f612 1 4339045"/>
              <a:gd name="f801" fmla="*/ f613 1 3027835"/>
              <a:gd name="f802" fmla="*/ f614 1 4339045"/>
              <a:gd name="f803" fmla="*/ f615 1 3027835"/>
              <a:gd name="f804" fmla="*/ f616 1 4339045"/>
              <a:gd name="f805" fmla="*/ f617 1 3027835"/>
              <a:gd name="f806" fmla="*/ f618 1 4339045"/>
              <a:gd name="f807" fmla="*/ f619 1 3027835"/>
              <a:gd name="f808" fmla="*/ f620 1 4339045"/>
              <a:gd name="f809" fmla="*/ f621 1 3027835"/>
              <a:gd name="f810" fmla="*/ f622 1 4339045"/>
              <a:gd name="f811" fmla="*/ f623 1 3027835"/>
              <a:gd name="f812" fmla="*/ f624 1 4339045"/>
              <a:gd name="f813" fmla="*/ f625 1 3027835"/>
              <a:gd name="f814" fmla="*/ f626 1 4339045"/>
              <a:gd name="f815" fmla="*/ f627 1 3027835"/>
              <a:gd name="f816" fmla="*/ f628 1 4339045"/>
              <a:gd name="f817" fmla="*/ f629 1 3027835"/>
              <a:gd name="f818" fmla="*/ f630 1 4339045"/>
              <a:gd name="f819" fmla="*/ f631 1 3027835"/>
              <a:gd name="f820" fmla="*/ f632 1 4339045"/>
              <a:gd name="f821" fmla="*/ f633 1 3027835"/>
              <a:gd name="f822" fmla="*/ f634 1 4339045"/>
              <a:gd name="f823" fmla="*/ f635 1 3027835"/>
              <a:gd name="f824" fmla="*/ f636 1 4339045"/>
              <a:gd name="f825" fmla="*/ f637 1 3027835"/>
              <a:gd name="f826" fmla="*/ f638 1 4339045"/>
              <a:gd name="f827" fmla="*/ f639 1 3027835"/>
              <a:gd name="f828" fmla="*/ f640 1 4339045"/>
              <a:gd name="f829" fmla="*/ f641 1 3027835"/>
              <a:gd name="f830" fmla="*/ f642 1 4339045"/>
              <a:gd name="f831" fmla="*/ f643 1 3027835"/>
              <a:gd name="f832" fmla="*/ f644 1 4339045"/>
              <a:gd name="f833" fmla="*/ f645 1 3027835"/>
              <a:gd name="f834" fmla="*/ f646 1 4339045"/>
              <a:gd name="f835" fmla="*/ f647 1 3027835"/>
              <a:gd name="f836" fmla="*/ f648 1 4339045"/>
              <a:gd name="f837" fmla="*/ f649 1 3027835"/>
              <a:gd name="f838" fmla="*/ f650 1 4339045"/>
              <a:gd name="f839" fmla="*/ f651 1 3027835"/>
              <a:gd name="f840" fmla="*/ f652 1 4339045"/>
              <a:gd name="f841" fmla="*/ f653 1 3027835"/>
              <a:gd name="f842" fmla="*/ f654 1 4339045"/>
              <a:gd name="f843" fmla="*/ f655 1 3027835"/>
              <a:gd name="f844" fmla="*/ f656 1 4339045"/>
              <a:gd name="f845" fmla="*/ f657 1 3027835"/>
              <a:gd name="f846" fmla="*/ f658 1 4339045"/>
              <a:gd name="f847" fmla="*/ f659 1 3027835"/>
              <a:gd name="f848" fmla="*/ f660 1 4339045"/>
              <a:gd name="f849" fmla="*/ f661 1 3027835"/>
              <a:gd name="f850" fmla="*/ f662 1 4339045"/>
              <a:gd name="f851" fmla="*/ f663 1 3027835"/>
              <a:gd name="f852" fmla="*/ f664 1 4339045"/>
              <a:gd name="f853" fmla="*/ f665 1 3027835"/>
              <a:gd name="f854" fmla="*/ f666 1 4339045"/>
              <a:gd name="f855" fmla="*/ f667 1 4339045"/>
              <a:gd name="f856" fmla="*/ f668 1 4339045"/>
              <a:gd name="f857" fmla="*/ f669 1 3027835"/>
              <a:gd name="f858" fmla="*/ f670 1 4339045"/>
              <a:gd name="f859" fmla="*/ f671 1 3027835"/>
              <a:gd name="f860" fmla="*/ f672 1 4339045"/>
              <a:gd name="f861" fmla="*/ f673 1 3027835"/>
              <a:gd name="f862" fmla="*/ f674 1 4339045"/>
              <a:gd name="f863" fmla="*/ f675 1 3027835"/>
              <a:gd name="f864" fmla="*/ f676 1 4339045"/>
              <a:gd name="f865" fmla="*/ f677 1 3027835"/>
              <a:gd name="f866" fmla="*/ f678 1 4339045"/>
              <a:gd name="f867" fmla="*/ f679 1 3027835"/>
              <a:gd name="f868" fmla="*/ f680 1 4339045"/>
              <a:gd name="f869" fmla="*/ f681 1 3027835"/>
              <a:gd name="f870" fmla="*/ f682 1 4339045"/>
              <a:gd name="f871" fmla="*/ f683 1 4339045"/>
              <a:gd name="f872" fmla="*/ f684 1 4339045"/>
              <a:gd name="f873" fmla="*/ f685 1 3027835"/>
              <a:gd name="f874" fmla="*/ f686 1 4339045"/>
              <a:gd name="f875" fmla="*/ f687 1 3027835"/>
              <a:gd name="f876" fmla="*/ f688 1 4339045"/>
              <a:gd name="f877" fmla="*/ f689 1 3027835"/>
              <a:gd name="f878" fmla="*/ f690 1 4339045"/>
              <a:gd name="f879" fmla="*/ f691 1 3027835"/>
              <a:gd name="f880" fmla="*/ f692 1 4339045"/>
              <a:gd name="f881" fmla="*/ f693 1 3027835"/>
              <a:gd name="f882" fmla="*/ f694 1 4339045"/>
              <a:gd name="f883" fmla="*/ f695 1 3027835"/>
              <a:gd name="f884" fmla="*/ f696 1 4339045"/>
              <a:gd name="f885" fmla="*/ f697 1 3027835"/>
              <a:gd name="f886" fmla="*/ f698 1 4339045"/>
              <a:gd name="f887" fmla="*/ f699 1 4339045"/>
              <a:gd name="f888" fmla="*/ f700 1 4339045"/>
              <a:gd name="f889" fmla="*/ f701 1 3027835"/>
              <a:gd name="f890" fmla="*/ f702 1 4339045"/>
              <a:gd name="f891" fmla="*/ f703 1 3027835"/>
              <a:gd name="f892" fmla="*/ f704 1 4339045"/>
              <a:gd name="f893" fmla="*/ f705 1 3027835"/>
              <a:gd name="f894" fmla="*/ f706 1 4339045"/>
              <a:gd name="f895" fmla="*/ f707 1 3027835"/>
              <a:gd name="f896" fmla="*/ f708 1 4339045"/>
              <a:gd name="f897" fmla="*/ f709 1 3027835"/>
              <a:gd name="f898" fmla="*/ f710 1 4339045"/>
              <a:gd name="f899" fmla="*/ f711 1 3027835"/>
              <a:gd name="f900" fmla="*/ f712 1 4339045"/>
              <a:gd name="f901" fmla="*/ f713 1 4339045"/>
              <a:gd name="f902" fmla="*/ f714 1 4339045"/>
              <a:gd name="f903" fmla="*/ f715 1 3027835"/>
              <a:gd name="f904" fmla="*/ f716 1 4339045"/>
              <a:gd name="f905" fmla="*/ f717 1 3027835"/>
              <a:gd name="f906" fmla="*/ f718 1 4339045"/>
              <a:gd name="f907" fmla="*/ f719 1 3027835"/>
              <a:gd name="f908" fmla="*/ f720 1 4339045"/>
              <a:gd name="f909" fmla="*/ f721 1 3027835"/>
              <a:gd name="f910" fmla="*/ f722 1 4339045"/>
              <a:gd name="f911" fmla="*/ f527 1 f534"/>
              <a:gd name="f912" fmla="*/ f528 1 f534"/>
              <a:gd name="f913" fmla="*/ f527 1 f535"/>
              <a:gd name="f914" fmla="*/ f529 1 f535"/>
              <a:gd name="f915" fmla="*/ f724 1 f534"/>
              <a:gd name="f916" fmla="*/ f725 1 f535"/>
              <a:gd name="f917" fmla="*/ f726 1 f535"/>
              <a:gd name="f918" fmla="*/ f727 1 f534"/>
              <a:gd name="f919" fmla="*/ f728 1 f535"/>
              <a:gd name="f920" fmla="*/ f729 1 f534"/>
              <a:gd name="f921" fmla="*/ f730 1 f535"/>
              <a:gd name="f922" fmla="*/ f731 1 f534"/>
              <a:gd name="f923" fmla="*/ f732 1 f535"/>
              <a:gd name="f924" fmla="*/ f733 1 f534"/>
              <a:gd name="f925" fmla="*/ f734 1 f535"/>
              <a:gd name="f926" fmla="*/ f735 1 f534"/>
              <a:gd name="f927" fmla="*/ f736 1 f535"/>
              <a:gd name="f928" fmla="*/ f737 1 f534"/>
              <a:gd name="f929" fmla="*/ f738 1 f535"/>
              <a:gd name="f930" fmla="*/ f739 1 f534"/>
              <a:gd name="f931" fmla="*/ f740 1 f535"/>
              <a:gd name="f932" fmla="*/ f741 1 f534"/>
              <a:gd name="f933" fmla="*/ f742 1 f535"/>
              <a:gd name="f934" fmla="*/ f743 1 f534"/>
              <a:gd name="f935" fmla="*/ f744 1 f535"/>
              <a:gd name="f936" fmla="*/ f745 1 f534"/>
              <a:gd name="f937" fmla="*/ f746 1 f535"/>
              <a:gd name="f938" fmla="*/ f747 1 f534"/>
              <a:gd name="f939" fmla="*/ f748 1 f535"/>
              <a:gd name="f940" fmla="*/ f749 1 f534"/>
              <a:gd name="f941" fmla="*/ f750 1 f535"/>
              <a:gd name="f942" fmla="*/ f751 1 f534"/>
              <a:gd name="f943" fmla="*/ f752 1 f535"/>
              <a:gd name="f944" fmla="*/ f753 1 f534"/>
              <a:gd name="f945" fmla="*/ f754 1 f535"/>
              <a:gd name="f946" fmla="*/ f755 1 f534"/>
              <a:gd name="f947" fmla="*/ f756 1 f535"/>
              <a:gd name="f948" fmla="*/ f757 1 f534"/>
              <a:gd name="f949" fmla="*/ f758 1 f535"/>
              <a:gd name="f950" fmla="*/ f759 1 f534"/>
              <a:gd name="f951" fmla="*/ f760 1 f535"/>
              <a:gd name="f952" fmla="*/ f761 1 f534"/>
              <a:gd name="f953" fmla="*/ f762 1 f535"/>
              <a:gd name="f954" fmla="*/ f763 1 f534"/>
              <a:gd name="f955" fmla="*/ f764 1 f535"/>
              <a:gd name="f956" fmla="*/ f765 1 f534"/>
              <a:gd name="f957" fmla="*/ f766 1 f535"/>
              <a:gd name="f958" fmla="*/ f767 1 f534"/>
              <a:gd name="f959" fmla="*/ f768 1 f535"/>
              <a:gd name="f960" fmla="*/ f769 1 f534"/>
              <a:gd name="f961" fmla="*/ f770 1 f535"/>
              <a:gd name="f962" fmla="*/ f771 1 f534"/>
              <a:gd name="f963" fmla="*/ f772 1 f535"/>
              <a:gd name="f964" fmla="*/ f773 1 f534"/>
              <a:gd name="f965" fmla="*/ f774 1 f535"/>
              <a:gd name="f966" fmla="*/ f775 1 f534"/>
              <a:gd name="f967" fmla="*/ f776 1 f535"/>
              <a:gd name="f968" fmla="*/ f777 1 f534"/>
              <a:gd name="f969" fmla="*/ f778 1 f535"/>
              <a:gd name="f970" fmla="*/ f779 1 f534"/>
              <a:gd name="f971" fmla="*/ f780 1 f535"/>
              <a:gd name="f972" fmla="*/ f781 1 f534"/>
              <a:gd name="f973" fmla="*/ f782 1 f535"/>
              <a:gd name="f974" fmla="*/ f783 1 f534"/>
              <a:gd name="f975" fmla="*/ f784 1 f535"/>
              <a:gd name="f976" fmla="*/ f785 1 f534"/>
              <a:gd name="f977" fmla="*/ f786 1 f535"/>
              <a:gd name="f978" fmla="*/ f787 1 f534"/>
              <a:gd name="f979" fmla="*/ f788 1 f535"/>
              <a:gd name="f980" fmla="*/ f789 1 f534"/>
              <a:gd name="f981" fmla="*/ f790 1 f535"/>
              <a:gd name="f982" fmla="*/ f791 1 f534"/>
              <a:gd name="f983" fmla="*/ f792 1 f535"/>
              <a:gd name="f984" fmla="*/ f793 1 f534"/>
              <a:gd name="f985" fmla="*/ f794 1 f535"/>
              <a:gd name="f986" fmla="*/ f795 1 f534"/>
              <a:gd name="f987" fmla="*/ f796 1 f535"/>
              <a:gd name="f988" fmla="*/ f797 1 f534"/>
              <a:gd name="f989" fmla="*/ f798 1 f535"/>
              <a:gd name="f990" fmla="*/ f799 1 f534"/>
              <a:gd name="f991" fmla="*/ f800 1 f535"/>
              <a:gd name="f992" fmla="*/ f801 1 f534"/>
              <a:gd name="f993" fmla="*/ f802 1 f535"/>
              <a:gd name="f994" fmla="*/ f803 1 f534"/>
              <a:gd name="f995" fmla="*/ f804 1 f535"/>
              <a:gd name="f996" fmla="*/ f805 1 f534"/>
              <a:gd name="f997" fmla="*/ f806 1 f535"/>
              <a:gd name="f998" fmla="*/ f807 1 f534"/>
              <a:gd name="f999" fmla="*/ f808 1 f535"/>
              <a:gd name="f1000" fmla="*/ f809 1 f534"/>
              <a:gd name="f1001" fmla="*/ f810 1 f535"/>
              <a:gd name="f1002" fmla="*/ f811 1 f534"/>
              <a:gd name="f1003" fmla="*/ f812 1 f535"/>
              <a:gd name="f1004" fmla="*/ f813 1 f534"/>
              <a:gd name="f1005" fmla="*/ f814 1 f535"/>
              <a:gd name="f1006" fmla="*/ f815 1 f534"/>
              <a:gd name="f1007" fmla="*/ f816 1 f535"/>
              <a:gd name="f1008" fmla="*/ f817 1 f534"/>
              <a:gd name="f1009" fmla="*/ f818 1 f535"/>
              <a:gd name="f1010" fmla="*/ f819 1 f534"/>
              <a:gd name="f1011" fmla="*/ f820 1 f535"/>
              <a:gd name="f1012" fmla="*/ f821 1 f534"/>
              <a:gd name="f1013" fmla="*/ f822 1 f535"/>
              <a:gd name="f1014" fmla="*/ f823 1 f534"/>
              <a:gd name="f1015" fmla="*/ f824 1 f535"/>
              <a:gd name="f1016" fmla="*/ f825 1 f534"/>
              <a:gd name="f1017" fmla="*/ f826 1 f535"/>
              <a:gd name="f1018" fmla="*/ f827 1 f534"/>
              <a:gd name="f1019" fmla="*/ f828 1 f535"/>
              <a:gd name="f1020" fmla="*/ f829 1 f534"/>
              <a:gd name="f1021" fmla="*/ f830 1 f535"/>
              <a:gd name="f1022" fmla="*/ f831 1 f534"/>
              <a:gd name="f1023" fmla="*/ f832 1 f535"/>
              <a:gd name="f1024" fmla="*/ f833 1 f534"/>
              <a:gd name="f1025" fmla="*/ f834 1 f535"/>
              <a:gd name="f1026" fmla="*/ f835 1 f534"/>
              <a:gd name="f1027" fmla="*/ f836 1 f535"/>
              <a:gd name="f1028" fmla="*/ f837 1 f534"/>
              <a:gd name="f1029" fmla="*/ f838 1 f535"/>
              <a:gd name="f1030" fmla="*/ f839 1 f534"/>
              <a:gd name="f1031" fmla="*/ f840 1 f535"/>
              <a:gd name="f1032" fmla="*/ f841 1 f534"/>
              <a:gd name="f1033" fmla="*/ f842 1 f535"/>
              <a:gd name="f1034" fmla="*/ f843 1 f534"/>
              <a:gd name="f1035" fmla="*/ f844 1 f535"/>
              <a:gd name="f1036" fmla="*/ f845 1 f534"/>
              <a:gd name="f1037" fmla="*/ f846 1 f535"/>
              <a:gd name="f1038" fmla="*/ f847 1 f534"/>
              <a:gd name="f1039" fmla="*/ f848 1 f535"/>
              <a:gd name="f1040" fmla="*/ f849 1 f534"/>
              <a:gd name="f1041" fmla="*/ f850 1 f535"/>
              <a:gd name="f1042" fmla="*/ f851 1 f534"/>
              <a:gd name="f1043" fmla="*/ f852 1 f535"/>
              <a:gd name="f1044" fmla="*/ f853 1 f534"/>
              <a:gd name="f1045" fmla="*/ f854 1 f535"/>
              <a:gd name="f1046" fmla="*/ f855 1 f535"/>
              <a:gd name="f1047" fmla="*/ f856 1 f535"/>
              <a:gd name="f1048" fmla="*/ f857 1 f534"/>
              <a:gd name="f1049" fmla="*/ f858 1 f535"/>
              <a:gd name="f1050" fmla="*/ f859 1 f534"/>
              <a:gd name="f1051" fmla="*/ f860 1 f535"/>
              <a:gd name="f1052" fmla="*/ f861 1 f534"/>
              <a:gd name="f1053" fmla="*/ f862 1 f535"/>
              <a:gd name="f1054" fmla="*/ f863 1 f534"/>
              <a:gd name="f1055" fmla="*/ f864 1 f535"/>
              <a:gd name="f1056" fmla="*/ f865 1 f534"/>
              <a:gd name="f1057" fmla="*/ f866 1 f535"/>
              <a:gd name="f1058" fmla="*/ f867 1 f534"/>
              <a:gd name="f1059" fmla="*/ f868 1 f535"/>
              <a:gd name="f1060" fmla="*/ f869 1 f534"/>
              <a:gd name="f1061" fmla="*/ f870 1 f535"/>
              <a:gd name="f1062" fmla="*/ f871 1 f535"/>
              <a:gd name="f1063" fmla="*/ f872 1 f535"/>
              <a:gd name="f1064" fmla="*/ f873 1 f534"/>
              <a:gd name="f1065" fmla="*/ f874 1 f535"/>
              <a:gd name="f1066" fmla="*/ f875 1 f534"/>
              <a:gd name="f1067" fmla="*/ f876 1 f535"/>
              <a:gd name="f1068" fmla="*/ f877 1 f534"/>
              <a:gd name="f1069" fmla="*/ f878 1 f535"/>
              <a:gd name="f1070" fmla="*/ f879 1 f534"/>
              <a:gd name="f1071" fmla="*/ f880 1 f535"/>
              <a:gd name="f1072" fmla="*/ f881 1 f534"/>
              <a:gd name="f1073" fmla="*/ f882 1 f535"/>
              <a:gd name="f1074" fmla="*/ f883 1 f534"/>
              <a:gd name="f1075" fmla="*/ f884 1 f535"/>
              <a:gd name="f1076" fmla="*/ f885 1 f534"/>
              <a:gd name="f1077" fmla="*/ f886 1 f535"/>
              <a:gd name="f1078" fmla="*/ f887 1 f535"/>
              <a:gd name="f1079" fmla="*/ f888 1 f535"/>
              <a:gd name="f1080" fmla="*/ f889 1 f534"/>
              <a:gd name="f1081" fmla="*/ f890 1 f535"/>
              <a:gd name="f1082" fmla="*/ f891 1 f534"/>
              <a:gd name="f1083" fmla="*/ f892 1 f535"/>
              <a:gd name="f1084" fmla="*/ f893 1 f534"/>
              <a:gd name="f1085" fmla="*/ f894 1 f535"/>
              <a:gd name="f1086" fmla="*/ f895 1 f534"/>
              <a:gd name="f1087" fmla="*/ f896 1 f535"/>
              <a:gd name="f1088" fmla="*/ f897 1 f534"/>
              <a:gd name="f1089" fmla="*/ f898 1 f535"/>
              <a:gd name="f1090" fmla="*/ f899 1 f534"/>
              <a:gd name="f1091" fmla="*/ f900 1 f535"/>
              <a:gd name="f1092" fmla="*/ f901 1 f535"/>
              <a:gd name="f1093" fmla="*/ f902 1 f535"/>
              <a:gd name="f1094" fmla="*/ f903 1 f534"/>
              <a:gd name="f1095" fmla="*/ f904 1 f535"/>
              <a:gd name="f1096" fmla="*/ f905 1 f534"/>
              <a:gd name="f1097" fmla="*/ f906 1 f535"/>
              <a:gd name="f1098" fmla="*/ f907 1 f534"/>
              <a:gd name="f1099" fmla="*/ f908 1 f535"/>
              <a:gd name="f1100" fmla="*/ f909 1 f534"/>
              <a:gd name="f1101" fmla="*/ f910 1 f535"/>
              <a:gd name="f1102" fmla="*/ f911 f525 1"/>
              <a:gd name="f1103" fmla="*/ f912 f525 1"/>
              <a:gd name="f1104" fmla="*/ f914 f526 1"/>
              <a:gd name="f1105" fmla="*/ f913 f526 1"/>
              <a:gd name="f1106" fmla="*/ f915 f525 1"/>
              <a:gd name="f1107" fmla="*/ f916 f526 1"/>
              <a:gd name="f1108" fmla="*/ f917 f526 1"/>
              <a:gd name="f1109" fmla="*/ f918 f525 1"/>
              <a:gd name="f1110" fmla="*/ f919 f526 1"/>
              <a:gd name="f1111" fmla="*/ f920 f525 1"/>
              <a:gd name="f1112" fmla="*/ f921 f526 1"/>
              <a:gd name="f1113" fmla="*/ f922 f525 1"/>
              <a:gd name="f1114" fmla="*/ f923 f526 1"/>
              <a:gd name="f1115" fmla="*/ f924 f525 1"/>
              <a:gd name="f1116" fmla="*/ f925 f526 1"/>
              <a:gd name="f1117" fmla="*/ f926 f525 1"/>
              <a:gd name="f1118" fmla="*/ f927 f526 1"/>
              <a:gd name="f1119" fmla="*/ f928 f525 1"/>
              <a:gd name="f1120" fmla="*/ f929 f526 1"/>
              <a:gd name="f1121" fmla="*/ f930 f525 1"/>
              <a:gd name="f1122" fmla="*/ f931 f526 1"/>
              <a:gd name="f1123" fmla="*/ f932 f525 1"/>
              <a:gd name="f1124" fmla="*/ f933 f526 1"/>
              <a:gd name="f1125" fmla="*/ f934 f525 1"/>
              <a:gd name="f1126" fmla="*/ f935 f526 1"/>
              <a:gd name="f1127" fmla="*/ f936 f525 1"/>
              <a:gd name="f1128" fmla="*/ f937 f526 1"/>
              <a:gd name="f1129" fmla="*/ f938 f525 1"/>
              <a:gd name="f1130" fmla="*/ f939 f526 1"/>
              <a:gd name="f1131" fmla="*/ f940 f525 1"/>
              <a:gd name="f1132" fmla="*/ f941 f526 1"/>
              <a:gd name="f1133" fmla="*/ f942 f525 1"/>
              <a:gd name="f1134" fmla="*/ f943 f526 1"/>
              <a:gd name="f1135" fmla="*/ f944 f525 1"/>
              <a:gd name="f1136" fmla="*/ f945 f526 1"/>
              <a:gd name="f1137" fmla="*/ f946 f525 1"/>
              <a:gd name="f1138" fmla="*/ f947 f526 1"/>
              <a:gd name="f1139" fmla="*/ f948 f525 1"/>
              <a:gd name="f1140" fmla="*/ f949 f526 1"/>
              <a:gd name="f1141" fmla="*/ f950 f525 1"/>
              <a:gd name="f1142" fmla="*/ f951 f526 1"/>
              <a:gd name="f1143" fmla="*/ f952 f525 1"/>
              <a:gd name="f1144" fmla="*/ f953 f526 1"/>
              <a:gd name="f1145" fmla="*/ f954 f525 1"/>
              <a:gd name="f1146" fmla="*/ f955 f526 1"/>
              <a:gd name="f1147" fmla="*/ f956 f525 1"/>
              <a:gd name="f1148" fmla="*/ f957 f526 1"/>
              <a:gd name="f1149" fmla="*/ f958 f525 1"/>
              <a:gd name="f1150" fmla="*/ f959 f526 1"/>
              <a:gd name="f1151" fmla="*/ f960 f525 1"/>
              <a:gd name="f1152" fmla="*/ f961 f526 1"/>
              <a:gd name="f1153" fmla="*/ f962 f525 1"/>
              <a:gd name="f1154" fmla="*/ f963 f526 1"/>
              <a:gd name="f1155" fmla="*/ f964 f525 1"/>
              <a:gd name="f1156" fmla="*/ f965 f526 1"/>
              <a:gd name="f1157" fmla="*/ f966 f525 1"/>
              <a:gd name="f1158" fmla="*/ f967 f526 1"/>
              <a:gd name="f1159" fmla="*/ f968 f525 1"/>
              <a:gd name="f1160" fmla="*/ f969 f526 1"/>
              <a:gd name="f1161" fmla="*/ f970 f525 1"/>
              <a:gd name="f1162" fmla="*/ f971 f526 1"/>
              <a:gd name="f1163" fmla="*/ f972 f525 1"/>
              <a:gd name="f1164" fmla="*/ f973 f526 1"/>
              <a:gd name="f1165" fmla="*/ f974 f525 1"/>
              <a:gd name="f1166" fmla="*/ f975 f526 1"/>
              <a:gd name="f1167" fmla="*/ f976 f525 1"/>
              <a:gd name="f1168" fmla="*/ f977 f526 1"/>
              <a:gd name="f1169" fmla="*/ f978 f525 1"/>
              <a:gd name="f1170" fmla="*/ f979 f526 1"/>
              <a:gd name="f1171" fmla="*/ f980 f525 1"/>
              <a:gd name="f1172" fmla="*/ f981 f526 1"/>
              <a:gd name="f1173" fmla="*/ f982 f525 1"/>
              <a:gd name="f1174" fmla="*/ f983 f526 1"/>
              <a:gd name="f1175" fmla="*/ f984 f525 1"/>
              <a:gd name="f1176" fmla="*/ f985 f526 1"/>
              <a:gd name="f1177" fmla="*/ f986 f525 1"/>
              <a:gd name="f1178" fmla="*/ f987 f526 1"/>
              <a:gd name="f1179" fmla="*/ f988 f525 1"/>
              <a:gd name="f1180" fmla="*/ f989 f526 1"/>
              <a:gd name="f1181" fmla="*/ f990 f525 1"/>
              <a:gd name="f1182" fmla="*/ f991 f526 1"/>
              <a:gd name="f1183" fmla="*/ f992 f525 1"/>
              <a:gd name="f1184" fmla="*/ f993 f526 1"/>
              <a:gd name="f1185" fmla="*/ f994 f525 1"/>
              <a:gd name="f1186" fmla="*/ f995 f526 1"/>
              <a:gd name="f1187" fmla="*/ f996 f525 1"/>
              <a:gd name="f1188" fmla="*/ f997 f526 1"/>
              <a:gd name="f1189" fmla="*/ f998 f525 1"/>
              <a:gd name="f1190" fmla="*/ f999 f526 1"/>
              <a:gd name="f1191" fmla="*/ f1000 f525 1"/>
              <a:gd name="f1192" fmla="*/ f1001 f526 1"/>
              <a:gd name="f1193" fmla="*/ f1002 f525 1"/>
              <a:gd name="f1194" fmla="*/ f1003 f526 1"/>
              <a:gd name="f1195" fmla="*/ f1004 f525 1"/>
              <a:gd name="f1196" fmla="*/ f1005 f526 1"/>
              <a:gd name="f1197" fmla="*/ f1006 f525 1"/>
              <a:gd name="f1198" fmla="*/ f1007 f526 1"/>
              <a:gd name="f1199" fmla="*/ f1008 f525 1"/>
              <a:gd name="f1200" fmla="*/ f1009 f526 1"/>
              <a:gd name="f1201" fmla="*/ f1010 f525 1"/>
              <a:gd name="f1202" fmla="*/ f1011 f526 1"/>
              <a:gd name="f1203" fmla="*/ f1012 f525 1"/>
              <a:gd name="f1204" fmla="*/ f1013 f526 1"/>
              <a:gd name="f1205" fmla="*/ f1014 f525 1"/>
              <a:gd name="f1206" fmla="*/ f1015 f526 1"/>
              <a:gd name="f1207" fmla="*/ f1016 f525 1"/>
              <a:gd name="f1208" fmla="*/ f1017 f526 1"/>
              <a:gd name="f1209" fmla="*/ f1018 f525 1"/>
              <a:gd name="f1210" fmla="*/ f1019 f526 1"/>
              <a:gd name="f1211" fmla="*/ f1020 f525 1"/>
              <a:gd name="f1212" fmla="*/ f1021 f526 1"/>
              <a:gd name="f1213" fmla="*/ f1022 f525 1"/>
              <a:gd name="f1214" fmla="*/ f1023 f526 1"/>
              <a:gd name="f1215" fmla="*/ f1024 f525 1"/>
              <a:gd name="f1216" fmla="*/ f1025 f526 1"/>
              <a:gd name="f1217" fmla="*/ f1026 f525 1"/>
              <a:gd name="f1218" fmla="*/ f1027 f526 1"/>
              <a:gd name="f1219" fmla="*/ f1028 f525 1"/>
              <a:gd name="f1220" fmla="*/ f1029 f526 1"/>
              <a:gd name="f1221" fmla="*/ f1030 f525 1"/>
              <a:gd name="f1222" fmla="*/ f1031 f526 1"/>
              <a:gd name="f1223" fmla="*/ f1032 f525 1"/>
              <a:gd name="f1224" fmla="*/ f1033 f526 1"/>
              <a:gd name="f1225" fmla="*/ f1034 f525 1"/>
              <a:gd name="f1226" fmla="*/ f1035 f526 1"/>
              <a:gd name="f1227" fmla="*/ f1036 f525 1"/>
              <a:gd name="f1228" fmla="*/ f1037 f526 1"/>
              <a:gd name="f1229" fmla="*/ f1038 f525 1"/>
              <a:gd name="f1230" fmla="*/ f1039 f526 1"/>
              <a:gd name="f1231" fmla="*/ f1040 f525 1"/>
              <a:gd name="f1232" fmla="*/ f1041 f526 1"/>
              <a:gd name="f1233" fmla="*/ f1042 f525 1"/>
              <a:gd name="f1234" fmla="*/ f1043 f526 1"/>
              <a:gd name="f1235" fmla="*/ f1044 f525 1"/>
              <a:gd name="f1236" fmla="*/ f1045 f526 1"/>
              <a:gd name="f1237" fmla="*/ f1046 f526 1"/>
              <a:gd name="f1238" fmla="*/ f1047 f526 1"/>
              <a:gd name="f1239" fmla="*/ f1048 f525 1"/>
              <a:gd name="f1240" fmla="*/ f1049 f526 1"/>
              <a:gd name="f1241" fmla="*/ f1050 f525 1"/>
              <a:gd name="f1242" fmla="*/ f1051 f526 1"/>
              <a:gd name="f1243" fmla="*/ f1052 f525 1"/>
              <a:gd name="f1244" fmla="*/ f1053 f526 1"/>
              <a:gd name="f1245" fmla="*/ f1054 f525 1"/>
              <a:gd name="f1246" fmla="*/ f1055 f526 1"/>
              <a:gd name="f1247" fmla="*/ f1056 f525 1"/>
              <a:gd name="f1248" fmla="*/ f1057 f526 1"/>
              <a:gd name="f1249" fmla="*/ f1058 f525 1"/>
              <a:gd name="f1250" fmla="*/ f1059 f526 1"/>
              <a:gd name="f1251" fmla="*/ f1060 f525 1"/>
              <a:gd name="f1252" fmla="*/ f1061 f526 1"/>
              <a:gd name="f1253" fmla="*/ f1062 f526 1"/>
              <a:gd name="f1254" fmla="*/ f1063 f526 1"/>
              <a:gd name="f1255" fmla="*/ f1064 f525 1"/>
              <a:gd name="f1256" fmla="*/ f1065 f526 1"/>
              <a:gd name="f1257" fmla="*/ f1066 f525 1"/>
              <a:gd name="f1258" fmla="*/ f1067 f526 1"/>
              <a:gd name="f1259" fmla="*/ f1068 f525 1"/>
              <a:gd name="f1260" fmla="*/ f1069 f526 1"/>
              <a:gd name="f1261" fmla="*/ f1070 f525 1"/>
              <a:gd name="f1262" fmla="*/ f1071 f526 1"/>
              <a:gd name="f1263" fmla="*/ f1072 f525 1"/>
              <a:gd name="f1264" fmla="*/ f1073 f526 1"/>
              <a:gd name="f1265" fmla="*/ f1074 f525 1"/>
              <a:gd name="f1266" fmla="*/ f1075 f526 1"/>
              <a:gd name="f1267" fmla="*/ f1076 f525 1"/>
              <a:gd name="f1268" fmla="*/ f1077 f526 1"/>
              <a:gd name="f1269" fmla="*/ f1078 f526 1"/>
              <a:gd name="f1270" fmla="*/ f1079 f526 1"/>
              <a:gd name="f1271" fmla="*/ f1080 f525 1"/>
              <a:gd name="f1272" fmla="*/ f1081 f526 1"/>
              <a:gd name="f1273" fmla="*/ f1082 f525 1"/>
              <a:gd name="f1274" fmla="*/ f1083 f526 1"/>
              <a:gd name="f1275" fmla="*/ f1084 f525 1"/>
              <a:gd name="f1276" fmla="*/ f1085 f526 1"/>
              <a:gd name="f1277" fmla="*/ f1086 f525 1"/>
              <a:gd name="f1278" fmla="*/ f1087 f526 1"/>
              <a:gd name="f1279" fmla="*/ f1088 f525 1"/>
              <a:gd name="f1280" fmla="*/ f1089 f526 1"/>
              <a:gd name="f1281" fmla="*/ f1090 f525 1"/>
              <a:gd name="f1282" fmla="*/ f1091 f526 1"/>
              <a:gd name="f1283" fmla="*/ f1092 f526 1"/>
              <a:gd name="f1284" fmla="*/ f1093 f526 1"/>
              <a:gd name="f1285" fmla="*/ f1094 f525 1"/>
              <a:gd name="f1286" fmla="*/ f1095 f526 1"/>
              <a:gd name="f1287" fmla="*/ f1096 f525 1"/>
              <a:gd name="f1288" fmla="*/ f1097 f526 1"/>
              <a:gd name="f1289" fmla="*/ f1098 f525 1"/>
              <a:gd name="f1290" fmla="*/ f1099 f526 1"/>
              <a:gd name="f1291" fmla="*/ f1100 f525 1"/>
              <a:gd name="f1292" fmla="*/ f1101 f5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23">
                <a:pos x="f1106" y="f1107"/>
              </a:cxn>
              <a:cxn ang="f723">
                <a:pos x="f1106" y="f1108"/>
              </a:cxn>
              <a:cxn ang="f723">
                <a:pos x="f1109" y="f1110"/>
              </a:cxn>
              <a:cxn ang="f723">
                <a:pos x="f1111" y="f1112"/>
              </a:cxn>
              <a:cxn ang="f723">
                <a:pos x="f1113" y="f1114"/>
              </a:cxn>
              <a:cxn ang="f723">
                <a:pos x="f1115" y="f1116"/>
              </a:cxn>
              <a:cxn ang="f723">
                <a:pos x="f1117" y="f1118"/>
              </a:cxn>
              <a:cxn ang="f723">
                <a:pos x="f1119" y="f1120"/>
              </a:cxn>
              <a:cxn ang="f723">
                <a:pos x="f1121" y="f1122"/>
              </a:cxn>
              <a:cxn ang="f723">
                <a:pos x="f1123" y="f1124"/>
              </a:cxn>
              <a:cxn ang="f723">
                <a:pos x="f1125" y="f1126"/>
              </a:cxn>
              <a:cxn ang="f723">
                <a:pos x="f1127" y="f1128"/>
              </a:cxn>
              <a:cxn ang="f723">
                <a:pos x="f1129" y="f1130"/>
              </a:cxn>
              <a:cxn ang="f723">
                <a:pos x="f1131" y="f1132"/>
              </a:cxn>
              <a:cxn ang="f723">
                <a:pos x="f1133" y="f1134"/>
              </a:cxn>
              <a:cxn ang="f723">
                <a:pos x="f1135" y="f1136"/>
              </a:cxn>
              <a:cxn ang="f723">
                <a:pos x="f1137" y="f1138"/>
              </a:cxn>
              <a:cxn ang="f723">
                <a:pos x="f1139" y="f1140"/>
              </a:cxn>
              <a:cxn ang="f723">
                <a:pos x="f1141" y="f1142"/>
              </a:cxn>
              <a:cxn ang="f723">
                <a:pos x="f1143" y="f1144"/>
              </a:cxn>
              <a:cxn ang="f723">
                <a:pos x="f1145" y="f1146"/>
              </a:cxn>
              <a:cxn ang="f723">
                <a:pos x="f1147" y="f1148"/>
              </a:cxn>
              <a:cxn ang="f723">
                <a:pos x="f1149" y="f1150"/>
              </a:cxn>
              <a:cxn ang="f723">
                <a:pos x="f1151" y="f1152"/>
              </a:cxn>
              <a:cxn ang="f723">
                <a:pos x="f1153" y="f1154"/>
              </a:cxn>
              <a:cxn ang="f723">
                <a:pos x="f1155" y="f1156"/>
              </a:cxn>
              <a:cxn ang="f723">
                <a:pos x="f1157" y="f1158"/>
              </a:cxn>
              <a:cxn ang="f723">
                <a:pos x="f1159" y="f1160"/>
              </a:cxn>
              <a:cxn ang="f723">
                <a:pos x="f1161" y="f1162"/>
              </a:cxn>
              <a:cxn ang="f723">
                <a:pos x="f1163" y="f1164"/>
              </a:cxn>
              <a:cxn ang="f723">
                <a:pos x="f1165" y="f1166"/>
              </a:cxn>
              <a:cxn ang="f723">
                <a:pos x="f1167" y="f1168"/>
              </a:cxn>
              <a:cxn ang="f723">
                <a:pos x="f1169" y="f1170"/>
              </a:cxn>
              <a:cxn ang="f723">
                <a:pos x="f1171" y="f1172"/>
              </a:cxn>
              <a:cxn ang="f723">
                <a:pos x="f1173" y="f1174"/>
              </a:cxn>
              <a:cxn ang="f723">
                <a:pos x="f1175" y="f1176"/>
              </a:cxn>
              <a:cxn ang="f723">
                <a:pos x="f1177" y="f1178"/>
              </a:cxn>
              <a:cxn ang="f723">
                <a:pos x="f1179" y="f1180"/>
              </a:cxn>
              <a:cxn ang="f723">
                <a:pos x="f1181" y="f1182"/>
              </a:cxn>
              <a:cxn ang="f723">
                <a:pos x="f1183" y="f1184"/>
              </a:cxn>
              <a:cxn ang="f723">
                <a:pos x="f1185" y="f1186"/>
              </a:cxn>
              <a:cxn ang="f723">
                <a:pos x="f1187" y="f1188"/>
              </a:cxn>
              <a:cxn ang="f723">
                <a:pos x="f1189" y="f1190"/>
              </a:cxn>
              <a:cxn ang="f723">
                <a:pos x="f1191" y="f1192"/>
              </a:cxn>
              <a:cxn ang="f723">
                <a:pos x="f1193" y="f1194"/>
              </a:cxn>
              <a:cxn ang="f723">
                <a:pos x="f1195" y="f1196"/>
              </a:cxn>
              <a:cxn ang="f723">
                <a:pos x="f1197" y="f1198"/>
              </a:cxn>
              <a:cxn ang="f723">
                <a:pos x="f1199" y="f1200"/>
              </a:cxn>
              <a:cxn ang="f723">
                <a:pos x="f1201" y="f1202"/>
              </a:cxn>
              <a:cxn ang="f723">
                <a:pos x="f1203" y="f1204"/>
              </a:cxn>
              <a:cxn ang="f723">
                <a:pos x="f1205" y="f1206"/>
              </a:cxn>
              <a:cxn ang="f723">
                <a:pos x="f1207" y="f1208"/>
              </a:cxn>
              <a:cxn ang="f723">
                <a:pos x="f1209" y="f1210"/>
              </a:cxn>
              <a:cxn ang="f723">
                <a:pos x="f1211" y="f1212"/>
              </a:cxn>
              <a:cxn ang="f723">
                <a:pos x="f1213" y="f1214"/>
              </a:cxn>
              <a:cxn ang="f723">
                <a:pos x="f1215" y="f1216"/>
              </a:cxn>
              <a:cxn ang="f723">
                <a:pos x="f1217" y="f1218"/>
              </a:cxn>
              <a:cxn ang="f723">
                <a:pos x="f1219" y="f1220"/>
              </a:cxn>
              <a:cxn ang="f723">
                <a:pos x="f1221" y="f1222"/>
              </a:cxn>
              <a:cxn ang="f723">
                <a:pos x="f1223" y="f1224"/>
              </a:cxn>
              <a:cxn ang="f723">
                <a:pos x="f1225" y="f1226"/>
              </a:cxn>
              <a:cxn ang="f723">
                <a:pos x="f1227" y="f1228"/>
              </a:cxn>
              <a:cxn ang="f723">
                <a:pos x="f1229" y="f1230"/>
              </a:cxn>
              <a:cxn ang="f723">
                <a:pos x="f1231" y="f1232"/>
              </a:cxn>
              <a:cxn ang="f723">
                <a:pos x="f1233" y="f1234"/>
              </a:cxn>
              <a:cxn ang="f723">
                <a:pos x="f1235" y="f1236"/>
              </a:cxn>
              <a:cxn ang="f723">
                <a:pos x="f1106" y="f1237"/>
              </a:cxn>
              <a:cxn ang="f723">
                <a:pos x="f1106" y="f1238"/>
              </a:cxn>
              <a:cxn ang="f723">
                <a:pos x="f1239" y="f1240"/>
              </a:cxn>
              <a:cxn ang="f723">
                <a:pos x="f1241" y="f1242"/>
              </a:cxn>
              <a:cxn ang="f723">
                <a:pos x="f1243" y="f1244"/>
              </a:cxn>
              <a:cxn ang="f723">
                <a:pos x="f1245" y="f1246"/>
              </a:cxn>
              <a:cxn ang="f723">
                <a:pos x="f1247" y="f1248"/>
              </a:cxn>
              <a:cxn ang="f723">
                <a:pos x="f1249" y="f1250"/>
              </a:cxn>
              <a:cxn ang="f723">
                <a:pos x="f1251" y="f1252"/>
              </a:cxn>
              <a:cxn ang="f723">
                <a:pos x="f1106" y="f1253"/>
              </a:cxn>
              <a:cxn ang="f723">
                <a:pos x="f1106" y="f1254"/>
              </a:cxn>
              <a:cxn ang="f723">
                <a:pos x="f1255" y="f1256"/>
              </a:cxn>
              <a:cxn ang="f723">
                <a:pos x="f1257" y="f1258"/>
              </a:cxn>
              <a:cxn ang="f723">
                <a:pos x="f1259" y="f1260"/>
              </a:cxn>
              <a:cxn ang="f723">
                <a:pos x="f1261" y="f1262"/>
              </a:cxn>
              <a:cxn ang="f723">
                <a:pos x="f1263" y="f1264"/>
              </a:cxn>
              <a:cxn ang="f723">
                <a:pos x="f1265" y="f1266"/>
              </a:cxn>
              <a:cxn ang="f723">
                <a:pos x="f1267" y="f1268"/>
              </a:cxn>
              <a:cxn ang="f723">
                <a:pos x="f1106" y="f1269"/>
              </a:cxn>
              <a:cxn ang="f723">
                <a:pos x="f1106" y="f1270"/>
              </a:cxn>
              <a:cxn ang="f723">
                <a:pos x="f1271" y="f1272"/>
              </a:cxn>
              <a:cxn ang="f723">
                <a:pos x="f1273" y="f1274"/>
              </a:cxn>
              <a:cxn ang="f723">
                <a:pos x="f1275" y="f1276"/>
              </a:cxn>
              <a:cxn ang="f723">
                <a:pos x="f1277" y="f1278"/>
              </a:cxn>
              <a:cxn ang="f723">
                <a:pos x="f1279" y="f1280"/>
              </a:cxn>
              <a:cxn ang="f723">
                <a:pos x="f1281" y="f1282"/>
              </a:cxn>
              <a:cxn ang="f723">
                <a:pos x="f1106" y="f1283"/>
              </a:cxn>
              <a:cxn ang="f723">
                <a:pos x="f1106" y="f1284"/>
              </a:cxn>
              <a:cxn ang="f723">
                <a:pos x="f1285" y="f1286"/>
              </a:cxn>
              <a:cxn ang="f723">
                <a:pos x="f1287" y="f1288"/>
              </a:cxn>
              <a:cxn ang="f723">
                <a:pos x="f1289" y="f1290"/>
              </a:cxn>
              <a:cxn ang="f723">
                <a:pos x="f1291" y="f1292"/>
              </a:cxn>
            </a:cxnLst>
            <a:rect l="f1102" t="f1105" r="f1103" b="f1104"/>
            <a:pathLst>
              <a:path w="3027835" h="4339045">
                <a:moveTo>
                  <a:pt x="f6" y="f8"/>
                </a:moveTo>
                <a:lnTo>
                  <a:pt x="f6" y="f9"/>
                </a:ln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124" y="f125"/>
                </a:cubicBez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43"/>
                </a:cubicBezTo>
                <a:cubicBezTo>
                  <a:pt x="f144" y="f145"/>
                  <a:pt x="f146" y="f147"/>
                  <a:pt x="f148" y="f149"/>
                </a:cubicBezTo>
                <a:cubicBezTo>
                  <a:pt x="f150" y="f151"/>
                  <a:pt x="f152" y="f153"/>
                  <a:pt x="f154" y="f155"/>
                </a:cubicBez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69"/>
                  <a:pt x="f170" y="f171"/>
                  <a:pt x="f172" y="f173"/>
                </a:cubicBezTo>
                <a:cubicBezTo>
                  <a:pt x="f174" y="f175"/>
                  <a:pt x="f176" y="f177"/>
                  <a:pt x="f178" y="f179"/>
                </a:cubicBezTo>
                <a:cubicBezTo>
                  <a:pt x="f180" y="f181"/>
                  <a:pt x="f182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cubicBezTo>
                  <a:pt x="f192" y="f193"/>
                  <a:pt x="f194" y="f195"/>
                  <a:pt x="f196" y="f197"/>
                </a:cubicBezTo>
                <a:cubicBezTo>
                  <a:pt x="f198" y="f199"/>
                  <a:pt x="f200" y="f201"/>
                  <a:pt x="f5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31" y="f232"/>
                </a:cubicBez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49" y="f250"/>
                </a:cubicBezTo>
                <a:cubicBezTo>
                  <a:pt x="f251" y="f252"/>
                  <a:pt x="f253" y="f254"/>
                  <a:pt x="f255" y="f256"/>
                </a:cubicBez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67" y="f268"/>
                </a:cubicBez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91" y="f292"/>
                </a:cubicBezTo>
                <a:cubicBezTo>
                  <a:pt x="f293" y="f294"/>
                  <a:pt x="f295" y="f296"/>
                  <a:pt x="f297" y="f298"/>
                </a:cubicBezTo>
                <a:cubicBezTo>
                  <a:pt x="f299" y="f300"/>
                  <a:pt x="f301" y="f302"/>
                  <a:pt x="f303" y="f304"/>
                </a:cubicBezTo>
                <a:cubicBezTo>
                  <a:pt x="f305" y="f306"/>
                  <a:pt x="f307" y="f308"/>
                  <a:pt x="f309" y="f310"/>
                </a:cubicBezTo>
                <a:cubicBezTo>
                  <a:pt x="f311" y="f312"/>
                  <a:pt x="f313" y="f314"/>
                  <a:pt x="f315" y="f316"/>
                </a:cubicBezTo>
                <a:cubicBezTo>
                  <a:pt x="f317" y="f318"/>
                  <a:pt x="f319" y="f320"/>
                  <a:pt x="f321" y="f322"/>
                </a:cubicBezTo>
                <a:cubicBezTo>
                  <a:pt x="f323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cubicBezTo>
                  <a:pt x="f341" y="f342"/>
                  <a:pt x="f343" y="f344"/>
                  <a:pt x="f345" y="f346"/>
                </a:cubicBezTo>
                <a:cubicBezTo>
                  <a:pt x="f347" y="f348"/>
                  <a:pt x="f349" y="f350"/>
                  <a:pt x="f351" y="f352"/>
                </a:cubicBezTo>
                <a:cubicBezTo>
                  <a:pt x="f353" y="f354"/>
                  <a:pt x="f355" y="f356"/>
                  <a:pt x="f357" y="f358"/>
                </a:cubicBezTo>
                <a:cubicBezTo>
                  <a:pt x="f359" y="f360"/>
                  <a:pt x="f361" y="f362"/>
                  <a:pt x="f363" y="f364"/>
                </a:cubicBezTo>
                <a:cubicBezTo>
                  <a:pt x="f365" y="f366"/>
                  <a:pt x="f367" y="f368"/>
                  <a:pt x="f369" y="f370"/>
                </a:cubicBezTo>
                <a:cubicBezTo>
                  <a:pt x="f371" y="f372"/>
                  <a:pt x="f373" y="f374"/>
                  <a:pt x="f375" y="f376"/>
                </a:cubicBezTo>
                <a:cubicBezTo>
                  <a:pt x="f377" y="f378"/>
                  <a:pt x="f379" y="f380"/>
                  <a:pt x="f381" y="f382"/>
                </a:cubicBezTo>
                <a:cubicBezTo>
                  <a:pt x="f383" y="f384"/>
                  <a:pt x="f385" y="f386"/>
                  <a:pt x="f387" y="f388"/>
                </a:cubicBezTo>
                <a:close/>
                <a:moveTo>
                  <a:pt x="f6" y="f389"/>
                </a:moveTo>
                <a:lnTo>
                  <a:pt x="f6" y="f390"/>
                </a:lnTo>
                <a:lnTo>
                  <a:pt x="f391" y="f392"/>
                </a:lnTo>
                <a:cubicBezTo>
                  <a:pt x="f393" y="f394"/>
                  <a:pt x="f395" y="f396"/>
                  <a:pt x="f397" y="f398"/>
                </a:cubicBezTo>
                <a:cubicBezTo>
                  <a:pt x="f399" y="f400"/>
                  <a:pt x="f401" y="f402"/>
                  <a:pt x="f403" y="f404"/>
                </a:cubicBezTo>
                <a:cubicBezTo>
                  <a:pt x="f405" y="f406"/>
                  <a:pt x="f407" y="f408"/>
                  <a:pt x="f409" y="f410"/>
                </a:cubicBezTo>
                <a:cubicBezTo>
                  <a:pt x="f411" y="f412"/>
                  <a:pt x="f413" y="f414"/>
                  <a:pt x="f415" y="f416"/>
                </a:cubicBezTo>
                <a:cubicBezTo>
                  <a:pt x="f417" y="f418"/>
                  <a:pt x="f419" y="f420"/>
                  <a:pt x="f421" y="f422"/>
                </a:cubicBezTo>
                <a:cubicBezTo>
                  <a:pt x="f423" y="f424"/>
                  <a:pt x="f425" y="f426"/>
                  <a:pt x="f427" y="f428"/>
                </a:cubicBezTo>
                <a:close/>
                <a:moveTo>
                  <a:pt x="f6" y="f429"/>
                </a:moveTo>
                <a:lnTo>
                  <a:pt x="f6" y="f430"/>
                </a:lnTo>
                <a:lnTo>
                  <a:pt x="f431" y="f432"/>
                </a:lnTo>
                <a:cubicBezTo>
                  <a:pt x="f433" y="f434"/>
                  <a:pt x="f435" y="f436"/>
                  <a:pt x="f437" y="f438"/>
                </a:cubicBezTo>
                <a:cubicBezTo>
                  <a:pt x="f439" y="f440"/>
                  <a:pt x="f441" y="f442"/>
                  <a:pt x="f443" y="f444"/>
                </a:cubicBezTo>
                <a:cubicBezTo>
                  <a:pt x="f445" y="f446"/>
                  <a:pt x="f447" y="f448"/>
                  <a:pt x="f449" y="f450"/>
                </a:cubicBezTo>
                <a:cubicBezTo>
                  <a:pt x="f451" y="f452"/>
                  <a:pt x="f453" y="f454"/>
                  <a:pt x="f455" y="f456"/>
                </a:cubicBezTo>
                <a:cubicBezTo>
                  <a:pt x="f457" y="f458"/>
                  <a:pt x="f459" y="f460"/>
                  <a:pt x="f461" y="f462"/>
                </a:cubicBezTo>
                <a:cubicBezTo>
                  <a:pt x="f463" y="f464"/>
                  <a:pt x="f465" y="f466"/>
                  <a:pt x="f467" y="f468"/>
                </a:cubicBezTo>
                <a:close/>
                <a:moveTo>
                  <a:pt x="f6" y="f469"/>
                </a:moveTo>
                <a:lnTo>
                  <a:pt x="f6" y="f470"/>
                </a:lnTo>
                <a:lnTo>
                  <a:pt x="f471" y="f472"/>
                </a:lnTo>
                <a:cubicBezTo>
                  <a:pt x="f473" y="f474"/>
                  <a:pt x="f475" y="f476"/>
                  <a:pt x="f477" y="f478"/>
                </a:cubicBezTo>
                <a:cubicBezTo>
                  <a:pt x="f479" y="f480"/>
                  <a:pt x="f481" y="f482"/>
                  <a:pt x="f483" y="f484"/>
                </a:cubicBezTo>
                <a:cubicBezTo>
                  <a:pt x="f485" y="f486"/>
                  <a:pt x="f487" y="f488"/>
                  <a:pt x="f489" y="f490"/>
                </a:cubicBezTo>
                <a:cubicBezTo>
                  <a:pt x="f491" y="f492"/>
                  <a:pt x="f493" y="f494"/>
                  <a:pt x="f495" y="f496"/>
                </a:cubicBezTo>
                <a:cubicBezTo>
                  <a:pt x="f497" y="f498"/>
                  <a:pt x="f499" y="f500"/>
                  <a:pt x="f501" y="f502"/>
                </a:cubicBezTo>
                <a:close/>
                <a:moveTo>
                  <a:pt x="f6" y="f5"/>
                </a:moveTo>
                <a:lnTo>
                  <a:pt x="f6" y="f503"/>
                </a:lnTo>
                <a:lnTo>
                  <a:pt x="f504" y="f505"/>
                </a:lnTo>
                <a:cubicBezTo>
                  <a:pt x="f506" y="f507"/>
                  <a:pt x="f508" y="f509"/>
                  <a:pt x="f510" y="f511"/>
                </a:cubicBezTo>
                <a:cubicBezTo>
                  <a:pt x="f512" y="f513"/>
                  <a:pt x="f514" y="f515"/>
                  <a:pt x="f516" y="f517"/>
                </a:cubicBezTo>
                <a:cubicBezTo>
                  <a:pt x="f518" y="f519"/>
                  <a:pt x="f520" y="f521"/>
                  <a:pt x="f522" y="f523"/>
                </a:cubicBezTo>
                <a:close/>
              </a:path>
            </a:pathLst>
          </a:custGeom>
          <a:solidFill>
            <a:srgbClr val="5D6A76">
              <a:alpha val="1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543E34"/>
              </a:solidFill>
              <a:uFillTx/>
              <a:latin typeface="Gill Sans Nova Ligh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EB6D1B6-A0DE-FBBA-E02B-C8E4B57025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0DC516A-BA9A-620C-B9E2-00E3C4E5495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A6DDB6D-8AC4-A409-BA4B-03E635D7188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6434D71F-54ED-3AE3-00DC-8CC1F7E47B4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20XX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219BB8D2-E5C3-F828-A3FE-E978D093EEA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8C1979E-9D17-2B5A-170F-ABB15F448F1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7E6883-997D-4D7A-B232-B13E4029E9D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5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rgbClr val="E5DA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27">
            <a:extLst>
              <a:ext uri="{FF2B5EF4-FFF2-40B4-BE49-F238E27FC236}">
                <a16:creationId xmlns:a16="http://schemas.microsoft.com/office/drawing/2014/main" id="{D59A5DEA-2338-CABF-16F8-F83EC316FD67}"/>
              </a:ext>
            </a:extLst>
          </p:cNvPr>
          <p:cNvSpPr/>
          <p:nvPr/>
        </p:nvSpPr>
        <p:spPr>
          <a:xfrm>
            <a:off x="0" y="0"/>
            <a:ext cx="7067726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067730"/>
              <a:gd name="f7" fmla="val 6858000"/>
              <a:gd name="f8" fmla="val 5624908"/>
              <a:gd name="f9" fmla="val 5747835"/>
              <a:gd name="f10" fmla="val 66359"/>
              <a:gd name="f11" fmla="val 6191694"/>
              <a:gd name="f12" fmla="val 338566"/>
              <a:gd name="f13" fmla="val 6550372"/>
              <a:gd name="f14" fmla="val 730462"/>
              <a:gd name="f15" fmla="val 6800990"/>
              <a:gd name="f16" fmla="val 1269725"/>
              <a:gd name="f17" fmla="val 7073654"/>
              <a:gd name="f18" fmla="val 1856367"/>
              <a:gd name="f19" fmla="val 7151634"/>
              <a:gd name="f20" fmla="val 2496371"/>
              <a:gd name="f21" fmla="val 6967801"/>
              <a:gd name="f22" fmla="val 3184523"/>
              <a:gd name="f23" fmla="val 6752318"/>
              <a:gd name="f24" fmla="val 3991449"/>
              <a:gd name="f25" fmla="val 6266657"/>
              <a:gd name="f26" fmla="val 4528124"/>
              <a:gd name="f27" fmla="val 5549878"/>
              <a:gd name="f28" fmla="val 4821851"/>
              <a:gd name="f29" fmla="val 5310251"/>
              <a:gd name="f30" fmla="val 4920015"/>
              <a:gd name="f31" fmla="val 5064169"/>
              <a:gd name="f32" fmla="val 4955733"/>
              <a:gd name="f33" fmla="val 4818374"/>
              <a:gd name="f34" fmla="val 5001158"/>
              <a:gd name="f35" fmla="val 4287053"/>
              <a:gd name="f36" fmla="val 5099178"/>
              <a:gd name="f37" fmla="val 3773566"/>
              <a:gd name="f38" fmla="val 5274085"/>
              <a:gd name="f39" fmla="val 3297849"/>
              <a:gd name="f40" fmla="val 5605778"/>
              <a:gd name="f41" fmla="val 2897243"/>
              <a:gd name="f42" fmla="val 5884873"/>
              <a:gd name="f43" fmla="val 2575429"/>
              <a:gd name="f44" fmla="val 6252666"/>
              <a:gd name="f45" fmla="val 2299274"/>
              <a:gd name="f46" fmla="val 6672529"/>
              <a:gd name="f47" fmla="val 2260727"/>
              <a:gd name="f48" fmla="val 6731138"/>
              <a:gd name="f49" fmla="val 2224651"/>
              <a:gd name="f50" fmla="val 6787110"/>
              <a:gd name="f51" fmla="val 2190713"/>
              <a:gd name="f52" fmla="val 6840787"/>
              <a:gd name="f53" fmla="val 2180046"/>
              <a:gd name="f54" fmla="+- 0 0 -90"/>
              <a:gd name="f55" fmla="*/ f3 1 7067730"/>
              <a:gd name="f56" fmla="*/ f4 1 6858000"/>
              <a:gd name="f57" fmla="val f5"/>
              <a:gd name="f58" fmla="val f6"/>
              <a:gd name="f59" fmla="val f7"/>
              <a:gd name="f60" fmla="*/ f54 f0 1"/>
              <a:gd name="f61" fmla="+- f59 0 f57"/>
              <a:gd name="f62" fmla="+- f58 0 f57"/>
              <a:gd name="f63" fmla="*/ f60 1 f2"/>
              <a:gd name="f64" fmla="*/ f62 1 7067730"/>
              <a:gd name="f65" fmla="*/ f61 1 6858000"/>
              <a:gd name="f66" fmla="*/ 0 f62 1"/>
              <a:gd name="f67" fmla="*/ 0 f61 1"/>
              <a:gd name="f68" fmla="*/ 5624908 f62 1"/>
              <a:gd name="f69" fmla="*/ 5747835 f62 1"/>
              <a:gd name="f70" fmla="*/ 66359 f61 1"/>
              <a:gd name="f71" fmla="*/ 6800990 f62 1"/>
              <a:gd name="f72" fmla="*/ 1269725 f61 1"/>
              <a:gd name="f73" fmla="*/ 6967801 f62 1"/>
              <a:gd name="f74" fmla="*/ 3184523 f61 1"/>
              <a:gd name="f75" fmla="*/ 5549878 f62 1"/>
              <a:gd name="f76" fmla="*/ 4821851 f61 1"/>
              <a:gd name="f77" fmla="*/ 4818374 f62 1"/>
              <a:gd name="f78" fmla="*/ 5001158 f61 1"/>
              <a:gd name="f79" fmla="*/ 3297849 f62 1"/>
              <a:gd name="f80" fmla="*/ 5605778 f61 1"/>
              <a:gd name="f81" fmla="*/ 2299274 f62 1"/>
              <a:gd name="f82" fmla="*/ 6672529 f61 1"/>
              <a:gd name="f83" fmla="*/ 2190713 f62 1"/>
              <a:gd name="f84" fmla="*/ 6840787 f61 1"/>
              <a:gd name="f85" fmla="*/ 2180046 f62 1"/>
              <a:gd name="f86" fmla="*/ 6858000 f61 1"/>
              <a:gd name="f87" fmla="+- f63 0 f1"/>
              <a:gd name="f88" fmla="*/ f66 1 7067730"/>
              <a:gd name="f89" fmla="*/ f67 1 6858000"/>
              <a:gd name="f90" fmla="*/ f68 1 7067730"/>
              <a:gd name="f91" fmla="*/ f69 1 7067730"/>
              <a:gd name="f92" fmla="*/ f70 1 6858000"/>
              <a:gd name="f93" fmla="*/ f71 1 7067730"/>
              <a:gd name="f94" fmla="*/ f72 1 6858000"/>
              <a:gd name="f95" fmla="*/ f73 1 7067730"/>
              <a:gd name="f96" fmla="*/ f74 1 6858000"/>
              <a:gd name="f97" fmla="*/ f75 1 7067730"/>
              <a:gd name="f98" fmla="*/ f76 1 6858000"/>
              <a:gd name="f99" fmla="*/ f77 1 7067730"/>
              <a:gd name="f100" fmla="*/ f78 1 6858000"/>
              <a:gd name="f101" fmla="*/ f79 1 7067730"/>
              <a:gd name="f102" fmla="*/ f80 1 6858000"/>
              <a:gd name="f103" fmla="*/ f81 1 7067730"/>
              <a:gd name="f104" fmla="*/ f82 1 6858000"/>
              <a:gd name="f105" fmla="*/ f83 1 7067730"/>
              <a:gd name="f106" fmla="*/ f84 1 6858000"/>
              <a:gd name="f107" fmla="*/ f85 1 7067730"/>
              <a:gd name="f108" fmla="*/ f86 1 6858000"/>
              <a:gd name="f109" fmla="*/ f57 1 f64"/>
              <a:gd name="f110" fmla="*/ f58 1 f64"/>
              <a:gd name="f111" fmla="*/ f57 1 f65"/>
              <a:gd name="f112" fmla="*/ f59 1 f65"/>
              <a:gd name="f113" fmla="*/ f88 1 f64"/>
              <a:gd name="f114" fmla="*/ f89 1 f65"/>
              <a:gd name="f115" fmla="*/ f90 1 f64"/>
              <a:gd name="f116" fmla="*/ f91 1 f64"/>
              <a:gd name="f117" fmla="*/ f92 1 f65"/>
              <a:gd name="f118" fmla="*/ f93 1 f64"/>
              <a:gd name="f119" fmla="*/ f94 1 f65"/>
              <a:gd name="f120" fmla="*/ f95 1 f64"/>
              <a:gd name="f121" fmla="*/ f96 1 f65"/>
              <a:gd name="f122" fmla="*/ f97 1 f64"/>
              <a:gd name="f123" fmla="*/ f98 1 f65"/>
              <a:gd name="f124" fmla="*/ f99 1 f64"/>
              <a:gd name="f125" fmla="*/ f100 1 f65"/>
              <a:gd name="f126" fmla="*/ f101 1 f64"/>
              <a:gd name="f127" fmla="*/ f102 1 f65"/>
              <a:gd name="f128" fmla="*/ f103 1 f64"/>
              <a:gd name="f129" fmla="*/ f104 1 f65"/>
              <a:gd name="f130" fmla="*/ f105 1 f64"/>
              <a:gd name="f131" fmla="*/ f106 1 f65"/>
              <a:gd name="f132" fmla="*/ f107 1 f64"/>
              <a:gd name="f133" fmla="*/ f108 1 f65"/>
              <a:gd name="f134" fmla="*/ f109 f55 1"/>
              <a:gd name="f135" fmla="*/ f110 f55 1"/>
              <a:gd name="f136" fmla="*/ f112 f56 1"/>
              <a:gd name="f137" fmla="*/ f111 f56 1"/>
              <a:gd name="f138" fmla="*/ f113 f55 1"/>
              <a:gd name="f139" fmla="*/ f114 f56 1"/>
              <a:gd name="f140" fmla="*/ f115 f55 1"/>
              <a:gd name="f141" fmla="*/ f116 f55 1"/>
              <a:gd name="f142" fmla="*/ f117 f56 1"/>
              <a:gd name="f143" fmla="*/ f118 f55 1"/>
              <a:gd name="f144" fmla="*/ f119 f56 1"/>
              <a:gd name="f145" fmla="*/ f120 f55 1"/>
              <a:gd name="f146" fmla="*/ f121 f56 1"/>
              <a:gd name="f147" fmla="*/ f122 f55 1"/>
              <a:gd name="f148" fmla="*/ f123 f56 1"/>
              <a:gd name="f149" fmla="*/ f124 f55 1"/>
              <a:gd name="f150" fmla="*/ f125 f56 1"/>
              <a:gd name="f151" fmla="*/ f126 f55 1"/>
              <a:gd name="f152" fmla="*/ f127 f56 1"/>
              <a:gd name="f153" fmla="*/ f128 f55 1"/>
              <a:gd name="f154" fmla="*/ f129 f56 1"/>
              <a:gd name="f155" fmla="*/ f130 f55 1"/>
              <a:gd name="f156" fmla="*/ f131 f56 1"/>
              <a:gd name="f157" fmla="*/ f132 f55 1"/>
              <a:gd name="f158" fmla="*/ f133 f5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7">
                <a:pos x="f138" y="f139"/>
              </a:cxn>
              <a:cxn ang="f87">
                <a:pos x="f140" y="f139"/>
              </a:cxn>
              <a:cxn ang="f87">
                <a:pos x="f141" y="f142"/>
              </a:cxn>
              <a:cxn ang="f87">
                <a:pos x="f143" y="f144"/>
              </a:cxn>
              <a:cxn ang="f87">
                <a:pos x="f145" y="f146"/>
              </a:cxn>
              <a:cxn ang="f87">
                <a:pos x="f147" y="f148"/>
              </a:cxn>
              <a:cxn ang="f87">
                <a:pos x="f149" y="f150"/>
              </a:cxn>
              <a:cxn ang="f87">
                <a:pos x="f151" y="f152"/>
              </a:cxn>
              <a:cxn ang="f87">
                <a:pos x="f153" y="f154"/>
              </a:cxn>
              <a:cxn ang="f87">
                <a:pos x="f155" y="f156"/>
              </a:cxn>
              <a:cxn ang="f87">
                <a:pos x="f157" y="f158"/>
              </a:cxn>
              <a:cxn ang="f87">
                <a:pos x="f138" y="f158"/>
              </a:cxn>
            </a:cxnLst>
            <a:rect l="f134" t="f137" r="f135" b="f136"/>
            <a:pathLst>
              <a:path w="7067730" h="6858000">
                <a:moveTo>
                  <a:pt x="f5" y="f5"/>
                </a:moveTo>
                <a:lnTo>
                  <a:pt x="f8" y="f5"/>
                </a:lnTo>
                <a:lnTo>
                  <a:pt x="f9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lnTo>
                  <a:pt x="f53" y="f7"/>
                </a:lnTo>
                <a:lnTo>
                  <a:pt x="f5" y="f7"/>
                </a:lnTo>
                <a:close/>
              </a:path>
            </a:pathLst>
          </a:custGeom>
          <a:solidFill>
            <a:srgbClr val="5D6A76">
              <a:alpha val="59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543E34"/>
              </a:solidFill>
              <a:uFillTx/>
              <a:latin typeface="Gill Sans Nova Ligh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1F5165A-BC6D-F73E-82CA-67A3DE15C2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4380" y="2788517"/>
            <a:ext cx="6229532" cy="1325559"/>
          </a:xfrm>
        </p:spPr>
        <p:txBody>
          <a:bodyPr anchorCtr="1"/>
          <a:lstStyle>
            <a:lvl1pPr algn="ctr">
              <a:defRPr>
                <a:solidFill>
                  <a:srgbClr val="FEF3ED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A82E7DD-6874-C3C2-8C30-E254A2DFC85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790688" y="1170432"/>
            <a:ext cx="4133087" cy="4351336"/>
          </a:xfrm>
        </p:spPr>
        <p:txBody>
          <a:bodyPr/>
          <a:lstStyle>
            <a:lvl1pPr marL="0" indent="0" algn="r">
              <a:buNone/>
              <a:defRPr sz="2400" cap="all"/>
            </a:lvl1pPr>
            <a:lvl2pPr marL="457200" indent="0" algn="r">
              <a:buNone/>
              <a:defRPr sz="1800">
                <a:latin typeface="Sagona Book"/>
              </a:defRPr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reeform: Shape 24">
            <a:extLst>
              <a:ext uri="{FF2B5EF4-FFF2-40B4-BE49-F238E27FC236}">
                <a16:creationId xmlns:a16="http://schemas.microsoft.com/office/drawing/2014/main" id="{9190DCB0-790D-56FD-16E1-905CEB958D9D}"/>
              </a:ext>
            </a:extLst>
          </p:cNvPr>
          <p:cNvSpPr/>
          <p:nvPr/>
        </p:nvSpPr>
        <p:spPr>
          <a:xfrm>
            <a:off x="0" y="180447"/>
            <a:ext cx="5327861" cy="30014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327858"/>
              <a:gd name="f7" fmla="val 3001484"/>
              <a:gd name="f8" fmla="val 2748958"/>
              <a:gd name="f9" fmla="val 1803860"/>
              <a:gd name="f10" fmla="val 2923007"/>
              <a:gd name="f11" fmla="val 2121113"/>
              <a:gd name="f12" fmla="val 3433704"/>
              <a:gd name="f13" fmla="val 2683737"/>
              <a:gd name="f14" fmla="val 3516500"/>
              <a:gd name="f15" fmla="val 2692005"/>
              <a:gd name="f16" fmla="val 3541841"/>
              <a:gd name="f17" fmla="val 2587978"/>
              <a:gd name="f18" fmla="val 3094823"/>
              <a:gd name="f19" fmla="val 1857182"/>
              <a:gd name="f20" fmla="val 2409413"/>
              <a:gd name="f21" fmla="val 1623109"/>
              <a:gd name="f22" fmla="val 2569481"/>
              <a:gd name="f23" fmla="val 2139686"/>
              <a:gd name="f24" fmla="val 3262809"/>
              <a:gd name="f25" fmla="val 2769318"/>
              <a:gd name="f26" fmla="val 3348913"/>
              <a:gd name="f27" fmla="val 2739827"/>
              <a:gd name="f28" fmla="val 3329178"/>
              <a:gd name="f29" fmla="val 2674930"/>
              <a:gd name="f30" fmla="val 2784629"/>
              <a:gd name="f31" fmla="val 2020613"/>
              <a:gd name="f32" fmla="val 2508180"/>
              <a:gd name="f33" fmla="val 1671368"/>
              <a:gd name="f34" fmla="val 2492274"/>
              <a:gd name="f35" fmla="val 1651961"/>
              <a:gd name="f36" fmla="val 2458825"/>
              <a:gd name="f37" fmla="val 1646494"/>
              <a:gd name="f38" fmla="val 4743520"/>
              <a:gd name="f39" fmla="val 974378"/>
              <a:gd name="f40" fmla="val 4525177"/>
              <a:gd name="f41" fmla="val 976173"/>
              <a:gd name="f42" fmla="val 4308454"/>
              <a:gd name="f43" fmla="val 1004333"/>
              <a:gd name="f44" fmla="val 4091677"/>
              <a:gd name="f45" fmla="val 1038028"/>
              <a:gd name="f46" fmla="val 3899782"/>
              <a:gd name="f47" fmla="val 1067910"/>
              <a:gd name="f48" fmla="val 3707627"/>
              <a:gd name="f49" fmla="val 1096887"/>
              <a:gd name="f50" fmla="val 3515471"/>
              <a:gd name="f51" fmla="val 1125864"/>
              <a:gd name="f52" fmla="val 3872698"/>
              <a:gd name="f53" fmla="val 1274484"/>
              <a:gd name="f54" fmla="val 4231705"/>
              <a:gd name="f55" fmla="val 1230767"/>
              <a:gd name="f56" fmla="val 4594761"/>
              <a:gd name="f57" fmla="val 1138284"/>
              <a:gd name="f58" fmla="val 4600755"/>
              <a:gd name="f59" fmla="val 1233674"/>
              <a:gd name="f60" fmla="val 4539529"/>
              <a:gd name="f61" fmla="val 1237278"/>
              <a:gd name="f62" fmla="val 4496736"/>
              <a:gd name="f63" fmla="val 1241890"/>
              <a:gd name="f64" fmla="val 4302167"/>
              <a:gd name="f65" fmla="val 1264212"/>
              <a:gd name="f66" fmla="val 4107575"/>
              <a:gd name="f67" fmla="val 1279671"/>
              <a:gd name="f68" fmla="val 3912864"/>
              <a:gd name="f69" fmla="val 1298109"/>
              <a:gd name="f70" fmla="val 3890433"/>
              <a:gd name="f71" fmla="val 1300226"/>
              <a:gd name="f72" fmla="val 3868524"/>
              <a:gd name="f73" fmla="val 1304154"/>
              <a:gd name="f74" fmla="val 3824504"/>
              <a:gd name="f75" fmla="val 1309614"/>
              <a:gd name="f76" fmla="val 4216384"/>
              <a:gd name="f77" fmla="val 1455992"/>
              <a:gd name="f78" fmla="val 4587874"/>
              <a:gd name="f79" fmla="val 1494493"/>
              <a:gd name="f80" fmla="val 4960541"/>
              <a:gd name="f81" fmla="val 1333472"/>
              <a:gd name="f82" fmla="val 5043005"/>
              <a:gd name="f83" fmla="val 1298173"/>
              <a:gd name="f84" fmla="val 5124343"/>
              <a:gd name="f85" fmla="val 1253881"/>
              <a:gd name="f86" fmla="val 5194199"/>
              <a:gd name="f87" fmla="val 1198707"/>
              <a:gd name="f88" fmla="val 5273280"/>
              <a:gd name="f89" fmla="val 1136429"/>
              <a:gd name="f90" fmla="val 5261282"/>
              <a:gd name="f91" fmla="val 1064374"/>
              <a:gd name="f92" fmla="val 5167523"/>
              <a:gd name="f93" fmla="val 1024959"/>
              <a:gd name="f94" fmla="val 5104521"/>
              <a:gd name="f95" fmla="val 998662"/>
              <a:gd name="f96" fmla="val 5032257"/>
              <a:gd name="f97" fmla="val 987819"/>
              <a:gd name="f98" fmla="val 4962465"/>
              <a:gd name="f99" fmla="val 982143"/>
              <a:gd name="f100" fmla="val 4889262"/>
              <a:gd name="f101" fmla="val 976111"/>
              <a:gd name="f102" fmla="val 4816301"/>
              <a:gd name="f103" fmla="val 973780"/>
              <a:gd name="f104" fmla="val 1705019"/>
              <a:gd name="f105" fmla="val 787219"/>
              <a:gd name="f106" fmla="val 1697320"/>
              <a:gd name="f107" fmla="val 786028"/>
              <a:gd name="f108" fmla="val 1688096"/>
              <a:gd name="f109" fmla="val 793128"/>
              <a:gd name="f110" fmla="val 1667816"/>
              <a:gd name="f111" fmla="val 800997"/>
              <a:gd name="f112" fmla="val 2169435"/>
              <a:gd name="f113" fmla="val 1070932"/>
              <a:gd name="f114" fmla="val 3072599"/>
              <a:gd name="f115" fmla="val 1558019"/>
              <a:gd name="f116" fmla="val 3141071"/>
              <a:gd name="f117" fmla="val 1596459"/>
              <a:gd name="f118" fmla="val 3160893"/>
              <a:gd name="f119" fmla="val 1607366"/>
              <a:gd name="f120" fmla="val 3160484"/>
              <a:gd name="f121" fmla="val 1661940"/>
              <a:gd name="f122" fmla="val 2894381"/>
              <a:gd name="f123" fmla="val 1536822"/>
              <a:gd name="f124" fmla="val 2641828"/>
              <a:gd name="f125" fmla="val 1422967"/>
              <a:gd name="f126" fmla="val 2399742"/>
              <a:gd name="f127" fmla="val 1285949"/>
              <a:gd name="f128" fmla="val 2155906"/>
              <a:gd name="f129" fmla="val 1147970"/>
              <a:gd name="f130" fmla="val 1914180"/>
              <a:gd name="f131" fmla="val 1002017"/>
              <a:gd name="f132" fmla="val 1620522"/>
              <a:gd name="f133" fmla="val 895227"/>
              <a:gd name="f134" fmla="val 1843461"/>
              <a:gd name="f135" fmla="val 1152616"/>
              <a:gd name="f136" fmla="val 2094522"/>
              <a:gd name="f137" fmla="val 1325777"/>
              <a:gd name="f138" fmla="val 2362702"/>
              <a:gd name="f139" fmla="val 1473347"/>
              <a:gd name="f140" fmla="val 2532938"/>
              <a:gd name="f141" fmla="val 1567022"/>
              <a:gd name="f142" fmla="val 2710006"/>
              <a:gd name="f143" fmla="val 1653801"/>
              <a:gd name="f144" fmla="val 2892435"/>
              <a:gd name="f145" fmla="val 1718415"/>
              <a:gd name="f146" fmla="val 3054602"/>
              <a:gd name="f147" fmla="val 1775683"/>
              <a:gd name="f148" fmla="val 3230014"/>
              <a:gd name="f149" fmla="val 1829585"/>
              <a:gd name="f150" fmla="val 3397928"/>
              <a:gd name="f151" fmla="val 1721816"/>
              <a:gd name="f152" fmla="val 3427428"/>
              <a:gd name="f153" fmla="val 1603333"/>
              <a:gd name="f154" fmla="val 3387528"/>
              <a:gd name="f155" fmla="val 1521251"/>
              <a:gd name="f156" fmla="val 3289763"/>
              <a:gd name="f157" fmla="val 1462888"/>
              <a:gd name="f158" fmla="val 3060742"/>
              <a:gd name="f159" fmla="val 1326972"/>
              <a:gd name="f160" fmla="val 2832365"/>
              <a:gd name="f161" fmla="val 1189887"/>
              <a:gd name="f162" fmla="val 2603024"/>
              <a:gd name="f163" fmla="val 1054554"/>
              <a:gd name="f164" fmla="val 2568686"/>
              <a:gd name="f165" fmla="val 1034138"/>
              <a:gd name="f166" fmla="val 2527397"/>
              <a:gd name="f167" fmla="val 1023594"/>
              <a:gd name="f168" fmla="val 2495572"/>
              <a:gd name="f169" fmla="val 999994"/>
              <a:gd name="f170" fmla="val 2259768"/>
              <a:gd name="f171" fmla="val 825334"/>
              <a:gd name="f172" fmla="val 1978337"/>
              <a:gd name="f173" fmla="val 821930"/>
              <a:gd name="f174" fmla="val 2747815"/>
              <a:gd name="f175" fmla="val 82299"/>
              <a:gd name="f176" fmla="val 2593051"/>
              <a:gd name="f177" fmla="val 88184"/>
              <a:gd name="f178" fmla="val 2438427"/>
              <a:gd name="f179" fmla="val 110033"/>
              <a:gd name="f180" fmla="val 2283601"/>
              <a:gd name="f181" fmla="val 144329"/>
              <a:gd name="f182" fmla="val 1983574"/>
              <a:gd name="f183" fmla="val 210608"/>
              <a:gd name="f184" fmla="val 1681111"/>
              <a:gd name="f185" fmla="val 263368"/>
              <a:gd name="f186" fmla="val 1378186"/>
              <a:gd name="f187" fmla="val 312830"/>
              <a:gd name="f188" fmla="val 1240522"/>
              <a:gd name="f189" fmla="val 335259"/>
              <a:gd name="f190" fmla="val 1099938"/>
              <a:gd name="f191" fmla="val 334010"/>
              <a:gd name="f192" fmla="val 960099"/>
              <a:gd name="f193" fmla="val 343827"/>
              <a:gd name="f194" fmla="val 1629589"/>
              <a:gd name="f195" fmla="val 492268"/>
              <a:gd name="f196" fmla="val 2297020"/>
              <a:gd name="f197" fmla="val 440169"/>
              <a:gd name="f198" fmla="val 2962282"/>
              <a:gd name="f199" fmla="val 316095"/>
              <a:gd name="f200" fmla="val 2989334"/>
              <a:gd name="f201" fmla="val 384258"/>
              <a:gd name="f202" fmla="val 2960294"/>
              <a:gd name="f203" fmla="val 402527"/>
              <a:gd name="f204" fmla="val 2914525"/>
              <a:gd name="f205" fmla="val 407025"/>
              <a:gd name="f206" fmla="val 2544179"/>
              <a:gd name="f207" fmla="val 443741"/>
              <a:gd name="f208" fmla="val 2178126"/>
              <a:gd name="f209" fmla="val 529248"/>
              <a:gd name="f210" fmla="val 1802740"/>
              <a:gd name="f211" fmla="val 506109"/>
              <a:gd name="f212" fmla="val 1551598"/>
              <a:gd name="f213" fmla="val 490452"/>
              <a:gd name="f214" fmla="val 1300336"/>
              <a:gd name="f215" fmla="val 477771"/>
              <a:gd name="f216" fmla="val 1049396"/>
              <a:gd name="f217" fmla="val 464507"/>
              <a:gd name="f218" fmla="val 1030963"/>
              <a:gd name="f219" fmla="val 463496"/>
              <a:gd name="f220" fmla="val 1012351"/>
              <a:gd name="f221" fmla="val 466955"/>
              <a:gd name="f222" fmla="val 960632"/>
              <a:gd name="f223" fmla="val 471223"/>
              <a:gd name="f224" fmla="val 1020540"/>
              <a:gd name="f225" fmla="val 500383"/>
              <a:gd name="f226" fmla="val 1058801"/>
              <a:gd name="f227" fmla="val 534374"/>
              <a:gd name="f228" fmla="val 1078818"/>
              <a:gd name="f229" fmla="val 525601"/>
              <a:gd name="f230" fmla="val 1173423"/>
              <a:gd name="f231" fmla="val 484806"/>
              <a:gd name="f232" fmla="val 1238364"/>
              <a:gd name="f233" fmla="val 551745"/>
              <a:gd name="f234" fmla="val 1317647"/>
              <a:gd name="f235" fmla="val 573300"/>
              <a:gd name="f236" fmla="val 1845506"/>
              <a:gd name="f237" fmla="val 716872"/>
              <a:gd name="f238" fmla="val 2373790"/>
              <a:gd name="f239" fmla="val 790657"/>
              <a:gd name="f240" fmla="val 2901057"/>
              <a:gd name="f241" fmla="val 564009"/>
              <a:gd name="f242" fmla="val 3069341"/>
              <a:gd name="f243" fmla="val 491454"/>
              <a:gd name="f244" fmla="val 3225804"/>
              <a:gd name="f245" fmla="val 401736"/>
              <a:gd name="f246" fmla="val 3360748"/>
              <a:gd name="f247" fmla="val 276585"/>
              <a:gd name="f248" fmla="val 3382090"/>
              <a:gd name="f249" fmla="val 257124"/>
              <a:gd name="f250" fmla="val 3397723"/>
              <a:gd name="f251" fmla="val 231476"/>
              <a:gd name="f252" fmla="val 3416210"/>
              <a:gd name="f253" fmla="val 208922"/>
              <a:gd name="f254" fmla="val 3366421"/>
              <a:gd name="f255" fmla="val 128248"/>
              <a:gd name="f256" fmla="val 3282942"/>
              <a:gd name="f257" fmla="val 129501"/>
              <a:gd name="f258" fmla="val 3212868"/>
              <a:gd name="f259" fmla="val 116058"/>
              <a:gd name="f260" fmla="val 3057483"/>
              <a:gd name="f261" fmla="val 86495"/>
              <a:gd name="f262" fmla="val 2902579"/>
              <a:gd name="f263" fmla="val 76415"/>
              <a:gd name="f264" fmla="val 2766268"/>
              <a:gd name="f265" fmla="val 455"/>
              <a:gd name="f266" fmla="val 2941239"/>
              <a:gd name="f267" fmla="val -3158"/>
              <a:gd name="f268" fmla="val 3116682"/>
              <a:gd name="f269" fmla="val 14799"/>
              <a:gd name="f270" fmla="val 3291950"/>
              <a:gd name="f271" fmla="val 53781"/>
              <a:gd name="f272" fmla="val 3371673"/>
              <a:gd name="f273" fmla="val 71773"/>
              <a:gd name="f274" fmla="val 3472559"/>
              <a:gd name="f275" fmla="val 74772"/>
              <a:gd name="f276" fmla="val 3495662"/>
              <a:gd name="f277" fmla="val 181860"/>
              <a:gd name="f278" fmla="val 3516731"/>
              <a:gd name="f279" fmla="val 280218"/>
              <a:gd name="f280" fmla="val 3433645"/>
              <a:gd name="f281" fmla="val 323547"/>
              <a:gd name="f282" fmla="val 3373798"/>
              <a:gd name="f283" fmla="val 374336"/>
              <a:gd name="f284" fmla="val 3205992"/>
              <a:gd name="f285" fmla="val 516415"/>
              <a:gd name="f286" fmla="val 3014779"/>
              <a:gd name="f287" fmla="val 618215"/>
              <a:gd name="f288" fmla="val 2805406"/>
              <a:gd name="f289" fmla="val 682623"/>
              <a:gd name="f290" fmla="val 2658763"/>
              <a:gd name="f291" fmla="val 728272"/>
              <a:gd name="f292" fmla="val 2508398"/>
              <a:gd name="f293" fmla="val 762740"/>
              <a:gd name="f294" fmla="val 2344286"/>
              <a:gd name="f295" fmla="val 805627"/>
              <a:gd name="f296" fmla="val 2452985"/>
              <a:gd name="f297" fmla="val 866201"/>
              <a:gd name="f298" fmla="val 2543797"/>
              <a:gd name="f299" fmla="val 934438"/>
              <a:gd name="f300" fmla="val 2644911"/>
              <a:gd name="f301" fmla="val 968768"/>
              <a:gd name="f302" fmla="val 2757486"/>
              <a:gd name="f303" fmla="val 1007119"/>
              <a:gd name="f304" fmla="val 2880504"/>
              <a:gd name="f305" fmla="val 1015446"/>
              <a:gd name="f306" fmla="val 2999485"/>
              <a:gd name="f307" fmla="val 1035252"/>
              <a:gd name="f308" fmla="val 3027305"/>
              <a:gd name="f309" fmla="val 1039905"/>
              <a:gd name="f310" fmla="val 3070202"/>
              <a:gd name="f311" fmla="val 1047527"/>
              <a:gd name="f312" fmla="val 3083927"/>
              <a:gd name="f313" fmla="val 1032246"/>
              <a:gd name="f314" fmla="val 3157979"/>
              <a:gd name="f315" fmla="val 954264"/>
              <a:gd name="f316" fmla="val 3242230"/>
              <a:gd name="f317" fmla="val 993014"/>
              <a:gd name="f318" fmla="val 3325087"/>
              <a:gd name="f319" fmla="val 999791"/>
              <a:gd name="f320" fmla="val 3429612"/>
              <a:gd name="f321" fmla="val 1008598"/>
              <a:gd name="f322" fmla="val 3534482"/>
              <a:gd name="f323" fmla="val 1023682"/>
              <a:gd name="f324" fmla="val 3638120"/>
              <a:gd name="f325" fmla="val 1017540"/>
              <a:gd name="f326" fmla="val 3768913"/>
              <a:gd name="f327" fmla="val 1010357"/>
              <a:gd name="f328" fmla="val 3898295"/>
              <a:gd name="f329" fmla="val 986415"/>
              <a:gd name="f330" fmla="val 4027819"/>
              <a:gd name="f331" fmla="val 966356"/>
              <a:gd name="f332" fmla="val 4352473"/>
              <a:gd name="f333" fmla="val 917435"/>
              <a:gd name="f334" fmla="val 4677471"/>
              <a:gd name="f335" fmla="val 874792"/>
              <a:gd name="f336" fmla="val 5006708"/>
              <a:gd name="f337" fmla="val 904501"/>
              <a:gd name="f338" fmla="val 5076177"/>
              <a:gd name="f339" fmla="val 910762"/>
              <a:gd name="f340" fmla="val 5148763"/>
              <a:gd name="f341" fmla="val 921021"/>
              <a:gd name="f342" fmla="val 5211123"/>
              <a:gd name="f343" fmla="val 948486"/>
              <a:gd name="f344" fmla="val 5340827"/>
              <a:gd name="f345" fmla="val 1005396"/>
              <a:gd name="f346" fmla="val 5364936"/>
              <a:gd name="f347" fmla="val 1124455"/>
              <a:gd name="f348" fmla="val 5270931"/>
              <a:gd name="f349" fmla="val 1231797"/>
              <a:gd name="f350" fmla="val 5228471"/>
              <a:gd name="f351" fmla="val 1279975"/>
              <a:gd name="f352" fmla="val 5175074"/>
              <a:gd name="f353" fmla="val 1325941"/>
              <a:gd name="f354" fmla="val 5117412"/>
              <a:gd name="f355" fmla="val 1352055"/>
              <a:gd name="f356" fmla="val 4843310"/>
              <a:gd name="f357" fmla="val 1477503"/>
              <a:gd name="f358" fmla="val 4560190"/>
              <a:gd name="f359" fmla="val 1553084"/>
              <a:gd name="f360" fmla="val 4252698"/>
              <a:gd name="f361" fmla="val 1508702"/>
              <a:gd name="f362" fmla="val 3919457"/>
              <a:gd name="f363" fmla="val 1460045"/>
              <a:gd name="f364" fmla="val 3612287"/>
              <a:gd name="f365" fmla="val 1333640"/>
              <a:gd name="f366" fmla="val 3306404"/>
              <a:gd name="f367" fmla="val 1204901"/>
              <a:gd name="f368" fmla="val 3189204"/>
              <a:gd name="f369" fmla="val 1155632"/>
              <a:gd name="f370" fmla="val 3073258"/>
              <a:gd name="f371" fmla="val 1134452"/>
              <a:gd name="f372" fmla="val 2947668"/>
              <a:gd name="f373" fmla="val 1130798"/>
              <a:gd name="f374" fmla="val 3070626"/>
              <a:gd name="f375" fmla="val 1222052"/>
              <a:gd name="f376" fmla="val 3201682"/>
              <a:gd name="f377" fmla="val 1297211"/>
              <a:gd name="f378" fmla="val 3322308"/>
              <a:gd name="f379" fmla="val 1387182"/>
              <a:gd name="f380" fmla="val 3388552"/>
              <a:gd name="f381" fmla="val 1436573"/>
              <a:gd name="f382" fmla="val 3449936"/>
              <a:gd name="f383" fmla="val 1503077"/>
              <a:gd name="f384" fmla="val 3488446"/>
              <a:gd name="f385" fmla="val 1575262"/>
              <a:gd name="f386" fmla="val 3554669"/>
              <a:gd name="f387" fmla="val 1699227"/>
              <a:gd name="f388" fmla="val 3487062"/>
              <a:gd name="f389" fmla="val 1831750"/>
              <a:gd name="f390" fmla="val 3351452"/>
              <a:gd name="f391" fmla="val 1869771"/>
              <a:gd name="f392" fmla="val 3294209"/>
              <a:gd name="f393" fmla="val 1885459"/>
              <a:gd name="f394" fmla="val 3235196"/>
              <a:gd name="f395" fmla="val 1893324"/>
              <a:gd name="f396" fmla="val 3162816"/>
              <a:gd name="f397" fmla="val 1907535"/>
              <a:gd name="f398" fmla="val 3196494"/>
              <a:gd name="f399" fmla="val 1944333"/>
              <a:gd name="f400" fmla="val 3221225"/>
              <a:gd name="f401" fmla="val 1973924"/>
              <a:gd name="f402" fmla="val 3249051"/>
              <a:gd name="f403" fmla="val 2000652"/>
              <a:gd name="f404" fmla="val 3448055"/>
              <a:gd name="f405" fmla="val 2193878"/>
              <a:gd name="f406" fmla="val 3538992"/>
              <a:gd name="f407" fmla="val 2444086"/>
              <a:gd name="f408" fmla="val 3619277"/>
              <a:gd name="f409" fmla="val 2699849"/>
              <a:gd name="f410" fmla="val 3655728"/>
              <a:gd name="f411" fmla="val 2815803"/>
              <a:gd name="f412" fmla="val 3658305"/>
              <a:gd name="f413" fmla="val 2914642"/>
              <a:gd name="f414" fmla="val 3563771"/>
              <a:gd name="f415" fmla="val 2998100"/>
              <a:gd name="f416" fmla="val 3490439"/>
              <a:gd name="f417" fmla="val 3058211"/>
              <a:gd name="f418" fmla="val 2555712"/>
              <a:gd name="f419" fmla="val 2304117"/>
              <a:gd name="f420" fmla="val 2376611"/>
              <a:gd name="f421" fmla="val 1801423"/>
              <a:gd name="f422" fmla="val 2337268"/>
              <a:gd name="f423" fmla="val 1690725"/>
              <a:gd name="f424" fmla="val 2269803"/>
              <a:gd name="f425" fmla="val 1582818"/>
              <a:gd name="f426" fmla="val 2191088"/>
              <a:gd name="f427" fmla="val 1495361"/>
              <a:gd name="f428" fmla="val 2114906"/>
              <a:gd name="f429" fmla="val 1411580"/>
              <a:gd name="f430" fmla="val 2006549"/>
              <a:gd name="f431" fmla="val 1357283"/>
              <a:gd name="f432" fmla="val 1913989"/>
              <a:gd name="f433" fmla="val 1288084"/>
              <a:gd name="f434" fmla="val 1717006"/>
              <a:gd name="f435" fmla="val 1140874"/>
              <a:gd name="f436" fmla="val 1515964"/>
              <a:gd name="f437" fmla="val 998282"/>
              <a:gd name="f438" fmla="val 1366465"/>
              <a:gd name="f439" fmla="val 796526"/>
              <a:gd name="f440" fmla="val 1331982"/>
              <a:gd name="f441" fmla="val 750151"/>
              <a:gd name="f442" fmla="val 1281277"/>
              <a:gd name="f443" fmla="val 707028"/>
              <a:gd name="f444" fmla="val 1228305"/>
              <a:gd name="f445" fmla="val 683208"/>
              <a:gd name="f446" fmla="val 994529"/>
              <a:gd name="f447" fmla="val 576640"/>
              <a:gd name="f448" fmla="val 757798"/>
              <a:gd name="f449" fmla="val 476819"/>
              <a:gd name="f450" fmla="val 521390"/>
              <a:gd name="f451" fmla="val 376414"/>
              <a:gd name="f452" fmla="val 491216"/>
              <a:gd name="f453" fmla="val 363615"/>
              <a:gd name="f454" fmla="val 455516"/>
              <a:gd name="f455" fmla="val 362237"/>
              <a:gd name="f456" fmla="val 418831"/>
              <a:gd name="f457" fmla="val 355751"/>
              <a:gd name="f458" fmla="val 544655"/>
              <a:gd name="f459" fmla="val 494248"/>
              <a:gd name="f460" fmla="val 667864"/>
              <a:gd name="f461" fmla="val 623694"/>
              <a:gd name="f462" fmla="val 784300"/>
              <a:gd name="f463" fmla="val 758546"/>
              <a:gd name="f464" fmla="val 866274"/>
              <a:gd name="f465" fmla="val 853887"/>
              <a:gd name="f466" fmla="val 938059"/>
              <a:gd name="f467" fmla="val 958081"/>
              <a:gd name="f468" fmla="val 1018486"/>
              <a:gd name="f469" fmla="val 1054852"/>
              <a:gd name="f470" fmla="val 1177650"/>
              <a:gd name="f471" fmla="val 1245944"/>
              <a:gd name="f472" fmla="val 1247636"/>
              <a:gd name="f473" fmla="val 1476251"/>
              <a:gd name="f474" fmla="val 1313041"/>
              <a:gd name="f475" fmla="val 1709365"/>
              <a:gd name="f476" fmla="val 1319519"/>
              <a:gd name="f477" fmla="val 1733480"/>
              <a:gd name="f478" fmla="val 1322963"/>
              <a:gd name="f479" fmla="val 1758969"/>
              <a:gd name="f480" fmla="val 1324336"/>
              <a:gd name="f481" fmla="val 1784079"/>
              <a:gd name="f482" fmla="val 1329430"/>
              <a:gd name="f483" fmla="val 1901808"/>
              <a:gd name="f484" fmla="val 1288637"/>
              <a:gd name="f485" fmla="val 1945576"/>
              <a:gd name="f486" fmla="val 1172892"/>
              <a:gd name="f487" fmla="val 1926790"/>
              <a:gd name="f488" fmla="val 1002673"/>
              <a:gd name="f489" fmla="val 1899340"/>
              <a:gd name="f490" fmla="val 839302"/>
              <a:gd name="f491" fmla="val 1849781"/>
              <a:gd name="f492" fmla="val 709643"/>
              <a:gd name="f493" fmla="val 1725156"/>
              <a:gd name="f494" fmla="val 441360"/>
              <a:gd name="f495" fmla="val 1466315"/>
              <a:gd name="f496" fmla="val 194712"/>
              <a:gd name="f497" fmla="val 1191407"/>
              <a:gd name="f498" fmla="val 33838"/>
              <a:gd name="f499" fmla="val 854147"/>
              <a:gd name="f500" fmla="val 775028"/>
              <a:gd name="f501" fmla="val 574413"/>
              <a:gd name="f502" fmla="val 81544"/>
              <a:gd name="f503" fmla="val 772337"/>
              <a:gd name="f504" fmla="val 127163"/>
              <a:gd name="f505" fmla="val 865590"/>
              <a:gd name="f506" fmla="val 178162"/>
              <a:gd name="f507" fmla="val 955302"/>
              <a:gd name="f508" fmla="val 233872"/>
              <a:gd name="f509" fmla="val 1042469"/>
              <a:gd name="f510" fmla="val 385811"/>
              <a:gd name="f511" fmla="val 1279818"/>
              <a:gd name="f512" fmla="val 567173"/>
              <a:gd name="f513" fmla="val 1496823"/>
              <a:gd name="f514" fmla="val 779804"/>
              <a:gd name="f515" fmla="val 1684609"/>
              <a:gd name="f516" fmla="val 905541"/>
              <a:gd name="f517" fmla="val 1795658"/>
              <a:gd name="f518" fmla="val 1054418"/>
              <a:gd name="f519" fmla="val 1842571"/>
              <a:gd name="f520" fmla="val 1245599"/>
              <a:gd name="f521" fmla="val 1852634"/>
              <a:gd name="f522" fmla="val 1229656"/>
              <a:gd name="f523" fmla="val 1760140"/>
              <a:gd name="f524" fmla="val 1228430"/>
              <a:gd name="f525" fmla="val 1679551"/>
              <a:gd name="f526" fmla="val 1202402"/>
              <a:gd name="f527" fmla="val 1608146"/>
              <a:gd name="f528" fmla="val 1026544"/>
              <a:gd name="f529" fmla="val 1128546"/>
              <a:gd name="f530" fmla="val 711392"/>
              <a:gd name="f531" fmla="val 748872"/>
              <a:gd name="f532" fmla="val 330122"/>
              <a:gd name="f533" fmla="val 420340"/>
              <a:gd name="f534" fmla="val 296728"/>
              <a:gd name="f535" fmla="val 391309"/>
              <a:gd name="f536" fmla="val 255536"/>
              <a:gd name="f537" fmla="val 370927"/>
              <a:gd name="f538" fmla="val 218083"/>
              <a:gd name="f539" fmla="val 346512"/>
              <a:gd name="f540" fmla="val 356946"/>
              <a:gd name="f541" fmla="val 538609"/>
              <a:gd name="f542" fmla="val 502640"/>
              <a:gd name="f543" fmla="val 723811"/>
              <a:gd name="f544" fmla="val 629364"/>
              <a:gd name="f545" fmla="val 921408"/>
              <a:gd name="f546" fmla="val 755242"/>
              <a:gd name="f547" fmla="val 1117777"/>
              <a:gd name="f548" fmla="val 931063"/>
              <a:gd name="f549" fmla="val 1279980"/>
              <a:gd name="f550" fmla="val 1012710"/>
              <a:gd name="f551" fmla="val 1516704"/>
              <a:gd name="f552" fmla="val 990114"/>
              <a:gd name="f553" fmla="val 1508076"/>
              <a:gd name="f554" fmla="val 957712"/>
              <a:gd name="f555" fmla="val 1506228"/>
              <a:gd name="f556" fmla="val 945567"/>
              <a:gd name="f557" fmla="val 1489651"/>
              <a:gd name="f558" fmla="val 791383"/>
              <a:gd name="f559" fmla="val 1278467"/>
              <a:gd name="f560" fmla="val 644554"/>
              <a:gd name="f561" fmla="val 1062197"/>
              <a:gd name="f562" fmla="val 487597"/>
              <a:gd name="f563" fmla="val 853293"/>
              <a:gd name="f564" fmla="val 376162"/>
              <a:gd name="f565" fmla="val 705208"/>
              <a:gd name="f566" fmla="val 258015"/>
              <a:gd name="f567" fmla="val 561042"/>
              <a:gd name="f568" fmla="val 132072"/>
              <a:gd name="f569" fmla="val 425524"/>
              <a:gd name="f570" fmla="val 110538"/>
              <a:gd name="f571" fmla="val 402544"/>
              <a:gd name="f572" fmla="val 85170"/>
              <a:gd name="f573" fmla="val 383233"/>
              <a:gd name="f574" fmla="val 57200"/>
              <a:gd name="f575" fmla="val 365059"/>
              <a:gd name="f576" fmla="val 331148"/>
              <a:gd name="f577" fmla="val 32848"/>
              <a:gd name="f578" fmla="val 458365"/>
              <a:gd name="f579" fmla="val 261818"/>
              <a:gd name="f580" fmla="val 497225"/>
              <a:gd name="f581" fmla="val 280919"/>
              <a:gd name="f582" fmla="val 572366"/>
              <a:gd name="f583" fmla="val 301717"/>
              <a:gd name="f584" fmla="val 583699"/>
              <a:gd name="f585" fmla="val 286642"/>
              <a:gd name="f586" fmla="val 635401"/>
              <a:gd name="f587" fmla="val 216149"/>
              <a:gd name="f588" fmla="val 693685"/>
              <a:gd name="f589" fmla="val 263443"/>
              <a:gd name="f590" fmla="val 747674"/>
              <a:gd name="f591" fmla="val 261947"/>
              <a:gd name="f592" fmla="val 807936"/>
              <a:gd name="f593" fmla="val 260097"/>
              <a:gd name="f594" fmla="val 868301"/>
              <a:gd name="f595" fmla="val 270481"/>
              <a:gd name="f596" fmla="val 928361"/>
              <a:gd name="f597" fmla="val 266236"/>
              <a:gd name="f598" fmla="val 1371152"/>
              <a:gd name="f599" fmla="val 235893"/>
              <a:gd name="f600" fmla="val 1812613"/>
              <a:gd name="f601" fmla="val 194166"/>
              <a:gd name="f602" fmla="val 2243422"/>
              <a:gd name="f603" fmla="val 76555"/>
              <a:gd name="f604" fmla="val 2416799"/>
              <a:gd name="f605" fmla="val 29253"/>
              <a:gd name="f606" fmla="val 2591297"/>
              <a:gd name="f607" fmla="val 4069"/>
              <a:gd name="f608" fmla="+- 0 0 -90"/>
              <a:gd name="f609" fmla="*/ f3 1 5327858"/>
              <a:gd name="f610" fmla="*/ f4 1 3001484"/>
              <a:gd name="f611" fmla="val f5"/>
              <a:gd name="f612" fmla="val f6"/>
              <a:gd name="f613" fmla="val f7"/>
              <a:gd name="f614" fmla="*/ f608 f0 1"/>
              <a:gd name="f615" fmla="+- f613 0 f611"/>
              <a:gd name="f616" fmla="+- f612 0 f611"/>
              <a:gd name="f617" fmla="*/ f614 1 f2"/>
              <a:gd name="f618" fmla="*/ f616 1 5327858"/>
              <a:gd name="f619" fmla="*/ f615 1 3001484"/>
              <a:gd name="f620" fmla="*/ 2748958 f616 1"/>
              <a:gd name="f621" fmla="*/ 1803860 f615 1"/>
              <a:gd name="f622" fmla="*/ 3516500 f616 1"/>
              <a:gd name="f623" fmla="*/ 2692005 f615 1"/>
              <a:gd name="f624" fmla="*/ 2409413 f616 1"/>
              <a:gd name="f625" fmla="*/ 1623109 f615 1"/>
              <a:gd name="f626" fmla="*/ 3348913 f616 1"/>
              <a:gd name="f627" fmla="*/ 2739827 f615 1"/>
              <a:gd name="f628" fmla="*/ 2508180 f616 1"/>
              <a:gd name="f629" fmla="*/ 1671368 f615 1"/>
              <a:gd name="f630" fmla="*/ 4743520 f616 1"/>
              <a:gd name="f631" fmla="*/ 974378 f615 1"/>
              <a:gd name="f632" fmla="*/ 4091677 f616 1"/>
              <a:gd name="f633" fmla="*/ 1038028 f615 1"/>
              <a:gd name="f634" fmla="*/ 3515471 f616 1"/>
              <a:gd name="f635" fmla="*/ 1125864 f615 1"/>
              <a:gd name="f636" fmla="*/ 4594761 f616 1"/>
              <a:gd name="f637" fmla="*/ 1138284 f615 1"/>
              <a:gd name="f638" fmla="*/ 4496736 f616 1"/>
              <a:gd name="f639" fmla="*/ 1241890 f615 1"/>
              <a:gd name="f640" fmla="*/ 3912864 f616 1"/>
              <a:gd name="f641" fmla="*/ 1298109 f615 1"/>
              <a:gd name="f642" fmla="*/ 3824504 f616 1"/>
              <a:gd name="f643" fmla="*/ 1309614 f615 1"/>
              <a:gd name="f644" fmla="*/ 4960541 f616 1"/>
              <a:gd name="f645" fmla="*/ 1333472 f615 1"/>
              <a:gd name="f646" fmla="*/ 5194199 f616 1"/>
              <a:gd name="f647" fmla="*/ 1198707 f615 1"/>
              <a:gd name="f648" fmla="*/ 5167523 f616 1"/>
              <a:gd name="f649" fmla="*/ 1024959 f615 1"/>
              <a:gd name="f650" fmla="*/ 4962465 f616 1"/>
              <a:gd name="f651" fmla="*/ 982143 f615 1"/>
              <a:gd name="f652" fmla="*/ 1705019 f616 1"/>
              <a:gd name="f653" fmla="*/ 787219 f615 1"/>
              <a:gd name="f654" fmla="*/ 1667816 f616 1"/>
              <a:gd name="f655" fmla="*/ 800997 f615 1"/>
              <a:gd name="f656" fmla="*/ 3141071 f616 1"/>
              <a:gd name="f657" fmla="*/ 1596459 f615 1"/>
              <a:gd name="f658" fmla="*/ 3160484 f616 1"/>
              <a:gd name="f659" fmla="*/ 1661940 f615 1"/>
              <a:gd name="f660" fmla="*/ 2399742 f616 1"/>
              <a:gd name="f661" fmla="*/ 1285949 f615 1"/>
              <a:gd name="f662" fmla="*/ 1620522 f616 1"/>
              <a:gd name="f663" fmla="*/ 895227 f615 1"/>
              <a:gd name="f664" fmla="*/ 2362702 f616 1"/>
              <a:gd name="f665" fmla="*/ 1473347 f615 1"/>
              <a:gd name="f666" fmla="*/ 2892435 f616 1"/>
              <a:gd name="f667" fmla="*/ 1718415 f615 1"/>
              <a:gd name="f668" fmla="*/ 3397928 f616 1"/>
              <a:gd name="f669" fmla="*/ 1721816 f615 1"/>
              <a:gd name="f670" fmla="*/ 3289763 f616 1"/>
              <a:gd name="f671" fmla="*/ 1462888 f615 1"/>
              <a:gd name="f672" fmla="*/ 2603024 f616 1"/>
              <a:gd name="f673" fmla="*/ 1054554 f615 1"/>
              <a:gd name="f674" fmla="*/ 2495572 f616 1"/>
              <a:gd name="f675" fmla="*/ 999994 f615 1"/>
              <a:gd name="f676" fmla="*/ 2747815 f616 1"/>
              <a:gd name="f677" fmla="*/ 82299 f615 1"/>
              <a:gd name="f678" fmla="*/ 2283601 f616 1"/>
              <a:gd name="f679" fmla="*/ 144329 f615 1"/>
              <a:gd name="f680" fmla="*/ 1378186 f616 1"/>
              <a:gd name="f681" fmla="*/ 312830 f615 1"/>
              <a:gd name="f682" fmla="*/ 960099 f616 1"/>
              <a:gd name="f683" fmla="*/ 343827 f615 1"/>
              <a:gd name="f684" fmla="*/ 2962282 f616 1"/>
              <a:gd name="f685" fmla="*/ 316095 f615 1"/>
              <a:gd name="f686" fmla="*/ 2914525 f616 1"/>
              <a:gd name="f687" fmla="*/ 407025 f615 1"/>
              <a:gd name="f688" fmla="*/ 1802740 f616 1"/>
              <a:gd name="f689" fmla="*/ 506109 f615 1"/>
              <a:gd name="f690" fmla="*/ 1049396 f616 1"/>
              <a:gd name="f691" fmla="*/ 464507 f615 1"/>
              <a:gd name="f692" fmla="*/ 960632 f616 1"/>
              <a:gd name="f693" fmla="*/ 471223 f615 1"/>
              <a:gd name="f694" fmla="*/ 1078818 f616 1"/>
              <a:gd name="f695" fmla="*/ 525601 f615 1"/>
              <a:gd name="f696" fmla="*/ 1317647 f616 1"/>
              <a:gd name="f697" fmla="*/ 573300 f615 1"/>
              <a:gd name="f698" fmla="*/ 2901057 f616 1"/>
              <a:gd name="f699" fmla="*/ 564009 f615 1"/>
              <a:gd name="f700" fmla="*/ 3360748 f616 1"/>
              <a:gd name="f701" fmla="*/ 276585 f615 1"/>
              <a:gd name="f702" fmla="*/ 3416210 f616 1"/>
              <a:gd name="f703" fmla="*/ 208922 f615 1"/>
              <a:gd name="f704" fmla="*/ 3212868 f616 1"/>
              <a:gd name="f705" fmla="*/ 116058 f615 1"/>
              <a:gd name="f706" fmla="*/ 2766268 f616 1"/>
              <a:gd name="f707" fmla="*/ 455 f615 1"/>
              <a:gd name="f708" fmla="*/ 3291950 f616 1"/>
              <a:gd name="f709" fmla="*/ 53781 f615 1"/>
              <a:gd name="f710" fmla="*/ 3495662 f616 1"/>
              <a:gd name="f711" fmla="*/ 181860 f615 1"/>
              <a:gd name="f712" fmla="*/ 3373798 f616 1"/>
              <a:gd name="f713" fmla="*/ 374336 f615 1"/>
              <a:gd name="f714" fmla="*/ 2805406 f616 1"/>
              <a:gd name="f715" fmla="*/ 682623 f615 1"/>
              <a:gd name="f716" fmla="*/ 2344286 f616 1"/>
              <a:gd name="f717" fmla="*/ 805627 f615 1"/>
              <a:gd name="f718" fmla="*/ 2644911 f616 1"/>
              <a:gd name="f719" fmla="*/ 968768 f615 1"/>
              <a:gd name="f720" fmla="*/ 2999485 f616 1"/>
              <a:gd name="f721" fmla="*/ 1035252 f615 1"/>
              <a:gd name="f722" fmla="*/ 3083927 f616 1"/>
              <a:gd name="f723" fmla="*/ 1032246 f615 1"/>
              <a:gd name="f724" fmla="*/ 3325087 f616 1"/>
              <a:gd name="f725" fmla="*/ 999791 f615 1"/>
              <a:gd name="f726" fmla="*/ 3638120 f616 1"/>
              <a:gd name="f727" fmla="*/ 1017540 f615 1"/>
              <a:gd name="f728" fmla="*/ 4027819 f616 1"/>
              <a:gd name="f729" fmla="*/ 966356 f615 1"/>
              <a:gd name="f730" fmla="*/ 5006708 f616 1"/>
              <a:gd name="f731" fmla="*/ 904501 f615 1"/>
              <a:gd name="f732" fmla="*/ 5211123 f616 1"/>
              <a:gd name="f733" fmla="*/ 948486 f615 1"/>
              <a:gd name="f734" fmla="*/ 5270931 f616 1"/>
              <a:gd name="f735" fmla="*/ 1231797 f615 1"/>
              <a:gd name="f736" fmla="*/ 5117412 f616 1"/>
              <a:gd name="f737" fmla="*/ 1352055 f615 1"/>
              <a:gd name="f738" fmla="*/ 4252698 f616 1"/>
              <a:gd name="f739" fmla="*/ 1508702 f615 1"/>
              <a:gd name="f740" fmla="*/ 3306404 f616 1"/>
              <a:gd name="f741" fmla="*/ 1204901 f615 1"/>
              <a:gd name="f742" fmla="*/ 2947668 f616 1"/>
              <a:gd name="f743" fmla="*/ 1130798 f615 1"/>
              <a:gd name="f744" fmla="*/ 3322308 f616 1"/>
              <a:gd name="f745" fmla="*/ 1387182 f615 1"/>
              <a:gd name="f746" fmla="*/ 3488446 f616 1"/>
              <a:gd name="f747" fmla="*/ 1575262 f615 1"/>
              <a:gd name="f748" fmla="*/ 3351452 f616 1"/>
              <a:gd name="f749" fmla="*/ 1869771 f615 1"/>
              <a:gd name="f750" fmla="*/ 3162816 f616 1"/>
              <a:gd name="f751" fmla="*/ 1907535 f615 1"/>
              <a:gd name="f752" fmla="*/ 3249051 f616 1"/>
              <a:gd name="f753" fmla="*/ 2000652 f615 1"/>
              <a:gd name="f754" fmla="*/ 3619277 f616 1"/>
              <a:gd name="f755" fmla="*/ 2699849 f615 1"/>
              <a:gd name="f756" fmla="*/ 3563771 f616 1"/>
              <a:gd name="f757" fmla="*/ 2998100 f615 1"/>
              <a:gd name="f758" fmla="*/ 2376611 f616 1"/>
              <a:gd name="f759" fmla="*/ 1801423 f615 1"/>
              <a:gd name="f760" fmla="*/ 2191088 f616 1"/>
              <a:gd name="f761" fmla="*/ 1495361 f615 1"/>
              <a:gd name="f762" fmla="*/ 1913989 f616 1"/>
              <a:gd name="f763" fmla="*/ 1288084 f615 1"/>
              <a:gd name="f764" fmla="*/ 1366465 f616 1"/>
              <a:gd name="f765" fmla="*/ 796526 f615 1"/>
              <a:gd name="f766" fmla="*/ 1228305 f616 1"/>
              <a:gd name="f767" fmla="*/ 683208 f615 1"/>
              <a:gd name="f768" fmla="*/ 521390 f616 1"/>
              <a:gd name="f769" fmla="*/ 376414 f615 1"/>
              <a:gd name="f770" fmla="*/ 418831 f616 1"/>
              <a:gd name="f771" fmla="*/ 355751 f615 1"/>
              <a:gd name="f772" fmla="*/ 784300 f616 1"/>
              <a:gd name="f773" fmla="*/ 758546 f615 1"/>
              <a:gd name="f774" fmla="*/ 1018486 f616 1"/>
              <a:gd name="f775" fmla="*/ 1054852 f615 1"/>
              <a:gd name="f776" fmla="*/ 1313041 f616 1"/>
              <a:gd name="f777" fmla="*/ 1709365 f615 1"/>
              <a:gd name="f778" fmla="*/ 1324336 f616 1"/>
              <a:gd name="f779" fmla="*/ 1784079 f615 1"/>
              <a:gd name="f780" fmla="*/ 1172892 f616 1"/>
              <a:gd name="f781" fmla="*/ 1926790 f615 1"/>
              <a:gd name="f782" fmla="*/ 709643 f616 1"/>
              <a:gd name="f783" fmla="*/ 1725156 f615 1"/>
              <a:gd name="f784" fmla="*/ 33838 f616 1"/>
              <a:gd name="f785" fmla="*/ 854147 f615 1"/>
              <a:gd name="f786" fmla="*/ 0 f616 1"/>
              <a:gd name="f787" fmla="*/ 775028 f615 1"/>
              <a:gd name="f788" fmla="*/ 574413 f615 1"/>
              <a:gd name="f789" fmla="*/ 81544 f616 1"/>
              <a:gd name="f790" fmla="*/ 772337 f615 1"/>
              <a:gd name="f791" fmla="*/ 233872 f616 1"/>
              <a:gd name="f792" fmla="*/ 1042469 f615 1"/>
              <a:gd name="f793" fmla="*/ 779804 f616 1"/>
              <a:gd name="f794" fmla="*/ 1684609 f615 1"/>
              <a:gd name="f795" fmla="*/ 1245599 f616 1"/>
              <a:gd name="f796" fmla="*/ 1852634 f615 1"/>
              <a:gd name="f797" fmla="*/ 1202402 f616 1"/>
              <a:gd name="f798" fmla="*/ 1608146 f615 1"/>
              <a:gd name="f799" fmla="*/ 330122 f616 1"/>
              <a:gd name="f800" fmla="*/ 420340 f615 1"/>
              <a:gd name="f801" fmla="*/ 218083 f616 1"/>
              <a:gd name="f802" fmla="*/ 346512 f615 1"/>
              <a:gd name="f803" fmla="*/ 629364 f616 1"/>
              <a:gd name="f804" fmla="*/ 921408 f615 1"/>
              <a:gd name="f805" fmla="*/ 1012710 f616 1"/>
              <a:gd name="f806" fmla="*/ 1516704 f615 1"/>
              <a:gd name="f807" fmla="*/ 945567 f616 1"/>
              <a:gd name="f808" fmla="*/ 1489651 f615 1"/>
              <a:gd name="f809" fmla="*/ 487597 f616 1"/>
              <a:gd name="f810" fmla="*/ 853293 f615 1"/>
              <a:gd name="f811" fmla="*/ 132072 f616 1"/>
              <a:gd name="f812" fmla="*/ 425524 f615 1"/>
              <a:gd name="f813" fmla="*/ 57200 f616 1"/>
              <a:gd name="f814" fmla="*/ 365059 f615 1"/>
              <a:gd name="f815" fmla="*/ 331148 f615 1"/>
              <a:gd name="f816" fmla="*/ 32848 f615 1"/>
              <a:gd name="f817" fmla="*/ 458365 f616 1"/>
              <a:gd name="f818" fmla="*/ 261818 f615 1"/>
              <a:gd name="f819" fmla="*/ 583699 f616 1"/>
              <a:gd name="f820" fmla="*/ 286642 f615 1"/>
              <a:gd name="f821" fmla="*/ 747674 f616 1"/>
              <a:gd name="f822" fmla="*/ 261947 f615 1"/>
              <a:gd name="f823" fmla="*/ 928361 f616 1"/>
              <a:gd name="f824" fmla="*/ 266236 f615 1"/>
              <a:gd name="f825" fmla="*/ 2243422 f616 1"/>
              <a:gd name="f826" fmla="*/ 76555 f615 1"/>
              <a:gd name="f827" fmla="+- f617 0 f1"/>
              <a:gd name="f828" fmla="*/ f620 1 5327858"/>
              <a:gd name="f829" fmla="*/ f621 1 3001484"/>
              <a:gd name="f830" fmla="*/ f622 1 5327858"/>
              <a:gd name="f831" fmla="*/ f623 1 3001484"/>
              <a:gd name="f832" fmla="*/ f624 1 5327858"/>
              <a:gd name="f833" fmla="*/ f625 1 3001484"/>
              <a:gd name="f834" fmla="*/ f626 1 5327858"/>
              <a:gd name="f835" fmla="*/ f627 1 3001484"/>
              <a:gd name="f836" fmla="*/ f628 1 5327858"/>
              <a:gd name="f837" fmla="*/ f629 1 3001484"/>
              <a:gd name="f838" fmla="*/ f630 1 5327858"/>
              <a:gd name="f839" fmla="*/ f631 1 3001484"/>
              <a:gd name="f840" fmla="*/ f632 1 5327858"/>
              <a:gd name="f841" fmla="*/ f633 1 3001484"/>
              <a:gd name="f842" fmla="*/ f634 1 5327858"/>
              <a:gd name="f843" fmla="*/ f635 1 3001484"/>
              <a:gd name="f844" fmla="*/ f636 1 5327858"/>
              <a:gd name="f845" fmla="*/ f637 1 3001484"/>
              <a:gd name="f846" fmla="*/ f638 1 5327858"/>
              <a:gd name="f847" fmla="*/ f639 1 3001484"/>
              <a:gd name="f848" fmla="*/ f640 1 5327858"/>
              <a:gd name="f849" fmla="*/ f641 1 3001484"/>
              <a:gd name="f850" fmla="*/ f642 1 5327858"/>
              <a:gd name="f851" fmla="*/ f643 1 3001484"/>
              <a:gd name="f852" fmla="*/ f644 1 5327858"/>
              <a:gd name="f853" fmla="*/ f645 1 3001484"/>
              <a:gd name="f854" fmla="*/ f646 1 5327858"/>
              <a:gd name="f855" fmla="*/ f647 1 3001484"/>
              <a:gd name="f856" fmla="*/ f648 1 5327858"/>
              <a:gd name="f857" fmla="*/ f649 1 3001484"/>
              <a:gd name="f858" fmla="*/ f650 1 5327858"/>
              <a:gd name="f859" fmla="*/ f651 1 3001484"/>
              <a:gd name="f860" fmla="*/ f652 1 5327858"/>
              <a:gd name="f861" fmla="*/ f653 1 3001484"/>
              <a:gd name="f862" fmla="*/ f654 1 5327858"/>
              <a:gd name="f863" fmla="*/ f655 1 3001484"/>
              <a:gd name="f864" fmla="*/ f656 1 5327858"/>
              <a:gd name="f865" fmla="*/ f657 1 3001484"/>
              <a:gd name="f866" fmla="*/ f658 1 5327858"/>
              <a:gd name="f867" fmla="*/ f659 1 3001484"/>
              <a:gd name="f868" fmla="*/ f660 1 5327858"/>
              <a:gd name="f869" fmla="*/ f661 1 3001484"/>
              <a:gd name="f870" fmla="*/ f662 1 5327858"/>
              <a:gd name="f871" fmla="*/ f663 1 3001484"/>
              <a:gd name="f872" fmla="*/ f664 1 5327858"/>
              <a:gd name="f873" fmla="*/ f665 1 3001484"/>
              <a:gd name="f874" fmla="*/ f666 1 5327858"/>
              <a:gd name="f875" fmla="*/ f667 1 3001484"/>
              <a:gd name="f876" fmla="*/ f668 1 5327858"/>
              <a:gd name="f877" fmla="*/ f669 1 3001484"/>
              <a:gd name="f878" fmla="*/ f670 1 5327858"/>
              <a:gd name="f879" fmla="*/ f671 1 3001484"/>
              <a:gd name="f880" fmla="*/ f672 1 5327858"/>
              <a:gd name="f881" fmla="*/ f673 1 3001484"/>
              <a:gd name="f882" fmla="*/ f674 1 5327858"/>
              <a:gd name="f883" fmla="*/ f675 1 3001484"/>
              <a:gd name="f884" fmla="*/ f676 1 5327858"/>
              <a:gd name="f885" fmla="*/ f677 1 3001484"/>
              <a:gd name="f886" fmla="*/ f678 1 5327858"/>
              <a:gd name="f887" fmla="*/ f679 1 3001484"/>
              <a:gd name="f888" fmla="*/ f680 1 5327858"/>
              <a:gd name="f889" fmla="*/ f681 1 3001484"/>
              <a:gd name="f890" fmla="*/ f682 1 5327858"/>
              <a:gd name="f891" fmla="*/ f683 1 3001484"/>
              <a:gd name="f892" fmla="*/ f684 1 5327858"/>
              <a:gd name="f893" fmla="*/ f685 1 3001484"/>
              <a:gd name="f894" fmla="*/ f686 1 5327858"/>
              <a:gd name="f895" fmla="*/ f687 1 3001484"/>
              <a:gd name="f896" fmla="*/ f688 1 5327858"/>
              <a:gd name="f897" fmla="*/ f689 1 3001484"/>
              <a:gd name="f898" fmla="*/ f690 1 5327858"/>
              <a:gd name="f899" fmla="*/ f691 1 3001484"/>
              <a:gd name="f900" fmla="*/ f692 1 5327858"/>
              <a:gd name="f901" fmla="*/ f693 1 3001484"/>
              <a:gd name="f902" fmla="*/ f694 1 5327858"/>
              <a:gd name="f903" fmla="*/ f695 1 3001484"/>
              <a:gd name="f904" fmla="*/ f696 1 5327858"/>
              <a:gd name="f905" fmla="*/ f697 1 3001484"/>
              <a:gd name="f906" fmla="*/ f698 1 5327858"/>
              <a:gd name="f907" fmla="*/ f699 1 3001484"/>
              <a:gd name="f908" fmla="*/ f700 1 5327858"/>
              <a:gd name="f909" fmla="*/ f701 1 3001484"/>
              <a:gd name="f910" fmla="*/ f702 1 5327858"/>
              <a:gd name="f911" fmla="*/ f703 1 3001484"/>
              <a:gd name="f912" fmla="*/ f704 1 5327858"/>
              <a:gd name="f913" fmla="*/ f705 1 3001484"/>
              <a:gd name="f914" fmla="*/ f706 1 5327858"/>
              <a:gd name="f915" fmla="*/ f707 1 3001484"/>
              <a:gd name="f916" fmla="*/ f708 1 5327858"/>
              <a:gd name="f917" fmla="*/ f709 1 3001484"/>
              <a:gd name="f918" fmla="*/ f710 1 5327858"/>
              <a:gd name="f919" fmla="*/ f711 1 3001484"/>
              <a:gd name="f920" fmla="*/ f712 1 5327858"/>
              <a:gd name="f921" fmla="*/ f713 1 3001484"/>
              <a:gd name="f922" fmla="*/ f714 1 5327858"/>
              <a:gd name="f923" fmla="*/ f715 1 3001484"/>
              <a:gd name="f924" fmla="*/ f716 1 5327858"/>
              <a:gd name="f925" fmla="*/ f717 1 3001484"/>
              <a:gd name="f926" fmla="*/ f718 1 5327858"/>
              <a:gd name="f927" fmla="*/ f719 1 3001484"/>
              <a:gd name="f928" fmla="*/ f720 1 5327858"/>
              <a:gd name="f929" fmla="*/ f721 1 3001484"/>
              <a:gd name="f930" fmla="*/ f722 1 5327858"/>
              <a:gd name="f931" fmla="*/ f723 1 3001484"/>
              <a:gd name="f932" fmla="*/ f724 1 5327858"/>
              <a:gd name="f933" fmla="*/ f725 1 3001484"/>
              <a:gd name="f934" fmla="*/ f726 1 5327858"/>
              <a:gd name="f935" fmla="*/ f727 1 3001484"/>
              <a:gd name="f936" fmla="*/ f728 1 5327858"/>
              <a:gd name="f937" fmla="*/ f729 1 3001484"/>
              <a:gd name="f938" fmla="*/ f730 1 5327858"/>
              <a:gd name="f939" fmla="*/ f731 1 3001484"/>
              <a:gd name="f940" fmla="*/ f732 1 5327858"/>
              <a:gd name="f941" fmla="*/ f733 1 3001484"/>
              <a:gd name="f942" fmla="*/ f734 1 5327858"/>
              <a:gd name="f943" fmla="*/ f735 1 3001484"/>
              <a:gd name="f944" fmla="*/ f736 1 5327858"/>
              <a:gd name="f945" fmla="*/ f737 1 3001484"/>
              <a:gd name="f946" fmla="*/ f738 1 5327858"/>
              <a:gd name="f947" fmla="*/ f739 1 3001484"/>
              <a:gd name="f948" fmla="*/ f740 1 5327858"/>
              <a:gd name="f949" fmla="*/ f741 1 3001484"/>
              <a:gd name="f950" fmla="*/ f742 1 5327858"/>
              <a:gd name="f951" fmla="*/ f743 1 3001484"/>
              <a:gd name="f952" fmla="*/ f744 1 5327858"/>
              <a:gd name="f953" fmla="*/ f745 1 3001484"/>
              <a:gd name="f954" fmla="*/ f746 1 5327858"/>
              <a:gd name="f955" fmla="*/ f747 1 3001484"/>
              <a:gd name="f956" fmla="*/ f748 1 5327858"/>
              <a:gd name="f957" fmla="*/ f749 1 3001484"/>
              <a:gd name="f958" fmla="*/ f750 1 5327858"/>
              <a:gd name="f959" fmla="*/ f751 1 3001484"/>
              <a:gd name="f960" fmla="*/ f752 1 5327858"/>
              <a:gd name="f961" fmla="*/ f753 1 3001484"/>
              <a:gd name="f962" fmla="*/ f754 1 5327858"/>
              <a:gd name="f963" fmla="*/ f755 1 3001484"/>
              <a:gd name="f964" fmla="*/ f756 1 5327858"/>
              <a:gd name="f965" fmla="*/ f757 1 3001484"/>
              <a:gd name="f966" fmla="*/ f758 1 5327858"/>
              <a:gd name="f967" fmla="*/ f759 1 3001484"/>
              <a:gd name="f968" fmla="*/ f760 1 5327858"/>
              <a:gd name="f969" fmla="*/ f761 1 3001484"/>
              <a:gd name="f970" fmla="*/ f762 1 5327858"/>
              <a:gd name="f971" fmla="*/ f763 1 3001484"/>
              <a:gd name="f972" fmla="*/ f764 1 5327858"/>
              <a:gd name="f973" fmla="*/ f765 1 3001484"/>
              <a:gd name="f974" fmla="*/ f766 1 5327858"/>
              <a:gd name="f975" fmla="*/ f767 1 3001484"/>
              <a:gd name="f976" fmla="*/ f768 1 5327858"/>
              <a:gd name="f977" fmla="*/ f769 1 3001484"/>
              <a:gd name="f978" fmla="*/ f770 1 5327858"/>
              <a:gd name="f979" fmla="*/ f771 1 3001484"/>
              <a:gd name="f980" fmla="*/ f772 1 5327858"/>
              <a:gd name="f981" fmla="*/ f773 1 3001484"/>
              <a:gd name="f982" fmla="*/ f774 1 5327858"/>
              <a:gd name="f983" fmla="*/ f775 1 3001484"/>
              <a:gd name="f984" fmla="*/ f776 1 5327858"/>
              <a:gd name="f985" fmla="*/ f777 1 3001484"/>
              <a:gd name="f986" fmla="*/ f778 1 5327858"/>
              <a:gd name="f987" fmla="*/ f779 1 3001484"/>
              <a:gd name="f988" fmla="*/ f780 1 5327858"/>
              <a:gd name="f989" fmla="*/ f781 1 3001484"/>
              <a:gd name="f990" fmla="*/ f782 1 5327858"/>
              <a:gd name="f991" fmla="*/ f783 1 3001484"/>
              <a:gd name="f992" fmla="*/ f784 1 5327858"/>
              <a:gd name="f993" fmla="*/ f785 1 3001484"/>
              <a:gd name="f994" fmla="*/ f786 1 5327858"/>
              <a:gd name="f995" fmla="*/ f787 1 3001484"/>
              <a:gd name="f996" fmla="*/ f788 1 3001484"/>
              <a:gd name="f997" fmla="*/ f789 1 5327858"/>
              <a:gd name="f998" fmla="*/ f790 1 3001484"/>
              <a:gd name="f999" fmla="*/ f791 1 5327858"/>
              <a:gd name="f1000" fmla="*/ f792 1 3001484"/>
              <a:gd name="f1001" fmla="*/ f793 1 5327858"/>
              <a:gd name="f1002" fmla="*/ f794 1 3001484"/>
              <a:gd name="f1003" fmla="*/ f795 1 5327858"/>
              <a:gd name="f1004" fmla="*/ f796 1 3001484"/>
              <a:gd name="f1005" fmla="*/ f797 1 5327858"/>
              <a:gd name="f1006" fmla="*/ f798 1 3001484"/>
              <a:gd name="f1007" fmla="*/ f799 1 5327858"/>
              <a:gd name="f1008" fmla="*/ f800 1 3001484"/>
              <a:gd name="f1009" fmla="*/ f801 1 5327858"/>
              <a:gd name="f1010" fmla="*/ f802 1 3001484"/>
              <a:gd name="f1011" fmla="*/ f803 1 5327858"/>
              <a:gd name="f1012" fmla="*/ f804 1 3001484"/>
              <a:gd name="f1013" fmla="*/ f805 1 5327858"/>
              <a:gd name="f1014" fmla="*/ f806 1 3001484"/>
              <a:gd name="f1015" fmla="*/ f807 1 5327858"/>
              <a:gd name="f1016" fmla="*/ f808 1 3001484"/>
              <a:gd name="f1017" fmla="*/ f809 1 5327858"/>
              <a:gd name="f1018" fmla="*/ f810 1 3001484"/>
              <a:gd name="f1019" fmla="*/ f811 1 5327858"/>
              <a:gd name="f1020" fmla="*/ f812 1 3001484"/>
              <a:gd name="f1021" fmla="*/ f813 1 5327858"/>
              <a:gd name="f1022" fmla="*/ f814 1 3001484"/>
              <a:gd name="f1023" fmla="*/ f815 1 3001484"/>
              <a:gd name="f1024" fmla="*/ f816 1 3001484"/>
              <a:gd name="f1025" fmla="*/ f817 1 5327858"/>
              <a:gd name="f1026" fmla="*/ f818 1 3001484"/>
              <a:gd name="f1027" fmla="*/ f819 1 5327858"/>
              <a:gd name="f1028" fmla="*/ f820 1 3001484"/>
              <a:gd name="f1029" fmla="*/ f821 1 5327858"/>
              <a:gd name="f1030" fmla="*/ f822 1 3001484"/>
              <a:gd name="f1031" fmla="*/ f823 1 5327858"/>
              <a:gd name="f1032" fmla="*/ f824 1 3001484"/>
              <a:gd name="f1033" fmla="*/ f825 1 5327858"/>
              <a:gd name="f1034" fmla="*/ f826 1 3001484"/>
              <a:gd name="f1035" fmla="*/ f611 1 f618"/>
              <a:gd name="f1036" fmla="*/ f612 1 f618"/>
              <a:gd name="f1037" fmla="*/ f611 1 f619"/>
              <a:gd name="f1038" fmla="*/ f613 1 f619"/>
              <a:gd name="f1039" fmla="*/ f828 1 f618"/>
              <a:gd name="f1040" fmla="*/ f829 1 f619"/>
              <a:gd name="f1041" fmla="*/ f830 1 f618"/>
              <a:gd name="f1042" fmla="*/ f831 1 f619"/>
              <a:gd name="f1043" fmla="*/ f832 1 f618"/>
              <a:gd name="f1044" fmla="*/ f833 1 f619"/>
              <a:gd name="f1045" fmla="*/ f834 1 f618"/>
              <a:gd name="f1046" fmla="*/ f835 1 f619"/>
              <a:gd name="f1047" fmla="*/ f836 1 f618"/>
              <a:gd name="f1048" fmla="*/ f837 1 f619"/>
              <a:gd name="f1049" fmla="*/ f838 1 f618"/>
              <a:gd name="f1050" fmla="*/ f839 1 f619"/>
              <a:gd name="f1051" fmla="*/ f840 1 f618"/>
              <a:gd name="f1052" fmla="*/ f841 1 f619"/>
              <a:gd name="f1053" fmla="*/ f842 1 f618"/>
              <a:gd name="f1054" fmla="*/ f843 1 f619"/>
              <a:gd name="f1055" fmla="*/ f844 1 f618"/>
              <a:gd name="f1056" fmla="*/ f845 1 f619"/>
              <a:gd name="f1057" fmla="*/ f846 1 f618"/>
              <a:gd name="f1058" fmla="*/ f847 1 f619"/>
              <a:gd name="f1059" fmla="*/ f848 1 f618"/>
              <a:gd name="f1060" fmla="*/ f849 1 f619"/>
              <a:gd name="f1061" fmla="*/ f850 1 f618"/>
              <a:gd name="f1062" fmla="*/ f851 1 f619"/>
              <a:gd name="f1063" fmla="*/ f852 1 f618"/>
              <a:gd name="f1064" fmla="*/ f853 1 f619"/>
              <a:gd name="f1065" fmla="*/ f854 1 f618"/>
              <a:gd name="f1066" fmla="*/ f855 1 f619"/>
              <a:gd name="f1067" fmla="*/ f856 1 f618"/>
              <a:gd name="f1068" fmla="*/ f857 1 f619"/>
              <a:gd name="f1069" fmla="*/ f858 1 f618"/>
              <a:gd name="f1070" fmla="*/ f859 1 f619"/>
              <a:gd name="f1071" fmla="*/ f860 1 f618"/>
              <a:gd name="f1072" fmla="*/ f861 1 f619"/>
              <a:gd name="f1073" fmla="*/ f862 1 f618"/>
              <a:gd name="f1074" fmla="*/ f863 1 f619"/>
              <a:gd name="f1075" fmla="*/ f864 1 f618"/>
              <a:gd name="f1076" fmla="*/ f865 1 f619"/>
              <a:gd name="f1077" fmla="*/ f866 1 f618"/>
              <a:gd name="f1078" fmla="*/ f867 1 f619"/>
              <a:gd name="f1079" fmla="*/ f868 1 f618"/>
              <a:gd name="f1080" fmla="*/ f869 1 f619"/>
              <a:gd name="f1081" fmla="*/ f870 1 f618"/>
              <a:gd name="f1082" fmla="*/ f871 1 f619"/>
              <a:gd name="f1083" fmla="*/ f872 1 f618"/>
              <a:gd name="f1084" fmla="*/ f873 1 f619"/>
              <a:gd name="f1085" fmla="*/ f874 1 f618"/>
              <a:gd name="f1086" fmla="*/ f875 1 f619"/>
              <a:gd name="f1087" fmla="*/ f876 1 f618"/>
              <a:gd name="f1088" fmla="*/ f877 1 f619"/>
              <a:gd name="f1089" fmla="*/ f878 1 f618"/>
              <a:gd name="f1090" fmla="*/ f879 1 f619"/>
              <a:gd name="f1091" fmla="*/ f880 1 f618"/>
              <a:gd name="f1092" fmla="*/ f881 1 f619"/>
              <a:gd name="f1093" fmla="*/ f882 1 f618"/>
              <a:gd name="f1094" fmla="*/ f883 1 f619"/>
              <a:gd name="f1095" fmla="*/ f884 1 f618"/>
              <a:gd name="f1096" fmla="*/ f885 1 f619"/>
              <a:gd name="f1097" fmla="*/ f886 1 f618"/>
              <a:gd name="f1098" fmla="*/ f887 1 f619"/>
              <a:gd name="f1099" fmla="*/ f888 1 f618"/>
              <a:gd name="f1100" fmla="*/ f889 1 f619"/>
              <a:gd name="f1101" fmla="*/ f890 1 f618"/>
              <a:gd name="f1102" fmla="*/ f891 1 f619"/>
              <a:gd name="f1103" fmla="*/ f892 1 f618"/>
              <a:gd name="f1104" fmla="*/ f893 1 f619"/>
              <a:gd name="f1105" fmla="*/ f894 1 f618"/>
              <a:gd name="f1106" fmla="*/ f895 1 f619"/>
              <a:gd name="f1107" fmla="*/ f896 1 f618"/>
              <a:gd name="f1108" fmla="*/ f897 1 f619"/>
              <a:gd name="f1109" fmla="*/ f898 1 f618"/>
              <a:gd name="f1110" fmla="*/ f899 1 f619"/>
              <a:gd name="f1111" fmla="*/ f900 1 f618"/>
              <a:gd name="f1112" fmla="*/ f901 1 f619"/>
              <a:gd name="f1113" fmla="*/ f902 1 f618"/>
              <a:gd name="f1114" fmla="*/ f903 1 f619"/>
              <a:gd name="f1115" fmla="*/ f904 1 f618"/>
              <a:gd name="f1116" fmla="*/ f905 1 f619"/>
              <a:gd name="f1117" fmla="*/ f906 1 f618"/>
              <a:gd name="f1118" fmla="*/ f907 1 f619"/>
              <a:gd name="f1119" fmla="*/ f908 1 f618"/>
              <a:gd name="f1120" fmla="*/ f909 1 f619"/>
              <a:gd name="f1121" fmla="*/ f910 1 f618"/>
              <a:gd name="f1122" fmla="*/ f911 1 f619"/>
              <a:gd name="f1123" fmla="*/ f912 1 f618"/>
              <a:gd name="f1124" fmla="*/ f913 1 f619"/>
              <a:gd name="f1125" fmla="*/ f914 1 f618"/>
              <a:gd name="f1126" fmla="*/ f915 1 f619"/>
              <a:gd name="f1127" fmla="*/ f916 1 f618"/>
              <a:gd name="f1128" fmla="*/ f917 1 f619"/>
              <a:gd name="f1129" fmla="*/ f918 1 f618"/>
              <a:gd name="f1130" fmla="*/ f919 1 f619"/>
              <a:gd name="f1131" fmla="*/ f920 1 f618"/>
              <a:gd name="f1132" fmla="*/ f921 1 f619"/>
              <a:gd name="f1133" fmla="*/ f922 1 f618"/>
              <a:gd name="f1134" fmla="*/ f923 1 f619"/>
              <a:gd name="f1135" fmla="*/ f924 1 f618"/>
              <a:gd name="f1136" fmla="*/ f925 1 f619"/>
              <a:gd name="f1137" fmla="*/ f926 1 f618"/>
              <a:gd name="f1138" fmla="*/ f927 1 f619"/>
              <a:gd name="f1139" fmla="*/ f928 1 f618"/>
              <a:gd name="f1140" fmla="*/ f929 1 f619"/>
              <a:gd name="f1141" fmla="*/ f930 1 f618"/>
              <a:gd name="f1142" fmla="*/ f931 1 f619"/>
              <a:gd name="f1143" fmla="*/ f932 1 f618"/>
              <a:gd name="f1144" fmla="*/ f933 1 f619"/>
              <a:gd name="f1145" fmla="*/ f934 1 f618"/>
              <a:gd name="f1146" fmla="*/ f935 1 f619"/>
              <a:gd name="f1147" fmla="*/ f936 1 f618"/>
              <a:gd name="f1148" fmla="*/ f937 1 f619"/>
              <a:gd name="f1149" fmla="*/ f938 1 f618"/>
              <a:gd name="f1150" fmla="*/ f939 1 f619"/>
              <a:gd name="f1151" fmla="*/ f940 1 f618"/>
              <a:gd name="f1152" fmla="*/ f941 1 f619"/>
              <a:gd name="f1153" fmla="*/ f942 1 f618"/>
              <a:gd name="f1154" fmla="*/ f943 1 f619"/>
              <a:gd name="f1155" fmla="*/ f944 1 f618"/>
              <a:gd name="f1156" fmla="*/ f945 1 f619"/>
              <a:gd name="f1157" fmla="*/ f946 1 f618"/>
              <a:gd name="f1158" fmla="*/ f947 1 f619"/>
              <a:gd name="f1159" fmla="*/ f948 1 f618"/>
              <a:gd name="f1160" fmla="*/ f949 1 f619"/>
              <a:gd name="f1161" fmla="*/ f950 1 f618"/>
              <a:gd name="f1162" fmla="*/ f951 1 f619"/>
              <a:gd name="f1163" fmla="*/ f952 1 f618"/>
              <a:gd name="f1164" fmla="*/ f953 1 f619"/>
              <a:gd name="f1165" fmla="*/ f954 1 f618"/>
              <a:gd name="f1166" fmla="*/ f955 1 f619"/>
              <a:gd name="f1167" fmla="*/ f956 1 f618"/>
              <a:gd name="f1168" fmla="*/ f957 1 f619"/>
              <a:gd name="f1169" fmla="*/ f958 1 f618"/>
              <a:gd name="f1170" fmla="*/ f959 1 f619"/>
              <a:gd name="f1171" fmla="*/ f960 1 f618"/>
              <a:gd name="f1172" fmla="*/ f961 1 f619"/>
              <a:gd name="f1173" fmla="*/ f962 1 f618"/>
              <a:gd name="f1174" fmla="*/ f963 1 f619"/>
              <a:gd name="f1175" fmla="*/ f964 1 f618"/>
              <a:gd name="f1176" fmla="*/ f965 1 f619"/>
              <a:gd name="f1177" fmla="*/ f966 1 f618"/>
              <a:gd name="f1178" fmla="*/ f967 1 f619"/>
              <a:gd name="f1179" fmla="*/ f968 1 f618"/>
              <a:gd name="f1180" fmla="*/ f969 1 f619"/>
              <a:gd name="f1181" fmla="*/ f970 1 f618"/>
              <a:gd name="f1182" fmla="*/ f971 1 f619"/>
              <a:gd name="f1183" fmla="*/ f972 1 f618"/>
              <a:gd name="f1184" fmla="*/ f973 1 f619"/>
              <a:gd name="f1185" fmla="*/ f974 1 f618"/>
              <a:gd name="f1186" fmla="*/ f975 1 f619"/>
              <a:gd name="f1187" fmla="*/ f976 1 f618"/>
              <a:gd name="f1188" fmla="*/ f977 1 f619"/>
              <a:gd name="f1189" fmla="*/ f978 1 f618"/>
              <a:gd name="f1190" fmla="*/ f979 1 f619"/>
              <a:gd name="f1191" fmla="*/ f980 1 f618"/>
              <a:gd name="f1192" fmla="*/ f981 1 f619"/>
              <a:gd name="f1193" fmla="*/ f982 1 f618"/>
              <a:gd name="f1194" fmla="*/ f983 1 f619"/>
              <a:gd name="f1195" fmla="*/ f984 1 f618"/>
              <a:gd name="f1196" fmla="*/ f985 1 f619"/>
              <a:gd name="f1197" fmla="*/ f986 1 f618"/>
              <a:gd name="f1198" fmla="*/ f987 1 f619"/>
              <a:gd name="f1199" fmla="*/ f988 1 f618"/>
              <a:gd name="f1200" fmla="*/ f989 1 f619"/>
              <a:gd name="f1201" fmla="*/ f990 1 f618"/>
              <a:gd name="f1202" fmla="*/ f991 1 f619"/>
              <a:gd name="f1203" fmla="*/ f992 1 f618"/>
              <a:gd name="f1204" fmla="*/ f993 1 f619"/>
              <a:gd name="f1205" fmla="*/ f994 1 f618"/>
              <a:gd name="f1206" fmla="*/ f995 1 f619"/>
              <a:gd name="f1207" fmla="*/ f996 1 f619"/>
              <a:gd name="f1208" fmla="*/ f997 1 f618"/>
              <a:gd name="f1209" fmla="*/ f998 1 f619"/>
              <a:gd name="f1210" fmla="*/ f999 1 f618"/>
              <a:gd name="f1211" fmla="*/ f1000 1 f619"/>
              <a:gd name="f1212" fmla="*/ f1001 1 f618"/>
              <a:gd name="f1213" fmla="*/ f1002 1 f619"/>
              <a:gd name="f1214" fmla="*/ f1003 1 f618"/>
              <a:gd name="f1215" fmla="*/ f1004 1 f619"/>
              <a:gd name="f1216" fmla="*/ f1005 1 f618"/>
              <a:gd name="f1217" fmla="*/ f1006 1 f619"/>
              <a:gd name="f1218" fmla="*/ f1007 1 f618"/>
              <a:gd name="f1219" fmla="*/ f1008 1 f619"/>
              <a:gd name="f1220" fmla="*/ f1009 1 f618"/>
              <a:gd name="f1221" fmla="*/ f1010 1 f619"/>
              <a:gd name="f1222" fmla="*/ f1011 1 f618"/>
              <a:gd name="f1223" fmla="*/ f1012 1 f619"/>
              <a:gd name="f1224" fmla="*/ f1013 1 f618"/>
              <a:gd name="f1225" fmla="*/ f1014 1 f619"/>
              <a:gd name="f1226" fmla="*/ f1015 1 f618"/>
              <a:gd name="f1227" fmla="*/ f1016 1 f619"/>
              <a:gd name="f1228" fmla="*/ f1017 1 f618"/>
              <a:gd name="f1229" fmla="*/ f1018 1 f619"/>
              <a:gd name="f1230" fmla="*/ f1019 1 f618"/>
              <a:gd name="f1231" fmla="*/ f1020 1 f619"/>
              <a:gd name="f1232" fmla="*/ f1021 1 f618"/>
              <a:gd name="f1233" fmla="*/ f1022 1 f619"/>
              <a:gd name="f1234" fmla="*/ f1023 1 f619"/>
              <a:gd name="f1235" fmla="*/ f1024 1 f619"/>
              <a:gd name="f1236" fmla="*/ f1025 1 f618"/>
              <a:gd name="f1237" fmla="*/ f1026 1 f619"/>
              <a:gd name="f1238" fmla="*/ f1027 1 f618"/>
              <a:gd name="f1239" fmla="*/ f1028 1 f619"/>
              <a:gd name="f1240" fmla="*/ f1029 1 f618"/>
              <a:gd name="f1241" fmla="*/ f1030 1 f619"/>
              <a:gd name="f1242" fmla="*/ f1031 1 f618"/>
              <a:gd name="f1243" fmla="*/ f1032 1 f619"/>
              <a:gd name="f1244" fmla="*/ f1033 1 f618"/>
              <a:gd name="f1245" fmla="*/ f1034 1 f619"/>
              <a:gd name="f1246" fmla="*/ f1035 f609 1"/>
              <a:gd name="f1247" fmla="*/ f1036 f609 1"/>
              <a:gd name="f1248" fmla="*/ f1038 f610 1"/>
              <a:gd name="f1249" fmla="*/ f1037 f610 1"/>
              <a:gd name="f1250" fmla="*/ f1039 f609 1"/>
              <a:gd name="f1251" fmla="*/ f1040 f610 1"/>
              <a:gd name="f1252" fmla="*/ f1041 f609 1"/>
              <a:gd name="f1253" fmla="*/ f1042 f610 1"/>
              <a:gd name="f1254" fmla="*/ f1043 f609 1"/>
              <a:gd name="f1255" fmla="*/ f1044 f610 1"/>
              <a:gd name="f1256" fmla="*/ f1045 f609 1"/>
              <a:gd name="f1257" fmla="*/ f1046 f610 1"/>
              <a:gd name="f1258" fmla="*/ f1047 f609 1"/>
              <a:gd name="f1259" fmla="*/ f1048 f610 1"/>
              <a:gd name="f1260" fmla="*/ f1049 f609 1"/>
              <a:gd name="f1261" fmla="*/ f1050 f610 1"/>
              <a:gd name="f1262" fmla="*/ f1051 f609 1"/>
              <a:gd name="f1263" fmla="*/ f1052 f610 1"/>
              <a:gd name="f1264" fmla="*/ f1053 f609 1"/>
              <a:gd name="f1265" fmla="*/ f1054 f610 1"/>
              <a:gd name="f1266" fmla="*/ f1055 f609 1"/>
              <a:gd name="f1267" fmla="*/ f1056 f610 1"/>
              <a:gd name="f1268" fmla="*/ f1057 f609 1"/>
              <a:gd name="f1269" fmla="*/ f1058 f610 1"/>
              <a:gd name="f1270" fmla="*/ f1059 f609 1"/>
              <a:gd name="f1271" fmla="*/ f1060 f610 1"/>
              <a:gd name="f1272" fmla="*/ f1061 f609 1"/>
              <a:gd name="f1273" fmla="*/ f1062 f610 1"/>
              <a:gd name="f1274" fmla="*/ f1063 f609 1"/>
              <a:gd name="f1275" fmla="*/ f1064 f610 1"/>
              <a:gd name="f1276" fmla="*/ f1065 f609 1"/>
              <a:gd name="f1277" fmla="*/ f1066 f610 1"/>
              <a:gd name="f1278" fmla="*/ f1067 f609 1"/>
              <a:gd name="f1279" fmla="*/ f1068 f610 1"/>
              <a:gd name="f1280" fmla="*/ f1069 f609 1"/>
              <a:gd name="f1281" fmla="*/ f1070 f610 1"/>
              <a:gd name="f1282" fmla="*/ f1071 f609 1"/>
              <a:gd name="f1283" fmla="*/ f1072 f610 1"/>
              <a:gd name="f1284" fmla="*/ f1073 f609 1"/>
              <a:gd name="f1285" fmla="*/ f1074 f610 1"/>
              <a:gd name="f1286" fmla="*/ f1075 f609 1"/>
              <a:gd name="f1287" fmla="*/ f1076 f610 1"/>
              <a:gd name="f1288" fmla="*/ f1077 f609 1"/>
              <a:gd name="f1289" fmla="*/ f1078 f610 1"/>
              <a:gd name="f1290" fmla="*/ f1079 f609 1"/>
              <a:gd name="f1291" fmla="*/ f1080 f610 1"/>
              <a:gd name="f1292" fmla="*/ f1081 f609 1"/>
              <a:gd name="f1293" fmla="*/ f1082 f610 1"/>
              <a:gd name="f1294" fmla="*/ f1083 f609 1"/>
              <a:gd name="f1295" fmla="*/ f1084 f610 1"/>
              <a:gd name="f1296" fmla="*/ f1085 f609 1"/>
              <a:gd name="f1297" fmla="*/ f1086 f610 1"/>
              <a:gd name="f1298" fmla="*/ f1087 f609 1"/>
              <a:gd name="f1299" fmla="*/ f1088 f610 1"/>
              <a:gd name="f1300" fmla="*/ f1089 f609 1"/>
              <a:gd name="f1301" fmla="*/ f1090 f610 1"/>
              <a:gd name="f1302" fmla="*/ f1091 f609 1"/>
              <a:gd name="f1303" fmla="*/ f1092 f610 1"/>
              <a:gd name="f1304" fmla="*/ f1093 f609 1"/>
              <a:gd name="f1305" fmla="*/ f1094 f610 1"/>
              <a:gd name="f1306" fmla="*/ f1095 f609 1"/>
              <a:gd name="f1307" fmla="*/ f1096 f610 1"/>
              <a:gd name="f1308" fmla="*/ f1097 f609 1"/>
              <a:gd name="f1309" fmla="*/ f1098 f610 1"/>
              <a:gd name="f1310" fmla="*/ f1099 f609 1"/>
              <a:gd name="f1311" fmla="*/ f1100 f610 1"/>
              <a:gd name="f1312" fmla="*/ f1101 f609 1"/>
              <a:gd name="f1313" fmla="*/ f1102 f610 1"/>
              <a:gd name="f1314" fmla="*/ f1103 f609 1"/>
              <a:gd name="f1315" fmla="*/ f1104 f610 1"/>
              <a:gd name="f1316" fmla="*/ f1105 f609 1"/>
              <a:gd name="f1317" fmla="*/ f1106 f610 1"/>
              <a:gd name="f1318" fmla="*/ f1107 f609 1"/>
              <a:gd name="f1319" fmla="*/ f1108 f610 1"/>
              <a:gd name="f1320" fmla="*/ f1109 f609 1"/>
              <a:gd name="f1321" fmla="*/ f1110 f610 1"/>
              <a:gd name="f1322" fmla="*/ f1111 f609 1"/>
              <a:gd name="f1323" fmla="*/ f1112 f610 1"/>
              <a:gd name="f1324" fmla="*/ f1113 f609 1"/>
              <a:gd name="f1325" fmla="*/ f1114 f610 1"/>
              <a:gd name="f1326" fmla="*/ f1115 f609 1"/>
              <a:gd name="f1327" fmla="*/ f1116 f610 1"/>
              <a:gd name="f1328" fmla="*/ f1117 f609 1"/>
              <a:gd name="f1329" fmla="*/ f1118 f610 1"/>
              <a:gd name="f1330" fmla="*/ f1119 f609 1"/>
              <a:gd name="f1331" fmla="*/ f1120 f610 1"/>
              <a:gd name="f1332" fmla="*/ f1121 f609 1"/>
              <a:gd name="f1333" fmla="*/ f1122 f610 1"/>
              <a:gd name="f1334" fmla="*/ f1123 f609 1"/>
              <a:gd name="f1335" fmla="*/ f1124 f610 1"/>
              <a:gd name="f1336" fmla="*/ f1125 f609 1"/>
              <a:gd name="f1337" fmla="*/ f1126 f610 1"/>
              <a:gd name="f1338" fmla="*/ f1127 f609 1"/>
              <a:gd name="f1339" fmla="*/ f1128 f610 1"/>
              <a:gd name="f1340" fmla="*/ f1129 f609 1"/>
              <a:gd name="f1341" fmla="*/ f1130 f610 1"/>
              <a:gd name="f1342" fmla="*/ f1131 f609 1"/>
              <a:gd name="f1343" fmla="*/ f1132 f610 1"/>
              <a:gd name="f1344" fmla="*/ f1133 f609 1"/>
              <a:gd name="f1345" fmla="*/ f1134 f610 1"/>
              <a:gd name="f1346" fmla="*/ f1135 f609 1"/>
              <a:gd name="f1347" fmla="*/ f1136 f610 1"/>
              <a:gd name="f1348" fmla="*/ f1137 f609 1"/>
              <a:gd name="f1349" fmla="*/ f1138 f610 1"/>
              <a:gd name="f1350" fmla="*/ f1139 f609 1"/>
              <a:gd name="f1351" fmla="*/ f1140 f610 1"/>
              <a:gd name="f1352" fmla="*/ f1141 f609 1"/>
              <a:gd name="f1353" fmla="*/ f1142 f610 1"/>
              <a:gd name="f1354" fmla="*/ f1143 f609 1"/>
              <a:gd name="f1355" fmla="*/ f1144 f610 1"/>
              <a:gd name="f1356" fmla="*/ f1145 f609 1"/>
              <a:gd name="f1357" fmla="*/ f1146 f610 1"/>
              <a:gd name="f1358" fmla="*/ f1147 f609 1"/>
              <a:gd name="f1359" fmla="*/ f1148 f610 1"/>
              <a:gd name="f1360" fmla="*/ f1149 f609 1"/>
              <a:gd name="f1361" fmla="*/ f1150 f610 1"/>
              <a:gd name="f1362" fmla="*/ f1151 f609 1"/>
              <a:gd name="f1363" fmla="*/ f1152 f610 1"/>
              <a:gd name="f1364" fmla="*/ f1153 f609 1"/>
              <a:gd name="f1365" fmla="*/ f1154 f610 1"/>
              <a:gd name="f1366" fmla="*/ f1155 f609 1"/>
              <a:gd name="f1367" fmla="*/ f1156 f610 1"/>
              <a:gd name="f1368" fmla="*/ f1157 f609 1"/>
              <a:gd name="f1369" fmla="*/ f1158 f610 1"/>
              <a:gd name="f1370" fmla="*/ f1159 f609 1"/>
              <a:gd name="f1371" fmla="*/ f1160 f610 1"/>
              <a:gd name="f1372" fmla="*/ f1161 f609 1"/>
              <a:gd name="f1373" fmla="*/ f1162 f610 1"/>
              <a:gd name="f1374" fmla="*/ f1163 f609 1"/>
              <a:gd name="f1375" fmla="*/ f1164 f610 1"/>
              <a:gd name="f1376" fmla="*/ f1165 f609 1"/>
              <a:gd name="f1377" fmla="*/ f1166 f610 1"/>
              <a:gd name="f1378" fmla="*/ f1167 f609 1"/>
              <a:gd name="f1379" fmla="*/ f1168 f610 1"/>
              <a:gd name="f1380" fmla="*/ f1169 f609 1"/>
              <a:gd name="f1381" fmla="*/ f1170 f610 1"/>
              <a:gd name="f1382" fmla="*/ f1171 f609 1"/>
              <a:gd name="f1383" fmla="*/ f1172 f610 1"/>
              <a:gd name="f1384" fmla="*/ f1173 f609 1"/>
              <a:gd name="f1385" fmla="*/ f1174 f610 1"/>
              <a:gd name="f1386" fmla="*/ f1175 f609 1"/>
              <a:gd name="f1387" fmla="*/ f1176 f610 1"/>
              <a:gd name="f1388" fmla="*/ f1177 f609 1"/>
              <a:gd name="f1389" fmla="*/ f1178 f610 1"/>
              <a:gd name="f1390" fmla="*/ f1179 f609 1"/>
              <a:gd name="f1391" fmla="*/ f1180 f610 1"/>
              <a:gd name="f1392" fmla="*/ f1181 f609 1"/>
              <a:gd name="f1393" fmla="*/ f1182 f610 1"/>
              <a:gd name="f1394" fmla="*/ f1183 f609 1"/>
              <a:gd name="f1395" fmla="*/ f1184 f610 1"/>
              <a:gd name="f1396" fmla="*/ f1185 f609 1"/>
              <a:gd name="f1397" fmla="*/ f1186 f610 1"/>
              <a:gd name="f1398" fmla="*/ f1187 f609 1"/>
              <a:gd name="f1399" fmla="*/ f1188 f610 1"/>
              <a:gd name="f1400" fmla="*/ f1189 f609 1"/>
              <a:gd name="f1401" fmla="*/ f1190 f610 1"/>
              <a:gd name="f1402" fmla="*/ f1191 f609 1"/>
              <a:gd name="f1403" fmla="*/ f1192 f610 1"/>
              <a:gd name="f1404" fmla="*/ f1193 f609 1"/>
              <a:gd name="f1405" fmla="*/ f1194 f610 1"/>
              <a:gd name="f1406" fmla="*/ f1195 f609 1"/>
              <a:gd name="f1407" fmla="*/ f1196 f610 1"/>
              <a:gd name="f1408" fmla="*/ f1197 f609 1"/>
              <a:gd name="f1409" fmla="*/ f1198 f610 1"/>
              <a:gd name="f1410" fmla="*/ f1199 f609 1"/>
              <a:gd name="f1411" fmla="*/ f1200 f610 1"/>
              <a:gd name="f1412" fmla="*/ f1201 f609 1"/>
              <a:gd name="f1413" fmla="*/ f1202 f610 1"/>
              <a:gd name="f1414" fmla="*/ f1203 f609 1"/>
              <a:gd name="f1415" fmla="*/ f1204 f610 1"/>
              <a:gd name="f1416" fmla="*/ f1205 f609 1"/>
              <a:gd name="f1417" fmla="*/ f1206 f610 1"/>
              <a:gd name="f1418" fmla="*/ f1207 f610 1"/>
              <a:gd name="f1419" fmla="*/ f1208 f609 1"/>
              <a:gd name="f1420" fmla="*/ f1209 f610 1"/>
              <a:gd name="f1421" fmla="*/ f1210 f609 1"/>
              <a:gd name="f1422" fmla="*/ f1211 f610 1"/>
              <a:gd name="f1423" fmla="*/ f1212 f609 1"/>
              <a:gd name="f1424" fmla="*/ f1213 f610 1"/>
              <a:gd name="f1425" fmla="*/ f1214 f609 1"/>
              <a:gd name="f1426" fmla="*/ f1215 f610 1"/>
              <a:gd name="f1427" fmla="*/ f1216 f609 1"/>
              <a:gd name="f1428" fmla="*/ f1217 f610 1"/>
              <a:gd name="f1429" fmla="*/ f1218 f609 1"/>
              <a:gd name="f1430" fmla="*/ f1219 f610 1"/>
              <a:gd name="f1431" fmla="*/ f1220 f609 1"/>
              <a:gd name="f1432" fmla="*/ f1221 f610 1"/>
              <a:gd name="f1433" fmla="*/ f1222 f609 1"/>
              <a:gd name="f1434" fmla="*/ f1223 f610 1"/>
              <a:gd name="f1435" fmla="*/ f1224 f609 1"/>
              <a:gd name="f1436" fmla="*/ f1225 f610 1"/>
              <a:gd name="f1437" fmla="*/ f1226 f609 1"/>
              <a:gd name="f1438" fmla="*/ f1227 f610 1"/>
              <a:gd name="f1439" fmla="*/ f1228 f609 1"/>
              <a:gd name="f1440" fmla="*/ f1229 f610 1"/>
              <a:gd name="f1441" fmla="*/ f1230 f609 1"/>
              <a:gd name="f1442" fmla="*/ f1231 f610 1"/>
              <a:gd name="f1443" fmla="*/ f1232 f609 1"/>
              <a:gd name="f1444" fmla="*/ f1233 f610 1"/>
              <a:gd name="f1445" fmla="*/ f1234 f610 1"/>
              <a:gd name="f1446" fmla="*/ f1235 f610 1"/>
              <a:gd name="f1447" fmla="*/ f1236 f609 1"/>
              <a:gd name="f1448" fmla="*/ f1237 f610 1"/>
              <a:gd name="f1449" fmla="*/ f1238 f609 1"/>
              <a:gd name="f1450" fmla="*/ f1239 f610 1"/>
              <a:gd name="f1451" fmla="*/ f1240 f609 1"/>
              <a:gd name="f1452" fmla="*/ f1241 f610 1"/>
              <a:gd name="f1453" fmla="*/ f1242 f609 1"/>
              <a:gd name="f1454" fmla="*/ f1243 f610 1"/>
              <a:gd name="f1455" fmla="*/ f1244 f609 1"/>
              <a:gd name="f1456" fmla="*/ f1245 f6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27">
                <a:pos x="f1250" y="f1251"/>
              </a:cxn>
              <a:cxn ang="f827">
                <a:pos x="f1252" y="f1253"/>
              </a:cxn>
              <a:cxn ang="f827">
                <a:pos x="f1250" y="f1251"/>
              </a:cxn>
              <a:cxn ang="f827">
                <a:pos x="f1254" y="f1255"/>
              </a:cxn>
              <a:cxn ang="f827">
                <a:pos x="f1256" y="f1257"/>
              </a:cxn>
              <a:cxn ang="f827">
                <a:pos x="f1258" y="f1259"/>
              </a:cxn>
              <a:cxn ang="f827">
                <a:pos x="f1254" y="f1255"/>
              </a:cxn>
              <a:cxn ang="f827">
                <a:pos x="f1260" y="f1261"/>
              </a:cxn>
              <a:cxn ang="f827">
                <a:pos x="f1262" y="f1263"/>
              </a:cxn>
              <a:cxn ang="f827">
                <a:pos x="f1264" y="f1265"/>
              </a:cxn>
              <a:cxn ang="f827">
                <a:pos x="f1266" y="f1267"/>
              </a:cxn>
              <a:cxn ang="f827">
                <a:pos x="f1268" y="f1269"/>
              </a:cxn>
              <a:cxn ang="f827">
                <a:pos x="f1270" y="f1271"/>
              </a:cxn>
              <a:cxn ang="f827">
                <a:pos x="f1272" y="f1273"/>
              </a:cxn>
              <a:cxn ang="f827">
                <a:pos x="f1274" y="f1275"/>
              </a:cxn>
              <a:cxn ang="f827">
                <a:pos x="f1276" y="f1277"/>
              </a:cxn>
              <a:cxn ang="f827">
                <a:pos x="f1278" y="f1279"/>
              </a:cxn>
              <a:cxn ang="f827">
                <a:pos x="f1280" y="f1281"/>
              </a:cxn>
              <a:cxn ang="f827">
                <a:pos x="f1260" y="f1261"/>
              </a:cxn>
              <a:cxn ang="f827">
                <a:pos x="f1282" y="f1283"/>
              </a:cxn>
              <a:cxn ang="f827">
                <a:pos x="f1284" y="f1285"/>
              </a:cxn>
              <a:cxn ang="f827">
                <a:pos x="f1286" y="f1287"/>
              </a:cxn>
              <a:cxn ang="f827">
                <a:pos x="f1288" y="f1289"/>
              </a:cxn>
              <a:cxn ang="f827">
                <a:pos x="f1290" y="f1291"/>
              </a:cxn>
              <a:cxn ang="f827">
                <a:pos x="f1292" y="f1293"/>
              </a:cxn>
              <a:cxn ang="f827">
                <a:pos x="f1294" y="f1295"/>
              </a:cxn>
              <a:cxn ang="f827">
                <a:pos x="f1296" y="f1297"/>
              </a:cxn>
              <a:cxn ang="f827">
                <a:pos x="f1298" y="f1299"/>
              </a:cxn>
              <a:cxn ang="f827">
                <a:pos x="f1300" y="f1301"/>
              </a:cxn>
              <a:cxn ang="f827">
                <a:pos x="f1302" y="f1303"/>
              </a:cxn>
              <a:cxn ang="f827">
                <a:pos x="f1304" y="f1305"/>
              </a:cxn>
              <a:cxn ang="f827">
                <a:pos x="f1282" y="f1283"/>
              </a:cxn>
              <a:cxn ang="f827">
                <a:pos x="f1306" y="f1307"/>
              </a:cxn>
              <a:cxn ang="f827">
                <a:pos x="f1308" y="f1309"/>
              </a:cxn>
              <a:cxn ang="f827">
                <a:pos x="f1310" y="f1311"/>
              </a:cxn>
              <a:cxn ang="f827">
                <a:pos x="f1312" y="f1313"/>
              </a:cxn>
              <a:cxn ang="f827">
                <a:pos x="f1314" y="f1315"/>
              </a:cxn>
              <a:cxn ang="f827">
                <a:pos x="f1316" y="f1317"/>
              </a:cxn>
              <a:cxn ang="f827">
                <a:pos x="f1318" y="f1319"/>
              </a:cxn>
              <a:cxn ang="f827">
                <a:pos x="f1320" y="f1321"/>
              </a:cxn>
              <a:cxn ang="f827">
                <a:pos x="f1322" y="f1323"/>
              </a:cxn>
              <a:cxn ang="f827">
                <a:pos x="f1324" y="f1325"/>
              </a:cxn>
              <a:cxn ang="f827">
                <a:pos x="f1326" y="f1327"/>
              </a:cxn>
              <a:cxn ang="f827">
                <a:pos x="f1328" y="f1329"/>
              </a:cxn>
              <a:cxn ang="f827">
                <a:pos x="f1330" y="f1331"/>
              </a:cxn>
              <a:cxn ang="f827">
                <a:pos x="f1332" y="f1333"/>
              </a:cxn>
              <a:cxn ang="f827">
                <a:pos x="f1334" y="f1335"/>
              </a:cxn>
              <a:cxn ang="f827">
                <a:pos x="f1306" y="f1307"/>
              </a:cxn>
              <a:cxn ang="f827">
                <a:pos x="f1336" y="f1337"/>
              </a:cxn>
              <a:cxn ang="f827">
                <a:pos x="f1338" y="f1339"/>
              </a:cxn>
              <a:cxn ang="f827">
                <a:pos x="f1340" y="f1341"/>
              </a:cxn>
              <a:cxn ang="f827">
                <a:pos x="f1342" y="f1343"/>
              </a:cxn>
              <a:cxn ang="f827">
                <a:pos x="f1344" y="f1345"/>
              </a:cxn>
              <a:cxn ang="f827">
                <a:pos x="f1346" y="f1347"/>
              </a:cxn>
              <a:cxn ang="f827">
                <a:pos x="f1348" y="f1349"/>
              </a:cxn>
              <a:cxn ang="f827">
                <a:pos x="f1350" y="f1351"/>
              </a:cxn>
              <a:cxn ang="f827">
                <a:pos x="f1352" y="f1353"/>
              </a:cxn>
              <a:cxn ang="f827">
                <a:pos x="f1354" y="f1355"/>
              </a:cxn>
              <a:cxn ang="f827">
                <a:pos x="f1356" y="f1357"/>
              </a:cxn>
              <a:cxn ang="f827">
                <a:pos x="f1358" y="f1359"/>
              </a:cxn>
              <a:cxn ang="f827">
                <a:pos x="f1360" y="f1361"/>
              </a:cxn>
              <a:cxn ang="f827">
                <a:pos x="f1362" y="f1363"/>
              </a:cxn>
              <a:cxn ang="f827">
                <a:pos x="f1364" y="f1365"/>
              </a:cxn>
              <a:cxn ang="f827">
                <a:pos x="f1366" y="f1367"/>
              </a:cxn>
              <a:cxn ang="f827">
                <a:pos x="f1368" y="f1369"/>
              </a:cxn>
              <a:cxn ang="f827">
                <a:pos x="f1370" y="f1371"/>
              </a:cxn>
              <a:cxn ang="f827">
                <a:pos x="f1372" y="f1373"/>
              </a:cxn>
              <a:cxn ang="f827">
                <a:pos x="f1374" y="f1375"/>
              </a:cxn>
              <a:cxn ang="f827">
                <a:pos x="f1376" y="f1377"/>
              </a:cxn>
              <a:cxn ang="f827">
                <a:pos x="f1378" y="f1379"/>
              </a:cxn>
              <a:cxn ang="f827">
                <a:pos x="f1380" y="f1381"/>
              </a:cxn>
              <a:cxn ang="f827">
                <a:pos x="f1382" y="f1383"/>
              </a:cxn>
              <a:cxn ang="f827">
                <a:pos x="f1384" y="f1385"/>
              </a:cxn>
              <a:cxn ang="f827">
                <a:pos x="f1386" y="f1387"/>
              </a:cxn>
              <a:cxn ang="f827">
                <a:pos x="f1388" y="f1389"/>
              </a:cxn>
              <a:cxn ang="f827">
                <a:pos x="f1390" y="f1391"/>
              </a:cxn>
              <a:cxn ang="f827">
                <a:pos x="f1392" y="f1393"/>
              </a:cxn>
              <a:cxn ang="f827">
                <a:pos x="f1394" y="f1395"/>
              </a:cxn>
              <a:cxn ang="f827">
                <a:pos x="f1396" y="f1397"/>
              </a:cxn>
              <a:cxn ang="f827">
                <a:pos x="f1398" y="f1399"/>
              </a:cxn>
              <a:cxn ang="f827">
                <a:pos x="f1400" y="f1401"/>
              </a:cxn>
              <a:cxn ang="f827">
                <a:pos x="f1402" y="f1403"/>
              </a:cxn>
              <a:cxn ang="f827">
                <a:pos x="f1404" y="f1405"/>
              </a:cxn>
              <a:cxn ang="f827">
                <a:pos x="f1406" y="f1407"/>
              </a:cxn>
              <a:cxn ang="f827">
                <a:pos x="f1408" y="f1409"/>
              </a:cxn>
              <a:cxn ang="f827">
                <a:pos x="f1410" y="f1411"/>
              </a:cxn>
              <a:cxn ang="f827">
                <a:pos x="f1412" y="f1413"/>
              </a:cxn>
              <a:cxn ang="f827">
                <a:pos x="f1414" y="f1415"/>
              </a:cxn>
              <a:cxn ang="f827">
                <a:pos x="f1416" y="f1417"/>
              </a:cxn>
              <a:cxn ang="f827">
                <a:pos x="f1416" y="f1418"/>
              </a:cxn>
              <a:cxn ang="f827">
                <a:pos x="f1419" y="f1420"/>
              </a:cxn>
              <a:cxn ang="f827">
                <a:pos x="f1421" y="f1422"/>
              </a:cxn>
              <a:cxn ang="f827">
                <a:pos x="f1423" y="f1424"/>
              </a:cxn>
              <a:cxn ang="f827">
                <a:pos x="f1425" y="f1426"/>
              </a:cxn>
              <a:cxn ang="f827">
                <a:pos x="f1427" y="f1428"/>
              </a:cxn>
              <a:cxn ang="f827">
                <a:pos x="f1429" y="f1430"/>
              </a:cxn>
              <a:cxn ang="f827">
                <a:pos x="f1431" y="f1432"/>
              </a:cxn>
              <a:cxn ang="f827">
                <a:pos x="f1433" y="f1434"/>
              </a:cxn>
              <a:cxn ang="f827">
                <a:pos x="f1435" y="f1436"/>
              </a:cxn>
              <a:cxn ang="f827">
                <a:pos x="f1437" y="f1438"/>
              </a:cxn>
              <a:cxn ang="f827">
                <a:pos x="f1439" y="f1440"/>
              </a:cxn>
              <a:cxn ang="f827">
                <a:pos x="f1441" y="f1442"/>
              </a:cxn>
              <a:cxn ang="f827">
                <a:pos x="f1443" y="f1444"/>
              </a:cxn>
              <a:cxn ang="f827">
                <a:pos x="f1416" y="f1445"/>
              </a:cxn>
              <a:cxn ang="f827">
                <a:pos x="f1416" y="f1446"/>
              </a:cxn>
              <a:cxn ang="f827">
                <a:pos x="f1447" y="f1448"/>
              </a:cxn>
              <a:cxn ang="f827">
                <a:pos x="f1449" y="f1450"/>
              </a:cxn>
              <a:cxn ang="f827">
                <a:pos x="f1451" y="f1452"/>
              </a:cxn>
              <a:cxn ang="f827">
                <a:pos x="f1453" y="f1454"/>
              </a:cxn>
              <a:cxn ang="f827">
                <a:pos x="f1455" y="f1456"/>
              </a:cxn>
              <a:cxn ang="f827">
                <a:pos x="f1336" y="f1337"/>
              </a:cxn>
            </a:cxnLst>
            <a:rect l="f1246" t="f1249" r="f1247" b="f1248"/>
            <a:pathLst>
              <a:path w="5327858" h="3001484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8" y="f9"/>
                </a:cubicBezTo>
                <a:close/>
                <a:moveTo>
                  <a:pt x="f20" y="f21"/>
                </a:move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20" y="f21"/>
                </a:cubicBezTo>
                <a:close/>
                <a:moveTo>
                  <a:pt x="f38" y="f39"/>
                </a:move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38" y="f39"/>
                </a:cubicBezTo>
                <a:close/>
                <a:moveTo>
                  <a:pt x="f104" y="f105"/>
                </a:move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0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3"/>
                </a:cubicBez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50" y="f151"/>
                </a:cubicBezTo>
                <a:cubicBezTo>
                  <a:pt x="f152" y="f153"/>
                  <a:pt x="f154" y="f155"/>
                  <a:pt x="f156" y="f157"/>
                </a:cubicBezTo>
                <a:cubicBezTo>
                  <a:pt x="f158" y="f159"/>
                  <a:pt x="f160" y="f161"/>
                  <a:pt x="f162" y="f163"/>
                </a:cubicBezTo>
                <a:cubicBezTo>
                  <a:pt x="f164" y="f165"/>
                  <a:pt x="f166" y="f167"/>
                  <a:pt x="f168" y="f169"/>
                </a:cubicBezTo>
                <a:cubicBezTo>
                  <a:pt x="f170" y="f171"/>
                  <a:pt x="f172" y="f173"/>
                  <a:pt x="f104" y="f105"/>
                </a:cubicBezTo>
                <a:close/>
                <a:moveTo>
                  <a:pt x="f174" y="f175"/>
                </a:moveTo>
                <a:cubicBezTo>
                  <a:pt x="f176" y="f177"/>
                  <a:pt x="f178" y="f179"/>
                  <a:pt x="f180" y="f181"/>
                </a:cubicBezTo>
                <a:cubicBezTo>
                  <a:pt x="f182" y="f183"/>
                  <a:pt x="f184" y="f185"/>
                  <a:pt x="f186" y="f187"/>
                </a:cubicBezTo>
                <a:cubicBezTo>
                  <a:pt x="f188" y="f189"/>
                  <a:pt x="f190" y="f191"/>
                  <a:pt x="f192" y="f193"/>
                </a:cubicBezTo>
                <a:cubicBezTo>
                  <a:pt x="f194" y="f195"/>
                  <a:pt x="f196" y="f197"/>
                  <a:pt x="f198" y="f199"/>
                </a:cubicBezTo>
                <a:cubicBezTo>
                  <a:pt x="f200" y="f201"/>
                  <a:pt x="f202" y="f203"/>
                  <a:pt x="f204" y="f205"/>
                </a:cubicBezTo>
                <a:cubicBezTo>
                  <a:pt x="f206" y="f207"/>
                  <a:pt x="f208" y="f209"/>
                  <a:pt x="f210" y="f211"/>
                </a:cubicBezTo>
                <a:cubicBezTo>
                  <a:pt x="f212" y="f213"/>
                  <a:pt x="f214" y="f215"/>
                  <a:pt x="f216" y="f217"/>
                </a:cubicBezTo>
                <a:cubicBezTo>
                  <a:pt x="f218" y="f219"/>
                  <a:pt x="f220" y="f221"/>
                  <a:pt x="f222" y="f223"/>
                </a:cubicBezTo>
                <a:cubicBezTo>
                  <a:pt x="f224" y="f225"/>
                  <a:pt x="f226" y="f227"/>
                  <a:pt x="f228" y="f229"/>
                </a:cubicBezTo>
                <a:cubicBezTo>
                  <a:pt x="f230" y="f231"/>
                  <a:pt x="f232" y="f233"/>
                  <a:pt x="f234" y="f235"/>
                </a:cubicBezTo>
                <a:cubicBezTo>
                  <a:pt x="f236" y="f237"/>
                  <a:pt x="f238" y="f239"/>
                  <a:pt x="f240" y="f241"/>
                </a:cubicBezTo>
                <a:cubicBezTo>
                  <a:pt x="f242" y="f243"/>
                  <a:pt x="f244" y="f245"/>
                  <a:pt x="f246" y="f247"/>
                </a:cubicBezTo>
                <a:cubicBezTo>
                  <a:pt x="f248" y="f249"/>
                  <a:pt x="f250" y="f251"/>
                  <a:pt x="f252" y="f253"/>
                </a:cubicBez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174" y="f175"/>
                </a:cubicBezTo>
                <a:close/>
                <a:moveTo>
                  <a:pt x="f264" y="f265"/>
                </a:moveTo>
                <a:cubicBezTo>
                  <a:pt x="f266" y="f267"/>
                  <a:pt x="f268" y="f269"/>
                  <a:pt x="f270" y="f271"/>
                </a:cubicBezTo>
                <a:cubicBezTo>
                  <a:pt x="f272" y="f273"/>
                  <a:pt x="f274" y="f275"/>
                  <a:pt x="f276" y="f277"/>
                </a:cubicBezTo>
                <a:cubicBezTo>
                  <a:pt x="f278" y="f279"/>
                  <a:pt x="f280" y="f281"/>
                  <a:pt x="f282" y="f283"/>
                </a:cubicBezTo>
                <a:cubicBezTo>
                  <a:pt x="f284" y="f285"/>
                  <a:pt x="f286" y="f287"/>
                  <a:pt x="f288" y="f289"/>
                </a:cubicBezTo>
                <a:cubicBezTo>
                  <a:pt x="f290" y="f291"/>
                  <a:pt x="f292" y="f293"/>
                  <a:pt x="f294" y="f295"/>
                </a:cubicBezTo>
                <a:cubicBezTo>
                  <a:pt x="f296" y="f297"/>
                  <a:pt x="f298" y="f299"/>
                  <a:pt x="f300" y="f301"/>
                </a:cubicBez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cubicBezTo>
                  <a:pt x="f332" y="f333"/>
                  <a:pt x="f334" y="f335"/>
                  <a:pt x="f336" y="f337"/>
                </a:cubicBezTo>
                <a:cubicBezTo>
                  <a:pt x="f338" y="f339"/>
                  <a:pt x="f340" y="f341"/>
                  <a:pt x="f342" y="f343"/>
                </a:cubicBezTo>
                <a:cubicBezTo>
                  <a:pt x="f344" y="f345"/>
                  <a:pt x="f346" y="f347"/>
                  <a:pt x="f348" y="f349"/>
                </a:cubicBez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371"/>
                  <a:pt x="f372" y="f373"/>
                </a:cubicBezTo>
                <a:cubicBezTo>
                  <a:pt x="f374" y="f375"/>
                  <a:pt x="f376" y="f377"/>
                  <a:pt x="f378" y="f379"/>
                </a:cubicBezTo>
                <a:cubicBezTo>
                  <a:pt x="f380" y="f381"/>
                  <a:pt x="f382" y="f383"/>
                  <a:pt x="f384" y="f385"/>
                </a:cubicBezTo>
                <a:cubicBezTo>
                  <a:pt x="f386" y="f387"/>
                  <a:pt x="f388" y="f389"/>
                  <a:pt x="f390" y="f391"/>
                </a:cubicBezTo>
                <a:cubicBezTo>
                  <a:pt x="f392" y="f393"/>
                  <a:pt x="f394" y="f395"/>
                  <a:pt x="f396" y="f397"/>
                </a:cubicBezTo>
                <a:cubicBezTo>
                  <a:pt x="f398" y="f399"/>
                  <a:pt x="f400" y="f401"/>
                  <a:pt x="f402" y="f403"/>
                </a:cubicBezTo>
                <a:cubicBezTo>
                  <a:pt x="f404" y="f405"/>
                  <a:pt x="f406" y="f407"/>
                  <a:pt x="f408" y="f409"/>
                </a:cubicBezTo>
                <a:cubicBezTo>
                  <a:pt x="f410" y="f411"/>
                  <a:pt x="f412" y="f413"/>
                  <a:pt x="f414" y="f415"/>
                </a:cubicBezTo>
                <a:cubicBezTo>
                  <a:pt x="f416" y="f417"/>
                  <a:pt x="f418" y="f419"/>
                  <a:pt x="f420" y="f421"/>
                </a:cubicBezTo>
                <a:cubicBezTo>
                  <a:pt x="f422" y="f423"/>
                  <a:pt x="f424" y="f425"/>
                  <a:pt x="f426" y="f427"/>
                </a:cubicBez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cubicBezTo>
                  <a:pt x="f440" y="f441"/>
                  <a:pt x="f442" y="f443"/>
                  <a:pt x="f444" y="f445"/>
                </a:cubicBezTo>
                <a:cubicBezTo>
                  <a:pt x="f446" y="f447"/>
                  <a:pt x="f448" y="f449"/>
                  <a:pt x="f450" y="f451"/>
                </a:cubicBezTo>
                <a:cubicBezTo>
                  <a:pt x="f452" y="f453"/>
                  <a:pt x="f454" y="f455"/>
                  <a:pt x="f456" y="f457"/>
                </a:cubicBezTo>
                <a:cubicBezTo>
                  <a:pt x="f458" y="f459"/>
                  <a:pt x="f460" y="f461"/>
                  <a:pt x="f462" y="f463"/>
                </a:cubicBezTo>
                <a:cubicBezTo>
                  <a:pt x="f464" y="f465"/>
                  <a:pt x="f466" y="f467"/>
                  <a:pt x="f468" y="f469"/>
                </a:cubicBezTo>
                <a:cubicBezTo>
                  <a:pt x="f470" y="f471"/>
                  <a:pt x="f472" y="f473"/>
                  <a:pt x="f474" y="f475"/>
                </a:cubicBezTo>
                <a:cubicBezTo>
                  <a:pt x="f476" y="f477"/>
                  <a:pt x="f478" y="f479"/>
                  <a:pt x="f480" y="f481"/>
                </a:cubicBezTo>
                <a:cubicBezTo>
                  <a:pt x="f482" y="f483"/>
                  <a:pt x="f484" y="f485"/>
                  <a:pt x="f486" y="f487"/>
                </a:cubicBezTo>
                <a:cubicBezTo>
                  <a:pt x="f488" y="f489"/>
                  <a:pt x="f490" y="f491"/>
                  <a:pt x="f492" y="f493"/>
                </a:cubicBezTo>
                <a:cubicBezTo>
                  <a:pt x="f494" y="f495"/>
                  <a:pt x="f496" y="f497"/>
                  <a:pt x="f498" y="f499"/>
                </a:cubicBezTo>
                <a:lnTo>
                  <a:pt x="f5" y="f500"/>
                </a:lnTo>
                <a:lnTo>
                  <a:pt x="f5" y="f501"/>
                </a:lnTo>
                <a:lnTo>
                  <a:pt x="f502" y="f503"/>
                </a:ln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4" y="f515"/>
                </a:cubicBezTo>
                <a:cubicBezTo>
                  <a:pt x="f516" y="f517"/>
                  <a:pt x="f518" y="f519"/>
                  <a:pt x="f520" y="f521"/>
                </a:cubicBezTo>
                <a:cubicBezTo>
                  <a:pt x="f522" y="f523"/>
                  <a:pt x="f524" y="f525"/>
                  <a:pt x="f526" y="f527"/>
                </a:cubicBezTo>
                <a:cubicBezTo>
                  <a:pt x="f528" y="f529"/>
                  <a:pt x="f530" y="f531"/>
                  <a:pt x="f532" y="f533"/>
                </a:cubicBez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543"/>
                  <a:pt x="f544" y="f545"/>
                </a:cubicBezTo>
                <a:cubicBezTo>
                  <a:pt x="f546" y="f547"/>
                  <a:pt x="f548" y="f549"/>
                  <a:pt x="f550" y="f551"/>
                </a:cubicBezTo>
                <a:cubicBezTo>
                  <a:pt x="f552" y="f553"/>
                  <a:pt x="f554" y="f555"/>
                  <a:pt x="f556" y="f557"/>
                </a:cubicBezTo>
                <a:cubicBezTo>
                  <a:pt x="f558" y="f559"/>
                  <a:pt x="f560" y="f561"/>
                  <a:pt x="f562" y="f563"/>
                </a:cubicBezTo>
                <a:cubicBezTo>
                  <a:pt x="f564" y="f565"/>
                  <a:pt x="f566" y="f567"/>
                  <a:pt x="f568" y="f569"/>
                </a:cubicBezTo>
                <a:cubicBezTo>
                  <a:pt x="f570" y="f571"/>
                  <a:pt x="f572" y="f573"/>
                  <a:pt x="f574" y="f575"/>
                </a:cubicBezTo>
                <a:lnTo>
                  <a:pt x="f5" y="f576"/>
                </a:lnTo>
                <a:lnTo>
                  <a:pt x="f5" y="f577"/>
                </a:lnTo>
                <a:lnTo>
                  <a:pt x="f578" y="f579"/>
                </a:lnTo>
                <a:cubicBezTo>
                  <a:pt x="f580" y="f581"/>
                  <a:pt x="f582" y="f583"/>
                  <a:pt x="f584" y="f585"/>
                </a:cubicBezTo>
                <a:cubicBezTo>
                  <a:pt x="f586" y="f587"/>
                  <a:pt x="f588" y="f589"/>
                  <a:pt x="f590" y="f591"/>
                </a:cubicBezTo>
                <a:cubicBezTo>
                  <a:pt x="f592" y="f593"/>
                  <a:pt x="f594" y="f595"/>
                  <a:pt x="f596" y="f597"/>
                </a:cubicBezTo>
                <a:cubicBezTo>
                  <a:pt x="f598" y="f599"/>
                  <a:pt x="f600" y="f601"/>
                  <a:pt x="f602" y="f603"/>
                </a:cubicBezTo>
                <a:cubicBezTo>
                  <a:pt x="f604" y="f605"/>
                  <a:pt x="f606" y="f607"/>
                  <a:pt x="f264" y="f265"/>
                </a:cubicBezTo>
                <a:close/>
              </a:path>
            </a:pathLst>
          </a:custGeom>
          <a:solidFill>
            <a:srgbClr val="543E34">
              <a:alpha val="13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543E34"/>
              </a:solidFill>
              <a:uFillTx/>
              <a:latin typeface="Gill Sans Nova Light"/>
            </a:endParaRPr>
          </a:p>
        </p:txBody>
      </p:sp>
      <p:sp>
        <p:nvSpPr>
          <p:cNvPr id="6" name="Freeform: Shape 11">
            <a:extLst>
              <a:ext uri="{FF2B5EF4-FFF2-40B4-BE49-F238E27FC236}">
                <a16:creationId xmlns:a16="http://schemas.microsoft.com/office/drawing/2014/main" id="{027FE4FB-3364-F128-10CB-BF530D6ABFF7}"/>
              </a:ext>
            </a:extLst>
          </p:cNvPr>
          <p:cNvSpPr/>
          <p:nvPr/>
        </p:nvSpPr>
        <p:spPr>
          <a:xfrm>
            <a:off x="1798387" y="5597819"/>
            <a:ext cx="2430118" cy="129434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430115"/>
              <a:gd name="f7" fmla="val 1294338"/>
              <a:gd name="f8" fmla="val 1281003"/>
              <a:gd name="f9" fmla="val 18759"/>
              <a:gd name="f10" fmla="val 1065812"/>
              <a:gd name="f11" fmla="val 68103"/>
              <a:gd name="f12" fmla="val 677825"/>
              <a:gd name="f13" fmla="val 196828"/>
              <a:gd name="f14" fmla="val 335497"/>
              <a:gd name="f15" fmla="val 421385"/>
              <a:gd name="f16" fmla="val 160260"/>
              <a:gd name="f17" fmla="val 597747"/>
              <a:gd name="f18" fmla="val 22631"/>
              <a:gd name="f19" fmla="val 791587"/>
              <a:gd name="f20" fmla="val -5390"/>
              <a:gd name="f21" fmla="val 945169"/>
              <a:gd name="f22" fmla="val 789"/>
              <a:gd name="f23" fmla="val 996362"/>
              <a:gd name="f24" fmla="val 2849"/>
              <a:gd name="f25" fmla="val 1043083"/>
              <a:gd name="f26" fmla="val 8708"/>
              <a:gd name="f27" fmla="val 1083192"/>
              <a:gd name="f28" fmla="val 15575"/>
              <a:gd name="f29" fmla="val 1244041"/>
              <a:gd name="f30" fmla="val 37412"/>
              <a:gd name="f31" fmla="val 1507299"/>
              <a:gd name="f32" fmla="val 98636"/>
              <a:gd name="f33" fmla="val 1778340"/>
              <a:gd name="f34" fmla="val 301396"/>
              <a:gd name="f35" fmla="val 2076448"/>
              <a:gd name="f36" fmla="val 524423"/>
              <a:gd name="f37" fmla="val 2262092"/>
              <a:gd name="f38" fmla="val 827463"/>
              <a:gd name="f39" fmla="val 2419558"/>
              <a:gd name="f40" fmla="val 1243748"/>
              <a:gd name="f41" fmla="val 2428157"/>
              <a:gd name="f42" fmla="val 1267596"/>
              <a:gd name="f43" fmla="+- 0 0 -90"/>
              <a:gd name="f44" fmla="*/ f3 1 2430115"/>
              <a:gd name="f45" fmla="*/ f4 1 1294338"/>
              <a:gd name="f46" fmla="val f5"/>
              <a:gd name="f47" fmla="val f6"/>
              <a:gd name="f48" fmla="val f7"/>
              <a:gd name="f49" fmla="*/ f43 f0 1"/>
              <a:gd name="f50" fmla="+- f48 0 f46"/>
              <a:gd name="f51" fmla="+- f47 0 f46"/>
              <a:gd name="f52" fmla="*/ f49 1 f2"/>
              <a:gd name="f53" fmla="*/ f51 1 2430115"/>
              <a:gd name="f54" fmla="*/ f50 1 1294338"/>
              <a:gd name="f55" fmla="*/ 0 f51 1"/>
              <a:gd name="f56" fmla="*/ 18759 f51 1"/>
              <a:gd name="f57" fmla="*/ 421385 f51 1"/>
              <a:gd name="f58" fmla="*/ 945169 f51 1"/>
              <a:gd name="f59" fmla="*/ 1083192 f51 1"/>
              <a:gd name="f60" fmla="*/ 1778340 f51 1"/>
              <a:gd name="f61" fmla="*/ 2419558 f51 1"/>
              <a:gd name="f62" fmla="*/ 2430115 f51 1"/>
              <a:gd name="f63" fmla="*/ 1281003 f50 1"/>
              <a:gd name="f64" fmla="*/ 1065812 f50 1"/>
              <a:gd name="f65" fmla="*/ 160260 f50 1"/>
              <a:gd name="f66" fmla="*/ 789 f50 1"/>
              <a:gd name="f67" fmla="*/ 15575 f50 1"/>
              <a:gd name="f68" fmla="*/ 301396 f50 1"/>
              <a:gd name="f69" fmla="*/ 1243748 f50 1"/>
              <a:gd name="f70" fmla="*/ 1294338 f50 1"/>
              <a:gd name="f71" fmla="+- f52 0 f1"/>
              <a:gd name="f72" fmla="*/ f55 1 2430115"/>
              <a:gd name="f73" fmla="*/ f56 1 2430115"/>
              <a:gd name="f74" fmla="*/ f57 1 2430115"/>
              <a:gd name="f75" fmla="*/ f58 1 2430115"/>
              <a:gd name="f76" fmla="*/ f59 1 2430115"/>
              <a:gd name="f77" fmla="*/ f60 1 2430115"/>
              <a:gd name="f78" fmla="*/ f61 1 2430115"/>
              <a:gd name="f79" fmla="*/ f62 1 2430115"/>
              <a:gd name="f80" fmla="*/ f63 1 1294338"/>
              <a:gd name="f81" fmla="*/ f64 1 1294338"/>
              <a:gd name="f82" fmla="*/ f65 1 1294338"/>
              <a:gd name="f83" fmla="*/ f66 1 1294338"/>
              <a:gd name="f84" fmla="*/ f67 1 1294338"/>
              <a:gd name="f85" fmla="*/ f68 1 1294338"/>
              <a:gd name="f86" fmla="*/ f69 1 1294338"/>
              <a:gd name="f87" fmla="*/ f70 1 1294338"/>
              <a:gd name="f88" fmla="*/ f46 1 f53"/>
              <a:gd name="f89" fmla="*/ f47 1 f53"/>
              <a:gd name="f90" fmla="*/ f46 1 f54"/>
              <a:gd name="f91" fmla="*/ f48 1 f54"/>
              <a:gd name="f92" fmla="*/ f72 1 f53"/>
              <a:gd name="f93" fmla="*/ f80 1 f54"/>
              <a:gd name="f94" fmla="*/ f73 1 f53"/>
              <a:gd name="f95" fmla="*/ f81 1 f54"/>
              <a:gd name="f96" fmla="*/ f74 1 f53"/>
              <a:gd name="f97" fmla="*/ f82 1 f54"/>
              <a:gd name="f98" fmla="*/ f75 1 f53"/>
              <a:gd name="f99" fmla="*/ f83 1 f54"/>
              <a:gd name="f100" fmla="*/ f76 1 f53"/>
              <a:gd name="f101" fmla="*/ f84 1 f54"/>
              <a:gd name="f102" fmla="*/ f77 1 f53"/>
              <a:gd name="f103" fmla="*/ f85 1 f54"/>
              <a:gd name="f104" fmla="*/ f78 1 f53"/>
              <a:gd name="f105" fmla="*/ f86 1 f54"/>
              <a:gd name="f106" fmla="*/ f79 1 f53"/>
              <a:gd name="f107" fmla="*/ f87 1 f54"/>
              <a:gd name="f108" fmla="*/ f88 f44 1"/>
              <a:gd name="f109" fmla="*/ f89 f44 1"/>
              <a:gd name="f110" fmla="*/ f91 f45 1"/>
              <a:gd name="f111" fmla="*/ f90 f45 1"/>
              <a:gd name="f112" fmla="*/ f92 f44 1"/>
              <a:gd name="f113" fmla="*/ f93 f45 1"/>
              <a:gd name="f114" fmla="*/ f94 f44 1"/>
              <a:gd name="f115" fmla="*/ f95 f45 1"/>
              <a:gd name="f116" fmla="*/ f96 f44 1"/>
              <a:gd name="f117" fmla="*/ f97 f45 1"/>
              <a:gd name="f118" fmla="*/ f98 f44 1"/>
              <a:gd name="f119" fmla="*/ f99 f45 1"/>
              <a:gd name="f120" fmla="*/ f100 f44 1"/>
              <a:gd name="f121" fmla="*/ f101 f45 1"/>
              <a:gd name="f122" fmla="*/ f102 f44 1"/>
              <a:gd name="f123" fmla="*/ f103 f45 1"/>
              <a:gd name="f124" fmla="*/ f104 f44 1"/>
              <a:gd name="f125" fmla="*/ f105 f45 1"/>
              <a:gd name="f126" fmla="*/ f106 f44 1"/>
              <a:gd name="f127" fmla="*/ f107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1">
                <a:pos x="f112" y="f113"/>
              </a:cxn>
              <a:cxn ang="f71">
                <a:pos x="f114" y="f115"/>
              </a:cxn>
              <a:cxn ang="f71">
                <a:pos x="f116" y="f117"/>
              </a:cxn>
              <a:cxn ang="f71">
                <a:pos x="f118" y="f119"/>
              </a:cxn>
              <a:cxn ang="f71">
                <a:pos x="f120" y="f121"/>
              </a:cxn>
              <a:cxn ang="f71">
                <a:pos x="f122" y="f123"/>
              </a:cxn>
              <a:cxn ang="f71">
                <a:pos x="f124" y="f125"/>
              </a:cxn>
              <a:cxn ang="f71">
                <a:pos x="f126" y="f127"/>
              </a:cxn>
            </a:cxnLst>
            <a:rect l="f108" t="f111" r="f109" b="f110"/>
            <a:pathLst>
              <a:path w="2430115" h="1294338">
                <a:moveTo>
                  <a:pt x="f5" y="f8"/>
                </a:moveTo>
                <a:lnTo>
                  <a:pt x="f9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6" y="f7"/>
                  <a:pt x="f6" y="f7"/>
                </a:cubicBezTo>
              </a:path>
            </a:pathLst>
          </a:custGeom>
          <a:noFill/>
          <a:ln w="38103" cap="flat">
            <a:solidFill>
              <a:srgbClr val="FEF3ED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543E34"/>
              </a:solidFill>
              <a:uFillTx/>
              <a:latin typeface="Gill Sans Nova Light"/>
            </a:endParaRPr>
          </a:p>
        </p:txBody>
      </p:sp>
      <p:sp>
        <p:nvSpPr>
          <p:cNvPr id="7" name="Freeform: Shape 25">
            <a:extLst>
              <a:ext uri="{FF2B5EF4-FFF2-40B4-BE49-F238E27FC236}">
                <a16:creationId xmlns:a16="http://schemas.microsoft.com/office/drawing/2014/main" id="{A045061D-D93D-0D5A-C98B-75E43123F3DE}"/>
              </a:ext>
            </a:extLst>
          </p:cNvPr>
          <p:cNvSpPr/>
          <p:nvPr/>
        </p:nvSpPr>
        <p:spPr>
          <a:xfrm>
            <a:off x="-10954" y="3988557"/>
            <a:ext cx="2469465" cy="289355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469462"/>
              <a:gd name="f7" fmla="val 2893553"/>
              <a:gd name="f8" fmla="val 28857"/>
              <a:gd name="f9" fmla="val 49705"/>
              <a:gd name="f10" fmla="val 15921"/>
              <a:gd name="f11" fmla="val 94327"/>
              <a:gd name="f12" fmla="val 12220"/>
              <a:gd name="f13" fmla="val 141445"/>
              <a:gd name="f14" fmla="val 627"/>
              <a:gd name="f15" fmla="val 187038"/>
              <a:gd name="f16" fmla="val 123"/>
              <a:gd name="f17" fmla="val 551780"/>
              <a:gd name="f18" fmla="val -3908"/>
              <a:gd name="f19" fmla="val 940882"/>
              <a:gd name="f20" fmla="val 92105"/>
              <a:gd name="f21" fmla="val 1247137"/>
              <a:gd name="f22" fmla="val 251792"/>
              <a:gd name="f23" fmla="val 2215986"/>
              <a:gd name="f24" fmla="val 756901"/>
              <a:gd name="f25" fmla="val 2581199"/>
              <a:gd name="f26" fmla="val 2010367"/>
              <a:gd name="f27" fmla="val 2440302"/>
              <a:gd name="f28" fmla="+- 0 0 -90"/>
              <a:gd name="f29" fmla="*/ f3 1 2469462"/>
              <a:gd name="f30" fmla="*/ f4 1 2893553"/>
              <a:gd name="f31" fmla="val f5"/>
              <a:gd name="f32" fmla="val f6"/>
              <a:gd name="f33" fmla="val f7"/>
              <a:gd name="f34" fmla="*/ f28 f0 1"/>
              <a:gd name="f35" fmla="+- f33 0 f31"/>
              <a:gd name="f36" fmla="+- f32 0 f31"/>
              <a:gd name="f37" fmla="*/ f34 1 f2"/>
              <a:gd name="f38" fmla="*/ f36 1 2469462"/>
              <a:gd name="f39" fmla="*/ f35 1 2893553"/>
              <a:gd name="f40" fmla="*/ 0 f36 1"/>
              <a:gd name="f41" fmla="*/ 28857 f35 1"/>
              <a:gd name="f42" fmla="*/ 49705 f36 1"/>
              <a:gd name="f43" fmla="*/ 15921 f35 1"/>
              <a:gd name="f44" fmla="*/ 187038 f36 1"/>
              <a:gd name="f45" fmla="*/ 123 f35 1"/>
              <a:gd name="f46" fmla="*/ 1247137 f36 1"/>
              <a:gd name="f47" fmla="*/ 251792 f35 1"/>
              <a:gd name="f48" fmla="*/ 2440302 f36 1"/>
              <a:gd name="f49" fmla="*/ 2893553 f35 1"/>
              <a:gd name="f50" fmla="+- f37 0 f1"/>
              <a:gd name="f51" fmla="*/ f40 1 2469462"/>
              <a:gd name="f52" fmla="*/ f41 1 2893553"/>
              <a:gd name="f53" fmla="*/ f42 1 2469462"/>
              <a:gd name="f54" fmla="*/ f43 1 2893553"/>
              <a:gd name="f55" fmla="*/ f44 1 2469462"/>
              <a:gd name="f56" fmla="*/ f45 1 2893553"/>
              <a:gd name="f57" fmla="*/ f46 1 2469462"/>
              <a:gd name="f58" fmla="*/ f47 1 2893553"/>
              <a:gd name="f59" fmla="*/ f48 1 2469462"/>
              <a:gd name="f60" fmla="*/ f49 1 2893553"/>
              <a:gd name="f61" fmla="*/ f31 1 f38"/>
              <a:gd name="f62" fmla="*/ f32 1 f38"/>
              <a:gd name="f63" fmla="*/ f31 1 f39"/>
              <a:gd name="f64" fmla="*/ f33 1 f39"/>
              <a:gd name="f65" fmla="*/ f51 1 f38"/>
              <a:gd name="f66" fmla="*/ f52 1 f39"/>
              <a:gd name="f67" fmla="*/ f53 1 f38"/>
              <a:gd name="f68" fmla="*/ f54 1 f39"/>
              <a:gd name="f69" fmla="*/ f55 1 f38"/>
              <a:gd name="f70" fmla="*/ f56 1 f39"/>
              <a:gd name="f71" fmla="*/ f57 1 f38"/>
              <a:gd name="f72" fmla="*/ f58 1 f39"/>
              <a:gd name="f73" fmla="*/ f59 1 f38"/>
              <a:gd name="f74" fmla="*/ f60 1 f39"/>
              <a:gd name="f75" fmla="*/ f61 f29 1"/>
              <a:gd name="f76" fmla="*/ f62 f29 1"/>
              <a:gd name="f77" fmla="*/ f64 f30 1"/>
              <a:gd name="f78" fmla="*/ f63 f30 1"/>
              <a:gd name="f79" fmla="*/ f65 f29 1"/>
              <a:gd name="f80" fmla="*/ f66 f30 1"/>
              <a:gd name="f81" fmla="*/ f67 f29 1"/>
              <a:gd name="f82" fmla="*/ f68 f30 1"/>
              <a:gd name="f83" fmla="*/ f69 f29 1"/>
              <a:gd name="f84" fmla="*/ f70 f30 1"/>
              <a:gd name="f85" fmla="*/ f71 f29 1"/>
              <a:gd name="f86" fmla="*/ f72 f30 1"/>
              <a:gd name="f87" fmla="*/ f73 f29 1"/>
              <a:gd name="f88" fmla="*/ f74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0">
                <a:pos x="f79" y="f80"/>
              </a:cxn>
              <a:cxn ang="f50">
                <a:pos x="f81" y="f82"/>
              </a:cxn>
              <a:cxn ang="f50">
                <a:pos x="f83" y="f84"/>
              </a:cxn>
              <a:cxn ang="f50">
                <a:pos x="f85" y="f86"/>
              </a:cxn>
              <a:cxn ang="f50">
                <a:pos x="f87" y="f88"/>
              </a:cxn>
            </a:cxnLst>
            <a:rect l="f75" t="f78" r="f76" b="f77"/>
            <a:pathLst>
              <a:path w="2469462" h="2893553">
                <a:moveTo>
                  <a:pt x="f5" y="f8"/>
                </a:moveTo>
                <a:lnTo>
                  <a:pt x="f9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7"/>
                </a:cubicBezTo>
              </a:path>
            </a:pathLst>
          </a:custGeom>
          <a:noFill/>
          <a:ln w="63495" cap="flat">
            <a:solidFill>
              <a:srgbClr val="FEF3ED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543E34"/>
              </a:solidFill>
              <a:uFillTx/>
              <a:latin typeface="Gill Sans Nova Light"/>
            </a:endParaRPr>
          </a:p>
        </p:txBody>
      </p:sp>
    </p:spTree>
    <p:extLst>
      <p:ext uri="{BB962C8B-B14F-4D97-AF65-F5344CB8AC3E}">
        <p14:creationId xmlns:p14="http://schemas.microsoft.com/office/powerpoint/2010/main" val="185763017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solidFill>
          <a:srgbClr val="E5DA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0B73A-B8F3-52BD-67A4-C7C1D8671F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6072" y="704088"/>
            <a:ext cx="6502618" cy="676656"/>
          </a:xfrm>
        </p:spPr>
        <p:txBody>
          <a:bodyPr anchor="b"/>
          <a:lstStyle>
            <a:lvl1pPr>
              <a:defRPr sz="48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84DE32F-D548-7CC7-20CA-1F5777279CE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76072" y="1947672"/>
            <a:ext cx="4572000" cy="407072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0C41C664-8737-17E7-4CB4-E6D274CD9AF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r="30186" b="9728"/>
          <a:stretch>
            <a:fillRect/>
          </a:stretch>
        </p:blipFill>
        <p:spPr>
          <a:xfrm>
            <a:off x="6768196" y="1316479"/>
            <a:ext cx="4727118" cy="499812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Freeform: Shape 17">
            <a:extLst>
              <a:ext uri="{FF2B5EF4-FFF2-40B4-BE49-F238E27FC236}">
                <a16:creationId xmlns:a16="http://schemas.microsoft.com/office/drawing/2014/main" id="{30050D2D-D10A-4F0F-B233-923B623925BD}"/>
              </a:ext>
            </a:extLst>
          </p:cNvPr>
          <p:cNvSpPr/>
          <p:nvPr/>
        </p:nvSpPr>
        <p:spPr>
          <a:xfrm>
            <a:off x="7078690" y="0"/>
            <a:ext cx="5113306" cy="616292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113309"/>
              <a:gd name="f7" fmla="val 6162929"/>
              <a:gd name="f8" fmla="val 81117"/>
              <a:gd name="f9" fmla="val 3634645"/>
              <a:gd name="f10" fmla="val 3705129"/>
              <a:gd name="f11" fmla="val 216937"/>
              <a:gd name="f12" fmla="val 3768027"/>
              <a:gd name="f13" fmla="val 381054"/>
              <a:gd name="f14" fmla="val 3849780"/>
              <a:gd name="f15" fmla="val 540685"/>
              <a:gd name="f16" fmla="val 3956833"/>
              <a:gd name="f17" fmla="val 694220"/>
              <a:gd name="f18" fmla="val 4136988"/>
              <a:gd name="f19" fmla="val 952807"/>
              <a:gd name="f20" fmla="val 4374398"/>
              <a:gd name="f21" fmla="val 1160535"/>
              <a:gd name="f22" fmla="val 4645418"/>
              <a:gd name="f23" fmla="val 1338790"/>
              <a:gd name="f24" fmla="val 4796746"/>
              <a:gd name="f25" fmla="val 1438318"/>
              <a:gd name="f26" fmla="val 4920829"/>
              <a:gd name="f27" fmla="val 1512316"/>
              <a:gd name="f28" fmla="val 5031903"/>
              <a:gd name="f29" fmla="val 1574625"/>
              <a:gd name="f30" fmla="val 1618978"/>
              <a:gd name="f31" fmla="val 6102719"/>
              <a:gd name="f32" fmla="val 5056297"/>
              <a:gd name="f33" fmla="val 6116431"/>
              <a:gd name="f34" fmla="val 4886403"/>
              <a:gd name="f35" fmla="val 6150062"/>
              <a:gd name="f36" fmla="val 4707722"/>
              <a:gd name="f37" fmla="val 6164497"/>
              <a:gd name="f38" fmla="val 4521806"/>
              <a:gd name="f39" fmla="val 6162795"/>
              <a:gd name="f40" fmla="val 4146032"/>
              <a:gd name="f41" fmla="val 6159370"/>
              <a:gd name="f42" fmla="val 3776369"/>
              <a:gd name="f43" fmla="val 6088419"/>
              <a:gd name="f44" fmla="val 3411736"/>
              <a:gd name="f45" fmla="val 5966394"/>
              <a:gd name="f46" fmla="val 3263463"/>
              <a:gd name="f47" fmla="val 5916738"/>
              <a:gd name="f48" fmla="val 3117320"/>
              <a:gd name="f49" fmla="val 5862607"/>
              <a:gd name="f50" fmla="val 2974881"/>
              <a:gd name="f51" fmla="val 5797150"/>
              <a:gd name="f52" fmla="val 2249814"/>
              <a:gd name="f53" fmla="val 5463847"/>
              <a:gd name="f54" fmla="val 1648791"/>
              <a:gd name="f55" fmla="val 4992377"/>
              <a:gd name="f56" fmla="val 1160053"/>
              <a:gd name="f57" fmla="val 4395025"/>
              <a:gd name="f58" fmla="val 682889"/>
              <a:gd name="f59" fmla="val 3811744"/>
              <a:gd name="f60" fmla="val 369553"/>
              <a:gd name="f61" fmla="val 3172420"/>
              <a:gd name="f62" fmla="val 186404"/>
              <a:gd name="f63" fmla="val 2488624"/>
              <a:gd name="f64" fmla="val -4956"/>
              <a:gd name="f65" fmla="val 1773998"/>
              <a:gd name="f66" fmla="val -36839"/>
              <a:gd name="f67" fmla="val 1065081"/>
              <a:gd name="f68" fmla="val 35878"/>
              <a:gd name="f69" fmla="val 360546"/>
              <a:gd name="f70" fmla="val 47653"/>
              <a:gd name="f71" fmla="val 246483"/>
              <a:gd name="f72" fmla="val 60608"/>
              <a:gd name="f73" fmla="val 132589"/>
              <a:gd name="f74" fmla="val 77715"/>
              <a:gd name="f75" fmla="val 19675"/>
              <a:gd name="f76" fmla="+- 0 0 -90"/>
              <a:gd name="f77" fmla="*/ f3 1 5113309"/>
              <a:gd name="f78" fmla="*/ f4 1 6162929"/>
              <a:gd name="f79" fmla="val f5"/>
              <a:gd name="f80" fmla="val f6"/>
              <a:gd name="f81" fmla="val f7"/>
              <a:gd name="f82" fmla="*/ f76 f0 1"/>
              <a:gd name="f83" fmla="+- f81 0 f79"/>
              <a:gd name="f84" fmla="+- f80 0 f79"/>
              <a:gd name="f85" fmla="*/ f82 1 f2"/>
              <a:gd name="f86" fmla="*/ f84 1 5113309"/>
              <a:gd name="f87" fmla="*/ f83 1 6162929"/>
              <a:gd name="f88" fmla="*/ 81117 f84 1"/>
              <a:gd name="f89" fmla="*/ 0 f83 1"/>
              <a:gd name="f90" fmla="*/ 3634645 f84 1"/>
              <a:gd name="f91" fmla="*/ 3705129 f84 1"/>
              <a:gd name="f92" fmla="*/ 216937 f83 1"/>
              <a:gd name="f93" fmla="*/ 3956833 f84 1"/>
              <a:gd name="f94" fmla="*/ 694220 f83 1"/>
              <a:gd name="f95" fmla="*/ 4645418 f84 1"/>
              <a:gd name="f96" fmla="*/ 1338790 f83 1"/>
              <a:gd name="f97" fmla="*/ 5031903 f84 1"/>
              <a:gd name="f98" fmla="*/ 1574625 f83 1"/>
              <a:gd name="f99" fmla="*/ 5113309 f84 1"/>
              <a:gd name="f100" fmla="*/ 1618978 f83 1"/>
              <a:gd name="f101" fmla="*/ 6102719 f83 1"/>
              <a:gd name="f102" fmla="*/ 5056297 f84 1"/>
              <a:gd name="f103" fmla="*/ 6116431 f83 1"/>
              <a:gd name="f104" fmla="*/ 4521806 f84 1"/>
              <a:gd name="f105" fmla="*/ 6162795 f83 1"/>
              <a:gd name="f106" fmla="*/ 3411736 f84 1"/>
              <a:gd name="f107" fmla="*/ 5966394 f83 1"/>
              <a:gd name="f108" fmla="*/ 2974881 f84 1"/>
              <a:gd name="f109" fmla="*/ 5797150 f83 1"/>
              <a:gd name="f110" fmla="*/ 1160053 f84 1"/>
              <a:gd name="f111" fmla="*/ 4395025 f83 1"/>
              <a:gd name="f112" fmla="*/ 186404 f84 1"/>
              <a:gd name="f113" fmla="*/ 2488624 f83 1"/>
              <a:gd name="f114" fmla="*/ 35878 f84 1"/>
              <a:gd name="f115" fmla="*/ 360546 f83 1"/>
              <a:gd name="f116" fmla="*/ 77715 f84 1"/>
              <a:gd name="f117" fmla="*/ 19675 f83 1"/>
              <a:gd name="f118" fmla="+- f85 0 f1"/>
              <a:gd name="f119" fmla="*/ f88 1 5113309"/>
              <a:gd name="f120" fmla="*/ f89 1 6162929"/>
              <a:gd name="f121" fmla="*/ f90 1 5113309"/>
              <a:gd name="f122" fmla="*/ f91 1 5113309"/>
              <a:gd name="f123" fmla="*/ f92 1 6162929"/>
              <a:gd name="f124" fmla="*/ f93 1 5113309"/>
              <a:gd name="f125" fmla="*/ f94 1 6162929"/>
              <a:gd name="f126" fmla="*/ f95 1 5113309"/>
              <a:gd name="f127" fmla="*/ f96 1 6162929"/>
              <a:gd name="f128" fmla="*/ f97 1 5113309"/>
              <a:gd name="f129" fmla="*/ f98 1 6162929"/>
              <a:gd name="f130" fmla="*/ f99 1 5113309"/>
              <a:gd name="f131" fmla="*/ f100 1 6162929"/>
              <a:gd name="f132" fmla="*/ f101 1 6162929"/>
              <a:gd name="f133" fmla="*/ f102 1 5113309"/>
              <a:gd name="f134" fmla="*/ f103 1 6162929"/>
              <a:gd name="f135" fmla="*/ f104 1 5113309"/>
              <a:gd name="f136" fmla="*/ f105 1 6162929"/>
              <a:gd name="f137" fmla="*/ f106 1 5113309"/>
              <a:gd name="f138" fmla="*/ f107 1 6162929"/>
              <a:gd name="f139" fmla="*/ f108 1 5113309"/>
              <a:gd name="f140" fmla="*/ f109 1 6162929"/>
              <a:gd name="f141" fmla="*/ f110 1 5113309"/>
              <a:gd name="f142" fmla="*/ f111 1 6162929"/>
              <a:gd name="f143" fmla="*/ f112 1 5113309"/>
              <a:gd name="f144" fmla="*/ f113 1 6162929"/>
              <a:gd name="f145" fmla="*/ f114 1 5113309"/>
              <a:gd name="f146" fmla="*/ f115 1 6162929"/>
              <a:gd name="f147" fmla="*/ f116 1 5113309"/>
              <a:gd name="f148" fmla="*/ f117 1 6162929"/>
              <a:gd name="f149" fmla="*/ f79 1 f86"/>
              <a:gd name="f150" fmla="*/ f80 1 f86"/>
              <a:gd name="f151" fmla="*/ f79 1 f87"/>
              <a:gd name="f152" fmla="*/ f81 1 f87"/>
              <a:gd name="f153" fmla="*/ f119 1 f86"/>
              <a:gd name="f154" fmla="*/ f120 1 f87"/>
              <a:gd name="f155" fmla="*/ f121 1 f86"/>
              <a:gd name="f156" fmla="*/ f122 1 f86"/>
              <a:gd name="f157" fmla="*/ f123 1 f87"/>
              <a:gd name="f158" fmla="*/ f124 1 f86"/>
              <a:gd name="f159" fmla="*/ f125 1 f87"/>
              <a:gd name="f160" fmla="*/ f126 1 f86"/>
              <a:gd name="f161" fmla="*/ f127 1 f87"/>
              <a:gd name="f162" fmla="*/ f128 1 f86"/>
              <a:gd name="f163" fmla="*/ f129 1 f87"/>
              <a:gd name="f164" fmla="*/ f130 1 f86"/>
              <a:gd name="f165" fmla="*/ f131 1 f87"/>
              <a:gd name="f166" fmla="*/ f132 1 f87"/>
              <a:gd name="f167" fmla="*/ f133 1 f86"/>
              <a:gd name="f168" fmla="*/ f134 1 f87"/>
              <a:gd name="f169" fmla="*/ f135 1 f86"/>
              <a:gd name="f170" fmla="*/ f136 1 f87"/>
              <a:gd name="f171" fmla="*/ f137 1 f86"/>
              <a:gd name="f172" fmla="*/ f138 1 f87"/>
              <a:gd name="f173" fmla="*/ f139 1 f86"/>
              <a:gd name="f174" fmla="*/ f140 1 f87"/>
              <a:gd name="f175" fmla="*/ f141 1 f86"/>
              <a:gd name="f176" fmla="*/ f142 1 f87"/>
              <a:gd name="f177" fmla="*/ f143 1 f86"/>
              <a:gd name="f178" fmla="*/ f144 1 f87"/>
              <a:gd name="f179" fmla="*/ f145 1 f86"/>
              <a:gd name="f180" fmla="*/ f146 1 f87"/>
              <a:gd name="f181" fmla="*/ f147 1 f86"/>
              <a:gd name="f182" fmla="*/ f148 1 f87"/>
              <a:gd name="f183" fmla="*/ f149 f77 1"/>
              <a:gd name="f184" fmla="*/ f150 f77 1"/>
              <a:gd name="f185" fmla="*/ f152 f78 1"/>
              <a:gd name="f186" fmla="*/ f151 f78 1"/>
              <a:gd name="f187" fmla="*/ f153 f77 1"/>
              <a:gd name="f188" fmla="*/ f154 f78 1"/>
              <a:gd name="f189" fmla="*/ f155 f77 1"/>
              <a:gd name="f190" fmla="*/ f156 f77 1"/>
              <a:gd name="f191" fmla="*/ f157 f78 1"/>
              <a:gd name="f192" fmla="*/ f158 f77 1"/>
              <a:gd name="f193" fmla="*/ f159 f78 1"/>
              <a:gd name="f194" fmla="*/ f160 f77 1"/>
              <a:gd name="f195" fmla="*/ f161 f78 1"/>
              <a:gd name="f196" fmla="*/ f162 f77 1"/>
              <a:gd name="f197" fmla="*/ f163 f78 1"/>
              <a:gd name="f198" fmla="*/ f164 f77 1"/>
              <a:gd name="f199" fmla="*/ f165 f78 1"/>
              <a:gd name="f200" fmla="*/ f166 f78 1"/>
              <a:gd name="f201" fmla="*/ f167 f77 1"/>
              <a:gd name="f202" fmla="*/ f168 f78 1"/>
              <a:gd name="f203" fmla="*/ f169 f77 1"/>
              <a:gd name="f204" fmla="*/ f170 f78 1"/>
              <a:gd name="f205" fmla="*/ f171 f77 1"/>
              <a:gd name="f206" fmla="*/ f172 f78 1"/>
              <a:gd name="f207" fmla="*/ f173 f77 1"/>
              <a:gd name="f208" fmla="*/ f174 f78 1"/>
              <a:gd name="f209" fmla="*/ f175 f77 1"/>
              <a:gd name="f210" fmla="*/ f176 f78 1"/>
              <a:gd name="f211" fmla="*/ f177 f77 1"/>
              <a:gd name="f212" fmla="*/ f178 f78 1"/>
              <a:gd name="f213" fmla="*/ f179 f77 1"/>
              <a:gd name="f214" fmla="*/ f180 f78 1"/>
              <a:gd name="f215" fmla="*/ f181 f77 1"/>
              <a:gd name="f216" fmla="*/ f182 f7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8">
                <a:pos x="f187" y="f188"/>
              </a:cxn>
              <a:cxn ang="f118">
                <a:pos x="f189" y="f188"/>
              </a:cxn>
              <a:cxn ang="f118">
                <a:pos x="f190" y="f191"/>
              </a:cxn>
              <a:cxn ang="f118">
                <a:pos x="f192" y="f193"/>
              </a:cxn>
              <a:cxn ang="f118">
                <a:pos x="f194" y="f195"/>
              </a:cxn>
              <a:cxn ang="f118">
                <a:pos x="f196" y="f197"/>
              </a:cxn>
              <a:cxn ang="f118">
                <a:pos x="f198" y="f199"/>
              </a:cxn>
              <a:cxn ang="f118">
                <a:pos x="f198" y="f200"/>
              </a:cxn>
              <a:cxn ang="f118">
                <a:pos x="f201" y="f202"/>
              </a:cxn>
              <a:cxn ang="f118">
                <a:pos x="f203" y="f204"/>
              </a:cxn>
              <a:cxn ang="f118">
                <a:pos x="f205" y="f206"/>
              </a:cxn>
              <a:cxn ang="f118">
                <a:pos x="f207" y="f208"/>
              </a:cxn>
              <a:cxn ang="f118">
                <a:pos x="f209" y="f210"/>
              </a:cxn>
              <a:cxn ang="f118">
                <a:pos x="f211" y="f212"/>
              </a:cxn>
              <a:cxn ang="f118">
                <a:pos x="f213" y="f214"/>
              </a:cxn>
              <a:cxn ang="f118">
                <a:pos x="f215" y="f216"/>
              </a:cxn>
            </a:cxnLst>
            <a:rect l="f183" t="f186" r="f184" b="f185"/>
            <a:pathLst>
              <a:path w="5113309" h="6162929">
                <a:moveTo>
                  <a:pt x="f8" y="f5"/>
                </a:moveTo>
                <a:lnTo>
                  <a:pt x="f9" y="f5"/>
                </a:ln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lnTo>
                  <a:pt x="f6" y="f30"/>
                </a:lnTo>
                <a:lnTo>
                  <a:pt x="f6" y="f31"/>
                </a:ln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lose/>
              </a:path>
            </a:pathLst>
          </a:custGeom>
          <a:solidFill>
            <a:srgbClr val="A09D79">
              <a:alpha val="52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543E34"/>
              </a:solidFill>
              <a:uFillTx/>
              <a:latin typeface="Gill Sans Nova Light"/>
            </a:endParaRPr>
          </a:p>
        </p:txBody>
      </p:sp>
      <p:sp>
        <p:nvSpPr>
          <p:cNvPr id="6" name="Picture Placeholder 20">
            <a:extLst>
              <a:ext uri="{FF2B5EF4-FFF2-40B4-BE49-F238E27FC236}">
                <a16:creationId xmlns:a16="http://schemas.microsoft.com/office/drawing/2014/main" id="{BA221D0D-AC4E-8892-6108-B7C88C04E918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7815468" y="0"/>
            <a:ext cx="4376528" cy="6018397"/>
          </a:xfrm>
          <a:solidFill>
            <a:srgbClr val="BFA388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6307C937-6FF8-C7BB-816E-EF35BF23372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20XX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2B43B9F-DCFC-BF6F-8A96-0312FD5B3AB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7F17AEFB-90F6-03FE-112E-0EC4A31244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CFF4BD-F311-455C-80B7-D89123C37D3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4519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rgbClr val="D7D0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24">
            <a:extLst>
              <a:ext uri="{FF2B5EF4-FFF2-40B4-BE49-F238E27FC236}">
                <a16:creationId xmlns:a16="http://schemas.microsoft.com/office/drawing/2014/main" id="{70091566-DD8A-31CB-92E7-FD5A560B74EA}"/>
              </a:ext>
            </a:extLst>
          </p:cNvPr>
          <p:cNvSpPr/>
          <p:nvPr/>
        </p:nvSpPr>
        <p:spPr>
          <a:xfrm>
            <a:off x="0" y="1454554"/>
            <a:ext cx="7279949" cy="540344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279953"/>
              <a:gd name="f7" fmla="val 5403446"/>
              <a:gd name="f8" fmla="val 2849225"/>
              <a:gd name="f9" fmla="val 1991"/>
              <a:gd name="f10" fmla="val 3990388"/>
              <a:gd name="f11" fmla="val -25010"/>
              <a:gd name="f12" fmla="val 5049890"/>
              <a:gd name="f13" fmla="val 221659"/>
              <a:gd name="f14" fmla="val 5787175"/>
              <a:gd name="f15" fmla="val 802235"/>
              <a:gd name="f16" fmla="val 6927689"/>
              <a:gd name="f17" fmla="val 1700322"/>
              <a:gd name="f18" fmla="val 7466345"/>
              <a:gd name="f19" fmla="val 3530716"/>
              <a:gd name="f20" fmla="val 7222098"/>
              <a:gd name="f21" fmla="val 5257058"/>
              <a:gd name="f22" fmla="val 7198134"/>
              <a:gd name="f23" fmla="val 593527"/>
              <a:gd name="f24" fmla="val 151492"/>
              <a:gd name="f25" fmla="val 533307"/>
              <a:gd name="f26" fmla="val 1024681"/>
              <a:gd name="f27" fmla="val 209544"/>
              <a:gd name="f28" fmla="val 1961653"/>
              <a:gd name="f29" fmla="val 22991"/>
              <a:gd name="f30" fmla="+- 0 0 -90"/>
              <a:gd name="f31" fmla="*/ f3 1 7279953"/>
              <a:gd name="f32" fmla="*/ f4 1 5403446"/>
              <a:gd name="f33" fmla="val f5"/>
              <a:gd name="f34" fmla="val f6"/>
              <a:gd name="f35" fmla="val f7"/>
              <a:gd name="f36" fmla="*/ f30 f0 1"/>
              <a:gd name="f37" fmla="+- f35 0 f33"/>
              <a:gd name="f38" fmla="+- f34 0 f33"/>
              <a:gd name="f39" fmla="*/ f36 1 f2"/>
              <a:gd name="f40" fmla="*/ f38 1 7279953"/>
              <a:gd name="f41" fmla="*/ f37 1 5403446"/>
              <a:gd name="f42" fmla="*/ 2849225 f38 1"/>
              <a:gd name="f43" fmla="*/ 1991 f37 1"/>
              <a:gd name="f44" fmla="*/ 5787175 f38 1"/>
              <a:gd name="f45" fmla="*/ 802235 f37 1"/>
              <a:gd name="f46" fmla="*/ 7222098 f38 1"/>
              <a:gd name="f47" fmla="*/ 5257058 f37 1"/>
              <a:gd name="f48" fmla="*/ 7198134 f38 1"/>
              <a:gd name="f49" fmla="*/ 5403446 f37 1"/>
              <a:gd name="f50" fmla="*/ 0 f38 1"/>
              <a:gd name="f51" fmla="*/ 593527 f37 1"/>
              <a:gd name="f52" fmla="*/ 151492 f38 1"/>
              <a:gd name="f53" fmla="*/ 533307 f37 1"/>
              <a:gd name="f54" fmla="+- f39 0 f1"/>
              <a:gd name="f55" fmla="*/ f42 1 7279953"/>
              <a:gd name="f56" fmla="*/ f43 1 5403446"/>
              <a:gd name="f57" fmla="*/ f44 1 7279953"/>
              <a:gd name="f58" fmla="*/ f45 1 5403446"/>
              <a:gd name="f59" fmla="*/ f46 1 7279953"/>
              <a:gd name="f60" fmla="*/ f47 1 5403446"/>
              <a:gd name="f61" fmla="*/ f48 1 7279953"/>
              <a:gd name="f62" fmla="*/ f49 1 5403446"/>
              <a:gd name="f63" fmla="*/ f50 1 7279953"/>
              <a:gd name="f64" fmla="*/ f51 1 5403446"/>
              <a:gd name="f65" fmla="*/ f52 1 7279953"/>
              <a:gd name="f66" fmla="*/ f53 1 5403446"/>
              <a:gd name="f67" fmla="*/ f33 1 f40"/>
              <a:gd name="f68" fmla="*/ f34 1 f40"/>
              <a:gd name="f69" fmla="*/ f33 1 f41"/>
              <a:gd name="f70" fmla="*/ f35 1 f41"/>
              <a:gd name="f71" fmla="*/ f55 1 f40"/>
              <a:gd name="f72" fmla="*/ f56 1 f41"/>
              <a:gd name="f73" fmla="*/ f57 1 f40"/>
              <a:gd name="f74" fmla="*/ f58 1 f41"/>
              <a:gd name="f75" fmla="*/ f59 1 f40"/>
              <a:gd name="f76" fmla="*/ f60 1 f41"/>
              <a:gd name="f77" fmla="*/ f61 1 f40"/>
              <a:gd name="f78" fmla="*/ f62 1 f41"/>
              <a:gd name="f79" fmla="*/ f63 1 f40"/>
              <a:gd name="f80" fmla="*/ f64 1 f41"/>
              <a:gd name="f81" fmla="*/ f65 1 f40"/>
              <a:gd name="f82" fmla="*/ f66 1 f41"/>
              <a:gd name="f83" fmla="*/ f67 f31 1"/>
              <a:gd name="f84" fmla="*/ f68 f31 1"/>
              <a:gd name="f85" fmla="*/ f70 f32 1"/>
              <a:gd name="f86" fmla="*/ f69 f32 1"/>
              <a:gd name="f87" fmla="*/ f71 f31 1"/>
              <a:gd name="f88" fmla="*/ f72 f32 1"/>
              <a:gd name="f89" fmla="*/ f73 f31 1"/>
              <a:gd name="f90" fmla="*/ f74 f32 1"/>
              <a:gd name="f91" fmla="*/ f75 f31 1"/>
              <a:gd name="f92" fmla="*/ f76 f32 1"/>
              <a:gd name="f93" fmla="*/ f77 f31 1"/>
              <a:gd name="f94" fmla="*/ f78 f32 1"/>
              <a:gd name="f95" fmla="*/ f79 f31 1"/>
              <a:gd name="f96" fmla="*/ f80 f32 1"/>
              <a:gd name="f97" fmla="*/ f81 f31 1"/>
              <a:gd name="f98" fmla="*/ f82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4">
                <a:pos x="f87" y="f88"/>
              </a:cxn>
              <a:cxn ang="f54">
                <a:pos x="f89" y="f90"/>
              </a:cxn>
              <a:cxn ang="f54">
                <a:pos x="f91" y="f92"/>
              </a:cxn>
              <a:cxn ang="f54">
                <a:pos x="f93" y="f94"/>
              </a:cxn>
              <a:cxn ang="f54">
                <a:pos x="f95" y="f94"/>
              </a:cxn>
              <a:cxn ang="f54">
                <a:pos x="f95" y="f96"/>
              </a:cxn>
              <a:cxn ang="f54">
                <a:pos x="f97" y="f98"/>
              </a:cxn>
              <a:cxn ang="f54">
                <a:pos x="f87" y="f88"/>
              </a:cxn>
            </a:cxnLst>
            <a:rect l="f83" t="f86" r="f84" b="f85"/>
            <a:pathLst>
              <a:path w="7279953" h="5403446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7"/>
                </a:lnTo>
                <a:lnTo>
                  <a:pt x="f5" y="f7"/>
                </a:lnTo>
                <a:lnTo>
                  <a:pt x="f5" y="f23"/>
                </a:lnTo>
                <a:lnTo>
                  <a:pt x="f24" y="f25"/>
                </a:lnTo>
                <a:cubicBezTo>
                  <a:pt x="f26" y="f27"/>
                  <a:pt x="f28" y="f29"/>
                  <a:pt x="f8" y="f9"/>
                </a:cubicBezTo>
                <a:close/>
              </a:path>
            </a:pathLst>
          </a:custGeom>
          <a:solidFill>
            <a:srgbClr val="814439">
              <a:alpha val="58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543E34"/>
              </a:solidFill>
              <a:uFillTx/>
              <a:latin typeface="Gill Sans Nova Ligh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89D5336-5437-CB96-FFB9-DAFC7533C8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60320" y="3078483"/>
            <a:ext cx="4840641" cy="1773551"/>
          </a:xfrm>
        </p:spPr>
        <p:txBody>
          <a:bodyPr anchor="b"/>
          <a:lstStyle>
            <a:lvl1pPr>
              <a:defRPr>
                <a:solidFill>
                  <a:srgbClr val="FEF3ED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25EC442-A08E-1322-9AAD-3384D18ABD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560320" y="4852035"/>
            <a:ext cx="4840641" cy="551410"/>
          </a:xfrm>
        </p:spPr>
        <p:txBody>
          <a:bodyPr/>
          <a:lstStyle>
            <a:lvl1pPr marL="0" indent="0">
              <a:buNone/>
              <a:defRPr sz="2400">
                <a:solidFill>
                  <a:srgbClr val="FEF3E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reeform: Shape 18">
            <a:extLst>
              <a:ext uri="{FF2B5EF4-FFF2-40B4-BE49-F238E27FC236}">
                <a16:creationId xmlns:a16="http://schemas.microsoft.com/office/drawing/2014/main" id="{CBEEB6F4-2C72-DABD-75DC-D452AAAC6E89}"/>
              </a:ext>
            </a:extLst>
          </p:cNvPr>
          <p:cNvSpPr/>
          <p:nvPr/>
        </p:nvSpPr>
        <p:spPr>
          <a:xfrm>
            <a:off x="0" y="0"/>
            <a:ext cx="5306848" cy="41146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306847"/>
              <a:gd name="f7" fmla="val 4114703"/>
              <a:gd name="f8" fmla="val 1128214"/>
              <a:gd name="f9" fmla="val 3116019"/>
              <a:gd name="f10" fmla="val 1020407"/>
              <a:gd name="f11" fmla="val 3112849"/>
              <a:gd name="f12" fmla="val 934621"/>
              <a:gd name="f13" fmla="val 3147254"/>
              <a:gd name="f14" fmla="val 835809"/>
              <a:gd name="f15" fmla="val 3193860"/>
              <a:gd name="f16" fmla="val 991711"/>
              <a:gd name="f17" fmla="val 3275302"/>
              <a:gd name="f18" fmla="val 1093677"/>
              <a:gd name="f19" fmla="val 3197996"/>
              <a:gd name="f20" fmla="val 1244658"/>
              <a:gd name="f21" fmla="val 3132653"/>
              <a:gd name="f22" fmla="val 1202531"/>
              <a:gd name="f23" fmla="val 3122307"/>
              <a:gd name="f24" fmla="val 1164149"/>
              <a:gd name="f25" fmla="val 3117076"/>
              <a:gd name="f26" fmla="val 593382"/>
              <a:gd name="f27" fmla="val 3062082"/>
              <a:gd name="f28" fmla="val 666221"/>
              <a:gd name="f29" fmla="val 3122063"/>
              <a:gd name="f30" fmla="val 746859"/>
              <a:gd name="f31" fmla="val 3073079"/>
              <a:gd name="f32" fmla="val 685821"/>
              <a:gd name="f33" fmla="val 3068289"/>
              <a:gd name="f34" fmla="val 639551"/>
              <a:gd name="f35" fmla="val 3064927"/>
              <a:gd name="f36" fmla="val 2705805"/>
              <a:gd name="f37" fmla="val 793045"/>
              <a:gd name="f38" fmla="val 2775067"/>
              <a:gd name="f39" fmla="val 872771"/>
              <a:gd name="f40" fmla="val 2782134"/>
              <a:gd name="f41" fmla="val 952141"/>
              <a:gd name="f42" fmla="val 2798402"/>
              <a:gd name="f43" fmla="val 1031840"/>
              <a:gd name="f44" fmla="val 2810847"/>
              <a:gd name="f45" fmla="val 1030016"/>
              <a:gd name="f46" fmla="val 2823558"/>
              <a:gd name="f47" fmla="val 1028194"/>
              <a:gd name="f48" fmla="val 2836269"/>
              <a:gd name="f49" fmla="val 1026371"/>
              <a:gd name="f50" fmla="val 2848980"/>
              <a:gd name="f51" fmla="val 704076"/>
              <a:gd name="f52" fmla="val 2836414"/>
              <a:gd name="f53" fmla="val 381363"/>
              <a:gd name="f54" fmla="val 2824467"/>
              <a:gd name="f55" fmla="val 59068"/>
              <a:gd name="f56" fmla="val 2811901"/>
              <a:gd name="f57" fmla="val 56312"/>
              <a:gd name="f58" fmla="val 2825330"/>
              <a:gd name="f59" fmla="val 53039"/>
              <a:gd name="f60" fmla="val 2838860"/>
              <a:gd name="f61" fmla="val 50283"/>
              <a:gd name="f62" fmla="val 2852290"/>
              <a:gd name="f63" fmla="val 138689"/>
              <a:gd name="f64" fmla="val 2879159"/>
              <a:gd name="f65" fmla="val 225990"/>
              <a:gd name="f66" fmla="val 2919674"/>
              <a:gd name="f67" fmla="val 316347"/>
              <a:gd name="f68" fmla="val 2928972"/>
              <a:gd name="f69" fmla="val 568414"/>
              <a:gd name="f70" fmla="val 2955726"/>
              <a:gd name="f71" fmla="val 822478"/>
              <a:gd name="f72" fmla="val 2976182"/>
              <a:gd name="f73" fmla="val 1075878"/>
              <a:gd name="f74" fmla="val 2984948"/>
              <a:gd name="f75" fmla="val 1177425"/>
              <a:gd name="f76" fmla="val 2988311"/>
              <a:gd name="f77" fmla="val 1280417"/>
              <a:gd name="f78" fmla="val 2952174"/>
              <a:gd name="f79" fmla="val 1383585"/>
              <a:gd name="f80" fmla="val 2941791"/>
              <a:gd name="f81" fmla="val 1419871"/>
              <a:gd name="f82" fmla="val 2937961"/>
              <a:gd name="f83" fmla="val 1457682"/>
              <a:gd name="f84" fmla="val 2958548"/>
              <a:gd name="f85" fmla="val 1495153"/>
              <a:gd name="f86" fmla="val 3004988"/>
              <a:gd name="f87" fmla="val 1442322"/>
              <a:gd name="f88" fmla="val 3031375"/>
              <a:gd name="f89" fmla="val 1389908"/>
              <a:gd name="f90" fmla="val 3057143"/>
              <a:gd name="f91" fmla="val 1311595"/>
              <a:gd name="f92" fmla="val 3096004"/>
              <a:gd name="f93" fmla="val 1483118"/>
              <a:gd name="f94" fmla="val 3133579"/>
              <a:gd name="f95" fmla="val 1639406"/>
              <a:gd name="f96" fmla="val 3001661"/>
              <a:gd name="f97" fmla="val 1793219"/>
              <a:gd name="f98" fmla="val 3146904"/>
              <a:gd name="f99" fmla="val 1595919"/>
              <a:gd name="f100" fmla="val 3178271"/>
              <a:gd name="f101" fmla="val 1420957"/>
              <a:gd name="f102" fmla="val 3205833"/>
              <a:gd name="f103" fmla="val 1246095"/>
              <a:gd name="f104" fmla="val 3233913"/>
              <a:gd name="f105" fmla="val 1245393"/>
              <a:gd name="f106" fmla="val 3249629"/>
              <a:gd name="f107" fmla="val 1244275"/>
              <a:gd name="f108" fmla="val 3265964"/>
              <a:gd name="f109" fmla="val 1243573"/>
              <a:gd name="f110" fmla="val 3281681"/>
              <a:gd name="f111" fmla="val 1352463"/>
              <a:gd name="f112" fmla="val 3303493"/>
              <a:gd name="f113" fmla="val 1462717"/>
              <a:gd name="f114" fmla="val 3321280"/>
              <a:gd name="f115" fmla="val 1569927"/>
              <a:gd name="f116" fmla="val 3348255"/>
              <a:gd name="f117" fmla="val 1677755"/>
              <a:gd name="f118" fmla="val 3375648"/>
              <a:gd name="f119" fmla="val 1800706"/>
              <a:gd name="f120" fmla="val 3375924"/>
              <a:gd name="f121" fmla="val 1898220"/>
              <a:gd name="f122" fmla="val 3518678"/>
              <a:gd name="f123" fmla="val 1702261"/>
              <a:gd name="f124" fmla="val 3471349"/>
              <a:gd name="f125" fmla="val 1541180"/>
              <a:gd name="f126" fmla="val 3432280"/>
              <a:gd name="f127" fmla="val 1379583"/>
              <a:gd name="f128" fmla="val 3393314"/>
              <a:gd name="f129" fmla="val 1374974"/>
              <a:gd name="f130" fmla="val 3405492"/>
              <a:gd name="f131" fmla="val 1370464"/>
              <a:gd name="f132" fmla="val 3418188"/>
              <a:gd name="f133" fmla="val 1365854"/>
              <a:gd name="f134" fmla="val 3430365"/>
              <a:gd name="f135" fmla="val 1540506"/>
              <a:gd name="f136" fmla="val 3542009"/>
              <a:gd name="f137" fmla="val 1762365"/>
              <a:gd name="f138" fmla="val 3576246"/>
              <a:gd name="f139" fmla="val 1899877"/>
              <a:gd name="f140" fmla="val 3756354"/>
              <a:gd name="f141" fmla="val 1729844"/>
              <a:gd name="f142" fmla="val 3690553"/>
              <a:gd name="f143" fmla="val 1560427"/>
              <a:gd name="f144" fmla="val 3625170"/>
              <a:gd name="f145" fmla="val 1390394"/>
              <a:gd name="f146" fmla="val 3559368"/>
              <a:gd name="f147" fmla="val 1455755"/>
              <a:gd name="f148" fmla="val 3666468"/>
              <a:gd name="f149" fmla="val 1602337"/>
              <a:gd name="f150" fmla="val 3672359"/>
              <a:gd name="f151" fmla="val 1652019"/>
              <a:gd name="f152" fmla="val 3834080"/>
              <a:gd name="f153" fmla="val 1517524"/>
              <a:gd name="f154" fmla="val 3768894"/>
              <a:gd name="f155" fmla="val 1411475"/>
              <a:gd name="f156" fmla="val 3717517"/>
              <a:gd name="f157" fmla="val 1277598"/>
              <a:gd name="f158" fmla="val 3652747"/>
              <a:gd name="f159" fmla="val 1304152"/>
              <a:gd name="f160" fmla="val 3811443"/>
              <a:gd name="f161" fmla="val 1438682"/>
              <a:gd name="f162" fmla="val 3929273"/>
              <a:gd name="f163" fmla="val 1363636"/>
              <a:gd name="f164" fmla="val 1272875"/>
              <a:gd name="f165" fmla="val 3885215"/>
              <a:gd name="f166" fmla="val 1192331"/>
              <a:gd name="f167" fmla="val 3677917"/>
              <a:gd name="f168" fmla="val 1003785"/>
              <a:gd name="f169" fmla="val 3536203"/>
              <a:gd name="f170" fmla="val 1048248"/>
              <a:gd name="f171" fmla="val 3668317"/>
              <a:gd name="f172" fmla="val 1092712"/>
              <a:gd name="f173" fmla="val 3800431"/>
              <a:gd name="f174" fmla="val 1137175"/>
              <a:gd name="f175" fmla="val 3932544"/>
              <a:gd name="f176" fmla="val 1121949"/>
              <a:gd name="f177" fmla="val 3939802"/>
              <a:gd name="f178" fmla="val 1107341"/>
              <a:gd name="f179" fmla="val 3947477"/>
              <a:gd name="f180" fmla="val 1092633"/>
              <a:gd name="f181" fmla="val 3954634"/>
              <a:gd name="f182" fmla="val 1055347"/>
              <a:gd name="f183" fmla="val 3892578"/>
              <a:gd name="f184" fmla="val 1016610"/>
              <a:gd name="f185" fmla="val 3831341"/>
              <a:gd name="f186" fmla="val 981708"/>
              <a:gd name="f187" fmla="val 3767746"/>
              <a:gd name="f188" fmla="val 925311"/>
              <a:gd name="f189" fmla="val 3665351"/>
              <a:gd name="f190" fmla="val 872750"/>
              <a:gd name="f191" fmla="val 3560598"/>
              <a:gd name="f192" fmla="val 816353"/>
              <a:gd name="f193" fmla="val 3458203"/>
              <a:gd name="f194" fmla="val 777054"/>
              <a:gd name="f195" fmla="val 3385793"/>
              <a:gd name="f196" fmla="val 717247"/>
              <a:gd name="f197" fmla="val 3343158"/>
              <a:gd name="f198" fmla="val 612237"/>
              <a:gd name="f199" fmla="val 3330261"/>
              <a:gd name="f200" fmla="val 672664"/>
              <a:gd name="f201" fmla="val 3492043"/>
              <a:gd name="f202" fmla="val 727487"/>
              <a:gd name="f203" fmla="val 3638798"/>
              <a:gd name="f204" fmla="val 782209"/>
              <a:gd name="f205" fmla="val 3785035"/>
              <a:gd name="f206" fmla="val 572042"/>
              <a:gd name="f207" fmla="val 3628721"/>
              <a:gd name="f208" fmla="val 552638"/>
              <a:gd name="f209" fmla="val 3346680"/>
              <a:gd name="f210" fmla="val 359536"/>
              <a:gd name="f211" fmla="val 3187049"/>
              <a:gd name="f212" fmla="val 345345"/>
              <a:gd name="f213" fmla="val 3194105"/>
              <a:gd name="f214" fmla="val 331052"/>
              <a:gd name="f215" fmla="val 3200644"/>
              <a:gd name="f216" fmla="val 316861"/>
              <a:gd name="f217" fmla="val 3207700"/>
              <a:gd name="f218" fmla="val 384388"/>
              <a:gd name="f219" fmla="val 3394965"/>
              <a:gd name="f220" fmla="val 452015"/>
              <a:gd name="f221" fmla="val 3582747"/>
              <a:gd name="f222" fmla="val 519543"/>
              <a:gd name="f223" fmla="val 3770012"/>
              <a:gd name="f224" fmla="val 317129"/>
              <a:gd name="f225" fmla="val 3592849"/>
              <a:gd name="f226" fmla="val 270637"/>
              <a:gd name="f227" fmla="val 3334341"/>
              <a:gd name="f228" fmla="val 119870"/>
              <a:gd name="f229" fmla="val 3080521"/>
              <a:gd name="f230" fmla="val 133778"/>
              <a:gd name="f231" fmla="val 3306683"/>
              <a:gd name="f232" fmla="val 144807"/>
              <a:gd name="f233" fmla="val 3490424"/>
              <a:gd name="f234" fmla="val 155937"/>
              <a:gd name="f235" fmla="val 3674683"/>
              <a:gd name="f236" fmla="val 79119"/>
              <a:gd name="f237" fmla="val 3565244"/>
              <a:gd name="f238" fmla="val 60423"/>
              <a:gd name="f239" fmla="val 3440074"/>
              <a:gd name="f240" fmla="val 39600"/>
              <a:gd name="f241" fmla="val 3316729"/>
              <a:gd name="f242" fmla="val 3138695"/>
              <a:gd name="f243" fmla="val 2448197"/>
              <a:gd name="f244" fmla="val 55485"/>
              <a:gd name="f245" fmla="val 2448349"/>
              <a:gd name="f246" fmla="val 79143"/>
              <a:gd name="f247" fmla="val 2448585"/>
              <a:gd name="f248" fmla="val 102949"/>
              <a:gd name="f249" fmla="val 2460612"/>
              <a:gd name="f250" fmla="val 127415"/>
              <a:gd name="f251" fmla="val 2484330"/>
              <a:gd name="f252" fmla="val 96804"/>
              <a:gd name="f253" fmla="val 2492161"/>
              <a:gd name="f254" fmla="val 66039"/>
              <a:gd name="f255" fmla="val 2498292"/>
              <a:gd name="f256" fmla="val 35102"/>
              <a:gd name="f257" fmla="val 2503119"/>
              <a:gd name="f258" fmla="val 2507241"/>
              <a:gd name="f259" fmla="val 1951810"/>
              <a:gd name="f260" fmla="val 65069"/>
              <a:gd name="f261" fmla="val 1993449"/>
              <a:gd name="f262" fmla="val 234655"/>
              <a:gd name="f263" fmla="val 2093527"/>
              <a:gd name="f264" fmla="val 417878"/>
              <a:gd name="f265" fmla="val 2161264"/>
              <a:gd name="f266" fmla="val 541335"/>
              <a:gd name="f267" fmla="val 2322212"/>
              <a:gd name="f268" fmla="val 393021"/>
              <a:gd name="f269" fmla="val 2252189"/>
              <a:gd name="f270" fmla="val 244921"/>
              <a:gd name="f271" fmla="val 2180513"/>
              <a:gd name="f272" fmla="val 95359"/>
              <a:gd name="f273" fmla="val 2112344"/>
              <a:gd name="f274" fmla="val 2070199"/>
              <a:gd name="f275" fmla="val 1493216"/>
              <a:gd name="f276" fmla="val 1252887"/>
              <a:gd name="f277" fmla="val 1220896"/>
              <a:gd name="f278" fmla="val 1246187"/>
              <a:gd name="f279" fmla="val 976054"/>
              <a:gd name="f280" fmla="val 1320104"/>
              <a:gd name="f281" fmla="val 774195"/>
              <a:gd name="f282" fmla="val 1512992"/>
              <a:gd name="f283" fmla="val 1013835"/>
              <a:gd name="f284" fmla="val 1426118"/>
              <a:gd name="f285" fmla="val 1253575"/>
              <a:gd name="f286" fmla="val 1339762"/>
              <a:gd name="f287" fmla="val 76255"/>
              <a:gd name="f288" fmla="val 1097450"/>
              <a:gd name="f289" fmla="val 86992"/>
              <a:gd name="f290" fmla="val 1188574"/>
              <a:gd name="f291" fmla="val 64019"/>
              <a:gd name="f292" fmla="val 1269865"/>
              <a:gd name="f293" fmla="val 33618"/>
              <a:gd name="f294" fmla="val 1349175"/>
              <a:gd name="f295" fmla="val 1432332"/>
              <a:gd name="f296" fmla="val 1189112"/>
              <a:gd name="f297" fmla="val 2029776"/>
              <a:gd name="f298" fmla="val 932082"/>
              <a:gd name="f299" fmla="val 1883920"/>
              <a:gd name="f300" fmla="val 965807"/>
              <a:gd name="f301" fmla="val 1753992"/>
              <a:gd name="f302" fmla="val 995897"/>
              <a:gd name="f303" fmla="val 1584547"/>
              <a:gd name="f304" fmla="val 1035281"/>
              <a:gd name="f305" fmla="val 1704917"/>
              <a:gd name="f306" fmla="val 1074740"/>
              <a:gd name="f307" fmla="val 1779707"/>
              <a:gd name="f308" fmla="val 1117150"/>
              <a:gd name="f309" fmla="val 1855741"/>
              <a:gd name="f310" fmla="val 1119025"/>
              <a:gd name="f311" fmla="val 1949029"/>
              <a:gd name="f312" fmla="val 1121307"/>
              <a:gd name="f313" fmla="val 2015358"/>
              <a:gd name="f314" fmla="val 1062211"/>
              <a:gd name="f315" fmla="val 2172757"/>
              <a:gd name="f316" fmla="val 756549"/>
              <a:gd name="f317" fmla="val 1970568"/>
              <a:gd name="f318" fmla="val 754483"/>
              <a:gd name="f319" fmla="val 1576148"/>
              <a:gd name="f320" fmla="val 862311"/>
              <a:gd name="f321" fmla="val 1449360"/>
              <a:gd name="f322" fmla="val 944440"/>
              <a:gd name="f323" fmla="val 1454818"/>
              <a:gd name="f324" fmla="val 947677"/>
              <a:gd name="f325" fmla="val 1460264"/>
              <a:gd name="f326" fmla="val 953603"/>
              <a:gd name="f327" fmla="val 1465019"/>
              <a:gd name="f328" fmla="val 953215"/>
              <a:gd name="f329" fmla="val 1681267"/>
              <a:gd name="f330" fmla="val 933746"/>
              <a:gd name="f331" fmla="val 1879501"/>
              <a:gd name="f332" fmla="val 802270"/>
              <a:gd name="f333" fmla="val 2108011"/>
              <a:gd name="f334" fmla="val 848645"/>
              <a:gd name="f335" fmla="val 2119676"/>
              <a:gd name="f336" fmla="val 850676"/>
              <a:gd name="f337" fmla="val 2142252"/>
              <a:gd name="f338" fmla="val 801159"/>
              <a:gd name="f339" fmla="val 4252658"/>
              <a:gd name="f340" fmla="val 150792"/>
              <a:gd name="f341" fmla="val 4149128"/>
              <a:gd name="f342" fmla="val 250428"/>
              <a:gd name="f343" fmla="val 4046016"/>
              <a:gd name="f344" fmla="val 349445"/>
              <a:gd name="f345" fmla="val 3931686"/>
              <a:gd name="f346" fmla="val 459776"/>
              <a:gd name="f347" fmla="val 4064182"/>
              <a:gd name="f348" fmla="val 511921"/>
              <a:gd name="f349" fmla="val 4082927"/>
              <a:gd name="f350" fmla="val 404053"/>
              <a:gd name="f351" fmla="val 4132278"/>
              <a:gd name="f352" fmla="val 351481"/>
              <a:gd name="f353" fmla="val 4184746"/>
              <a:gd name="f354" fmla="val 295617"/>
              <a:gd name="f355" fmla="val 4233306"/>
              <a:gd name="f356" fmla="val 236214"/>
              <a:gd name="f357" fmla="val 4283202"/>
              <a:gd name="f358" fmla="val 178164"/>
              <a:gd name="f359" fmla="val 4272815"/>
              <a:gd name="f360" fmla="val 168900"/>
              <a:gd name="f361" fmla="val 4263045"/>
              <a:gd name="f362" fmla="val 160055"/>
              <a:gd name="f363" fmla="val 3325439"/>
              <a:gd name="f364" fmla="val 3418746"/>
              <a:gd name="f365" fmla="val 3419677"/>
              <a:gd name="f366" fmla="val 8956"/>
              <a:gd name="f367" fmla="val 3407198"/>
              <a:gd name="f368" fmla="val 112089"/>
              <a:gd name="f369" fmla="val 3333136"/>
              <a:gd name="f370" fmla="val 193875"/>
              <a:gd name="f371" fmla="val 3293135"/>
              <a:gd name="f372" fmla="val 286266"/>
              <a:gd name="f373" fmla="val 3239068"/>
              <a:gd name="f374" fmla="val 411208"/>
              <a:gd name="f375" fmla="val 3176956"/>
              <a:gd name="f376" fmla="val 533415"/>
              <a:gd name="f377" fmla="val 3118350"/>
              <a:gd name="f378" fmla="val 657091"/>
              <a:gd name="f379" fmla="val 3259221"/>
              <a:gd name="f380" fmla="val 708146"/>
              <a:gd name="f381" fmla="val 3272278"/>
              <a:gd name="f382" fmla="val 700772"/>
              <a:gd name="f383" fmla="val 3329162"/>
              <a:gd name="f384" fmla="val 590326"/>
              <a:gd name="f385" fmla="val 3429991"/>
              <a:gd name="f386" fmla="val 393974"/>
              <a:gd name="f387" fmla="val 3533709"/>
              <a:gd name="f388" fmla="val 198674"/>
              <a:gd name="f389" fmla="val 3639279"/>
              <a:gd name="f390" fmla="val 4623"/>
              <a:gd name="f391" fmla="val 3642347"/>
              <a:gd name="f392" fmla="val 3767243"/>
              <a:gd name="f393" fmla="val 3613382"/>
              <a:gd name="f394" fmla="val 253431"/>
              <a:gd name="f395" fmla="val 3548391"/>
              <a:gd name="f396" fmla="val 360484"/>
              <a:gd name="f397" fmla="val 3483856"/>
              <a:gd name="f398" fmla="val 466776"/>
              <a:gd name="f399" fmla="val 3417993"/>
              <a:gd name="f400" fmla="val 575207"/>
              <a:gd name="f401" fmla="val 3606999"/>
              <a:gd name="f402" fmla="val 608847"/>
              <a:gd name="f403" fmla="val 3625945"/>
              <a:gd name="f404" fmla="val 601403"/>
              <a:gd name="f405" fmla="val 3686405"/>
              <a:gd name="f406" fmla="val 478980"/>
              <a:gd name="f407" fmla="val 3746865"/>
              <a:gd name="f408" fmla="val 356556"/>
              <a:gd name="f409" fmla="val 3795788"/>
              <a:gd name="f410" fmla="val 227242"/>
              <a:gd name="f411" fmla="val 3866549"/>
              <a:gd name="f412" fmla="val 110874"/>
              <a:gd name="f413" fmla="val 3929931"/>
              <a:gd name="f414" fmla="val 4126959"/>
              <a:gd name="f415" fmla="val 4117244"/>
              <a:gd name="f416" fmla="val 13877"/>
              <a:gd name="f417" fmla="val 4088992"/>
              <a:gd name="f418" fmla="val 57697"/>
              <a:gd name="f419" fmla="val 4063180"/>
              <a:gd name="f420" fmla="val 103679"/>
              <a:gd name="f421" fmla="val 4042900"/>
              <a:gd name="f422" fmla="val 153958"/>
              <a:gd name="f423" fmla="val 4165646"/>
              <a:gd name="f424" fmla="val 133859"/>
              <a:gd name="f425" fmla="val 4232472"/>
              <a:gd name="f426" fmla="val -80058"/>
              <a:gd name="f427" fmla="val 4386860"/>
              <a:gd name="f428" fmla="val 73668"/>
              <a:gd name="f429" fmla="val 4454900"/>
              <a:gd name="f430" fmla="val 4550359"/>
              <a:gd name="f431" fmla="val 4527388"/>
              <a:gd name="f432" fmla="val 31847"/>
              <a:gd name="f433" fmla="val 4475179"/>
              <a:gd name="f434" fmla="val 97331"/>
              <a:gd name="f435" fmla="val 4414739"/>
              <a:gd name="f436" fmla="val 156356"/>
              <a:gd name="f437" fmla="val 4376382"/>
              <a:gd name="f438" fmla="val 240637"/>
              <a:gd name="f439" fmla="val 4472143"/>
              <a:gd name="f440" fmla="val 164539"/>
              <a:gd name="f441" fmla="val 4566568"/>
              <a:gd name="f442" fmla="val 87088"/>
              <a:gd name="f443" fmla="val 4663766"/>
              <a:gd name="f444" fmla="val 12858"/>
              <a:gd name="f445" fmla="val 4679372"/>
              <a:gd name="f446" fmla="val 4869273"/>
              <a:gd name="f447" fmla="val 4683376"/>
              <a:gd name="f448" fmla="val 138589"/>
              <a:gd name="f449" fmla="val 4603308"/>
              <a:gd name="f450" fmla="val 199482"/>
              <a:gd name="f451" fmla="val 4523612"/>
              <a:gd name="f452" fmla="val 260907"/>
              <a:gd name="f453" fmla="val 4443736"/>
              <a:gd name="f454" fmla="val 322099"/>
              <a:gd name="f455" fmla="val 4423613"/>
              <a:gd name="f456" fmla="val 337293"/>
              <a:gd name="f457" fmla="val 4409754"/>
              <a:gd name="f458" fmla="val 359865"/>
              <a:gd name="f459" fmla="val 4371506"/>
              <a:gd name="f460" fmla="val 403295"/>
              <a:gd name="f461" fmla="val 4705179"/>
              <a:gd name="f462" fmla="val 314259"/>
              <a:gd name="f463" fmla="val 4963400"/>
              <a:gd name="f464" fmla="val 71734"/>
              <a:gd name="f465" fmla="val 5289989"/>
              <a:gd name="f466" fmla="val 73257"/>
              <a:gd name="f467" fmla="val 5295781"/>
              <a:gd name="f468" fmla="val 92010"/>
              <a:gd name="f469" fmla="val 5301056"/>
              <a:gd name="f470" fmla="val 110862"/>
              <a:gd name="f471" fmla="val 129614"/>
              <a:gd name="f472" fmla="val 5111795"/>
              <a:gd name="f473" fmla="val 205673"/>
              <a:gd name="f474" fmla="val 4917360"/>
              <a:gd name="f475" fmla="val 282148"/>
              <a:gd name="f476" fmla="val 4722826"/>
              <a:gd name="f477" fmla="val 358107"/>
              <a:gd name="f478" fmla="val 4725758"/>
              <a:gd name="f479" fmla="val 370429"/>
              <a:gd name="f480" fmla="val 4729207"/>
              <a:gd name="f481" fmla="val 382653"/>
              <a:gd name="f482" fmla="val 4732656"/>
              <a:gd name="f483" fmla="val 394876"/>
              <a:gd name="f484" fmla="val 4874768"/>
              <a:gd name="f485" fmla="val 386056"/>
              <a:gd name="f486" fmla="val 5016981"/>
              <a:gd name="f487" fmla="val 377753"/>
              <a:gd name="f488" fmla="val 5154856"/>
              <a:gd name="f489" fmla="val 369219"/>
              <a:gd name="f490" fmla="val 5172895"/>
              <a:gd name="f491" fmla="val 456506"/>
              <a:gd name="f492" fmla="val 5142444"/>
              <a:gd name="f493" fmla="val 471022"/>
              <a:gd name="f494" fmla="val 5086105"/>
              <a:gd name="f495" fmla="val 476601"/>
              <a:gd name="f496" fmla="val 4973843"/>
              <a:gd name="f497" fmla="val 487140"/>
              <a:gd name="f498" fmla="val 4855128"/>
              <a:gd name="f499" fmla="val 467236"/>
              <a:gd name="f500" fmla="val 4749699"/>
              <a:gd name="f501" fmla="val 535007"/>
              <a:gd name="f502" fmla="val 4818316"/>
              <a:gd name="f503" fmla="val 611925"/>
              <a:gd name="f504" fmla="val 4965226"/>
              <a:gd name="f505" fmla="val 495261"/>
              <a:gd name="f506" fmla="val 5008733"/>
              <a:gd name="f507" fmla="val 672153"/>
              <a:gd name="f508" fmla="val 4879619"/>
              <a:gd name="f509" fmla="val 665016"/>
              <a:gd name="f510" fmla="val 4767341"/>
              <a:gd name="f511" fmla="val 658904"/>
              <a:gd name="f512" fmla="val 4655581"/>
              <a:gd name="f513" fmla="val 652691"/>
              <a:gd name="f514" fmla="val 4651703"/>
              <a:gd name="f515" fmla="val 663115"/>
              <a:gd name="f516" fmla="val 4648343"/>
              <a:gd name="f517" fmla="val 673438"/>
              <a:gd name="f518" fmla="val 4644466"/>
              <a:gd name="f519" fmla="val 683862"/>
              <a:gd name="f520" fmla="val 4742284"/>
              <a:gd name="f521" fmla="val 728780"/>
              <a:gd name="f522" fmla="val 4840720"/>
              <a:gd name="f523" fmla="val 774115"/>
              <a:gd name="f524" fmla="val 4964410"/>
              <a:gd name="f525" fmla="val 830658"/>
              <a:gd name="f526" fmla="val 4825152"/>
              <a:gd name="f527" fmla="val 906616"/>
              <a:gd name="f528" fmla="val 4748385"/>
              <a:gd name="f529" fmla="val 807106"/>
              <a:gd name="f530" fmla="val 4658386"/>
              <a:gd name="f531" fmla="val 788605"/>
              <a:gd name="f532" fmla="val 4550430"/>
              <a:gd name="f533" fmla="val 766073"/>
              <a:gd name="f534" fmla="val 4443019"/>
              <a:gd name="f535" fmla="val 738062"/>
              <a:gd name="f536" fmla="val 4333885"/>
              <a:gd name="f537" fmla="val 723281"/>
              <a:gd name="f538" fmla="val 4235282"/>
              <a:gd name="f539" fmla="val 710213"/>
              <a:gd name="f540" fmla="val 4133400"/>
              <a:gd name="f541" fmla="val 671995"/>
              <a:gd name="f542" fmla="val 4008791"/>
              <a:gd name="f543" fmla="val 732211"/>
              <a:gd name="f544" fmla="val 4212201"/>
              <a:gd name="f545" fmla="val 837191"/>
              <a:gd name="f546" fmla="val 4433679"/>
              <a:gd name="f547" fmla="val 825299"/>
              <a:gd name="f548" fmla="val 4598281"/>
              <a:gd name="f549" fmla="val 981875"/>
              <a:gd name="f550" fmla="val 4554179"/>
              <a:gd name="f551" fmla="val 978629"/>
              <a:gd name="f552" fmla="val 4507982"/>
              <a:gd name="f553" fmla="val 981161"/>
              <a:gd name="f554" fmla="val 4465159"/>
              <a:gd name="f555" fmla="val 970683"/>
              <a:gd name="f556" fmla="val 4225455"/>
              <a:gd name="f557" fmla="val 910902"/>
              <a:gd name="f558" fmla="val 3986498"/>
              <a:gd name="f559" fmla="val 846679"/>
              <a:gd name="f560" fmla="val 3747111"/>
              <a:gd name="f561" fmla="val 785763"/>
              <a:gd name="f562" fmla="val 3674263"/>
              <a:gd name="f563" fmla="val 767152"/>
              <a:gd name="f564" fmla="val 3598698"/>
              <a:gd name="f565" fmla="val 734563"/>
              <a:gd name="f566" fmla="val 3529957"/>
              <a:gd name="f567" fmla="val 800574"/>
              <a:gd name="f568" fmla="val 3767152"/>
              <a:gd name="f569" fmla="val 905433"/>
              <a:gd name="f570" fmla="val 4004046"/>
              <a:gd name="f571" fmla="val 1008738"/>
              <a:gd name="f572" fmla="val 4239375"/>
              <a:gd name="f573" fmla="val 1115034"/>
              <a:gd name="f574" fmla="val 4251744"/>
              <a:gd name="f575" fmla="val 1120688"/>
              <a:gd name="f576" fmla="val 4255022"/>
              <a:gd name="f577" fmla="val 1145839"/>
              <a:gd name="f578" fmla="val 4280974"/>
              <a:gd name="f579" fmla="val 1202039"/>
              <a:gd name="f580" fmla="val 4115795"/>
              <a:gd name="f581" fmla="val 1136369"/>
              <a:gd name="f582" fmla="val 3983414"/>
              <a:gd name="f583" fmla="val 1082053"/>
              <a:gd name="f584" fmla="val 3849984"/>
              <a:gd name="f585" fmla="val 1030627"/>
              <a:gd name="f586" fmla="val 3703769"/>
              <a:gd name="f587" fmla="val 974163"/>
              <a:gd name="f588" fmla="val 3560511"/>
              <a:gd name="f589" fmla="val 905307"/>
              <a:gd name="f590" fmla="val 3409429"/>
              <a:gd name="f591" fmla="val 870743"/>
              <a:gd name="f592" fmla="val 3277956"/>
              <a:gd name="f593" fmla="val 840425"/>
              <a:gd name="f594" fmla="val 3137597"/>
              <a:gd name="f595" fmla="val 849979"/>
              <a:gd name="f596" fmla="val 3000741"/>
              <a:gd name="f597" fmla="val 841661"/>
              <a:gd name="f598" fmla="val 3000583"/>
              <a:gd name="f599" fmla="val 851899"/>
              <a:gd name="f600" fmla="val 3001045"/>
              <a:gd name="f601" fmla="val 862555"/>
              <a:gd name="f602" fmla="val 3001634"/>
              <a:gd name="f603" fmla="val 868350"/>
              <a:gd name="f604" fmla="val 3327376"/>
              <a:gd name="f605" fmla="val 973188"/>
              <a:gd name="f606" fmla="val 3653018"/>
              <a:gd name="f607" fmla="val 1077509"/>
              <a:gd name="f608" fmla="val 3977926"/>
              <a:gd name="f609" fmla="val 1183583"/>
              <a:gd name="f610" fmla="val 3983083"/>
              <a:gd name="f611" fmla="val 1185267"/>
              <a:gd name="f612" fmla="val 3981736"/>
              <a:gd name="f613" fmla="val 1205944"/>
              <a:gd name="f614" fmla="val 3987416"/>
              <a:gd name="f615" fmla="val 1246207"/>
              <a:gd name="f616" fmla="val 3562053"/>
              <a:gd name="f617" fmla="val 1145154"/>
              <a:gd name="f618" fmla="val 3161932"/>
              <a:gd name="f619" fmla="val 958607"/>
              <a:gd name="f620" fmla="val 2715015"/>
              <a:gd name="f621" fmla="val 1008947"/>
              <a:gd name="f622" fmla="val 2913892"/>
              <a:gd name="f623" fmla="val 1071290"/>
              <a:gd name="f624" fmla="val 3112670"/>
              <a:gd name="f625" fmla="val 1133115"/>
              <a:gd name="f626" fmla="val 3348065"/>
              <a:gd name="f627" fmla="val 1206626"/>
              <a:gd name="f628" fmla="val 3297258"/>
              <a:gd name="f629" fmla="val 1221338"/>
              <a:gd name="f630" fmla="val 3278613"/>
              <a:gd name="f631" fmla="val 1230335"/>
              <a:gd name="f632" fmla="val 3259910"/>
              <a:gd name="f633" fmla="val 1230747"/>
              <a:gd name="f634" fmla="val 3234183"/>
              <a:gd name="f635" fmla="val 1230912"/>
              <a:gd name="f636" fmla="val 3207751"/>
              <a:gd name="f637" fmla="val 1227454"/>
              <a:gd name="f638" fmla="val 3182468"/>
              <a:gd name="f639" fmla="val 1221624"/>
              <a:gd name="f640" fmla="val 2967301"/>
              <a:gd name="f641" fmla="val 1172117"/>
              <a:gd name="f642" fmla="val 2752780"/>
              <a:gd name="f643" fmla="val 1117650"/>
              <a:gd name="f644" fmla="val 2536035"/>
              <a:gd name="f645" fmla="val 1073823"/>
              <a:gd name="f646" fmla="val 2469667"/>
              <a:gd name="f647" fmla="val 1060936"/>
              <a:gd name="f648" fmla="val 2391980"/>
              <a:gd name="f649" fmla="val 1058844"/>
              <a:gd name="f650" fmla="val 2329567"/>
              <a:gd name="f651" fmla="val 1080109"/>
              <a:gd name="f652" fmla="val 2046689"/>
              <a:gd name="f653" fmla="val 1176463"/>
              <a:gd name="f654" fmla="val 1767377"/>
              <a:gd name="f655" fmla="val 1282868"/>
              <a:gd name="f656" fmla="val 1490638"/>
              <a:gd name="f657" fmla="val 1410800"/>
              <a:gd name="f658" fmla="val 1520617"/>
              <a:gd name="f659" fmla="val 1407659"/>
              <a:gd name="f660" fmla="val 1553455"/>
              <a:gd name="f661" fmla="val 1410945"/>
              <a:gd name="f662" fmla="val 1579656"/>
              <a:gd name="f663" fmla="val 1399406"/>
              <a:gd name="f664" fmla="val 1895696"/>
              <a:gd name="f665" fmla="val 1263834"/>
              <a:gd name="f666" fmla="val 2231071"/>
              <a:gd name="f667" fmla="val 1224969"/>
              <a:gd name="f668" fmla="val 2568862"/>
              <a:gd name="f669" fmla="val 1198528"/>
              <a:gd name="f670" fmla="val 2620130"/>
              <a:gd name="f671" fmla="val 1194472"/>
              <a:gd name="f672" fmla="val 2673542"/>
              <a:gd name="f673" fmla="val 1215249"/>
              <a:gd name="f674" fmla="val 2724042"/>
              <a:gd name="f675" fmla="val 1259695"/>
              <a:gd name="f676" fmla="val 2571530"/>
              <a:gd name="f677" fmla="val 1281281"/>
              <a:gd name="f678" fmla="val 2418503"/>
              <a:gd name="f679" fmla="val 1302968"/>
              <a:gd name="f680" fmla="val 2265993"/>
              <a:gd name="f681" fmla="val 1324555"/>
              <a:gd name="f682" fmla="val 2569176"/>
              <a:gd name="f683" fmla="val 1396172"/>
              <a:gd name="f684" fmla="val 2881348"/>
              <a:gd name="f685" fmla="val 1329044"/>
              <a:gd name="f686" fmla="val 3218786"/>
              <a:gd name="f687" fmla="val 1449876"/>
              <a:gd name="f688" fmla="val 2848240"/>
              <a:gd name="f689" fmla="val 1456896"/>
              <a:gd name="f690" fmla="val 2523160"/>
              <a:gd name="f691" fmla="val 1463138"/>
              <a:gd name="f692" fmla="val 2197564"/>
              <a:gd name="f693" fmla="val 1469480"/>
              <a:gd name="f694" fmla="val 2634364"/>
              <a:gd name="f695" fmla="val 1596247"/>
              <a:gd name="f696" fmla="val 3093386"/>
              <a:gd name="f697" fmla="val 1602651"/>
              <a:gd name="f698" fmla="val 3519100"/>
              <a:gd name="f699" fmla="val 1755212"/>
              <a:gd name="f700" fmla="val 3515698"/>
              <a:gd name="f701" fmla="val 1773602"/>
              <a:gd name="f702" fmla="val 3512195"/>
              <a:gd name="f703" fmla="val 1791475"/>
              <a:gd name="f704" fmla="val 3508692"/>
              <a:gd name="f705" fmla="val 1809348"/>
              <a:gd name="f706" fmla="val 3334541"/>
              <a:gd name="f707" fmla="val 1780341"/>
              <a:gd name="f708" fmla="val 3160491"/>
              <a:gd name="f709" fmla="val 1751854"/>
              <a:gd name="f710" fmla="val 2986339"/>
              <a:gd name="f711" fmla="val 1722848"/>
              <a:gd name="f712" fmla="val 2985995"/>
              <a:gd name="f713" fmla="val 1729362"/>
              <a:gd name="f714" fmla="val 2985134"/>
              <a:gd name="f715" fmla="val 1735976"/>
              <a:gd name="f716" fmla="val 2984790"/>
              <a:gd name="f717" fmla="val 1742491"/>
              <a:gd name="f718" fmla="val 3180599"/>
              <a:gd name="f719" fmla="val 1838739"/>
              <a:gd name="f720" fmla="val 3376308"/>
              <a:gd name="f721" fmla="val 1934470"/>
              <a:gd name="f722" fmla="val 3571283"/>
              <a:gd name="f723" fmla="val 2031955"/>
              <a:gd name="f724" fmla="val 3590246"/>
              <a:gd name="f725" fmla="val 2041162"/>
              <a:gd name="f726" fmla="val 3604298"/>
              <a:gd name="f727" fmla="val 2060996"/>
              <a:gd name="f728" fmla="val 3615118"/>
              <a:gd name="f729" fmla="val 2086291"/>
              <a:gd name="f730" fmla="val 3315979"/>
              <a:gd name="f731" fmla="val 1971984"/>
              <a:gd name="f732" fmla="val 3021953"/>
              <a:gd name="f733" fmla="val 1848086"/>
              <a:gd name="f734" fmla="val 2708513"/>
              <a:gd name="f735" fmla="val 1781688"/>
              <a:gd name="f736" fmla="val 2851625"/>
              <a:gd name="f737" fmla="val 1938142"/>
              <a:gd name="f738" fmla="val 3056208"/>
              <a:gd name="f739" fmla="val 2016031"/>
              <a:gd name="f740" fmla="val 3172418"/>
              <a:gd name="f741" fmla="val 2199742"/>
              <a:gd name="f742" fmla="val 2837500"/>
              <a:gd name="f743" fmla="val 2011804"/>
              <a:gd name="f744" fmla="val 2530831"/>
              <a:gd name="f745" fmla="val 1775932"/>
              <a:gd name="f746" fmla="val 2132197"/>
              <a:gd name="f747" fmla="val 1641209"/>
              <a:gd name="f748" fmla="val 2297210"/>
              <a:gd name="f749" fmla="val 1857876"/>
              <a:gd name="f750" fmla="val 2515461"/>
              <a:gd name="f751" fmla="val 1989518"/>
              <a:gd name="f752" fmla="val 2630167"/>
              <a:gd name="f753" fmla="val 2204145"/>
              <a:gd name="f754" fmla="val 2620199"/>
              <a:gd name="f755" fmla="val 2213603"/>
              <a:gd name="f756" fmla="val 2609815"/>
              <a:gd name="f757" fmla="val 2223681"/>
              <a:gd name="f758" fmla="val 2599847"/>
              <a:gd name="f759" fmla="val 2233140"/>
              <a:gd name="f760" fmla="val 2423365"/>
              <a:gd name="f761" fmla="val 2076186"/>
              <a:gd name="f762" fmla="val 2246266"/>
              <a:gd name="f763" fmla="val 1918816"/>
              <a:gd name="f764" fmla="val 2069682"/>
              <a:gd name="f765" fmla="val 1761346"/>
              <a:gd name="f766" fmla="val 2063866"/>
              <a:gd name="f767" fmla="val 1767312"/>
              <a:gd name="f768" fmla="val 2057531"/>
              <a:gd name="f769" fmla="val 1773378"/>
              <a:gd name="f770" fmla="val 2051614"/>
              <a:gd name="f771" fmla="val 1778826"/>
              <a:gd name="f772" fmla="val 2127561"/>
              <a:gd name="f773" fmla="val 1876885"/>
              <a:gd name="f774" fmla="val 2202890"/>
              <a:gd name="f775" fmla="val 1974525"/>
              <a:gd name="f776" fmla="val 2278737"/>
              <a:gd name="f777" fmla="val 2072065"/>
              <a:gd name="f778" fmla="val 2269071"/>
              <a:gd name="f779" fmla="val 2083077"/>
              <a:gd name="f780" fmla="val 2259922"/>
              <a:gd name="f781" fmla="val 2093989"/>
              <a:gd name="f782" fmla="val 2250256"/>
              <a:gd name="f783" fmla="val 2105001"/>
              <a:gd name="f784" fmla="val 2218132"/>
              <a:gd name="f785" fmla="val 2083308"/>
              <a:gd name="f786" fmla="val 2182376"/>
              <a:gd name="f787" fmla="val 2065008"/>
              <a:gd name="f788" fmla="val 2154719"/>
              <a:gd name="f789" fmla="val 2038687"/>
              <a:gd name="f790" fmla="val 2004929"/>
              <a:gd name="f791" fmla="val 1894811"/>
              <a:gd name="f792" fmla="val 1856806"/>
              <a:gd name="f793" fmla="val 1748464"/>
              <a:gd name="f794" fmla="val 1707849"/>
              <a:gd name="f795" fmla="val 1603352"/>
              <a:gd name="f796" fmla="val 1660151"/>
              <a:gd name="f797" fmla="val 1556751"/>
              <a:gd name="f798" fmla="val 1608475"/>
              <a:gd name="f799" fmla="val 1520056"/>
              <a:gd name="f800" fmla="val 1525666"/>
              <a:gd name="f801" fmla="val 1568923"/>
              <a:gd name="f802" fmla="val 1644305"/>
              <a:gd name="f803" fmla="val 1762370"/>
              <a:gd name="f804" fmla="val 1861291"/>
              <a:gd name="f805" fmla="val 1879215"/>
              <a:gd name="f806" fmla="val 1930439"/>
              <a:gd name="f807" fmla="val 2152124"/>
              <a:gd name="f808" fmla="val 1749961"/>
              <a:gd name="f809" fmla="val 1969085"/>
              <a:gd name="f810" fmla="val 1599063"/>
              <a:gd name="f811" fmla="val 1819516"/>
              <a:gd name="f812" fmla="val 1452634"/>
              <a:gd name="f813" fmla="val 1665318"/>
              <a:gd name="f814" fmla="val 1387177"/>
              <a:gd name="f815" fmla="val 1596381"/>
              <a:gd name="f816" fmla="val 1332323"/>
              <a:gd name="f817" fmla="val 1535053"/>
              <a:gd name="f818" fmla="val 1219821"/>
              <a:gd name="f819" fmla="val 1571963"/>
              <a:gd name="f820" fmla="val 1171385"/>
              <a:gd name="f821" fmla="val 1587826"/>
              <a:gd name="f822" fmla="val 1107384"/>
              <a:gd name="f823" fmla="val 1556750"/>
              <a:gd name="f824" fmla="val 1050195"/>
              <a:gd name="f825" fmla="val 1546914"/>
              <a:gd name="f826" fmla="val 1044753"/>
              <a:gd name="f827" fmla="val 1560328"/>
              <a:gd name="f828" fmla="val 1039928"/>
              <a:gd name="f829" fmla="val 1574160"/>
              <a:gd name="f830" fmla="val 1034486"/>
              <a:gd name="f831" fmla="val 1587574"/>
              <a:gd name="f832" fmla="val 1183149"/>
              <a:gd name="f833" fmla="val 1689764"/>
              <a:gd name="f834" fmla="val 1332431"/>
              <a:gd name="f835" fmla="val 1792370"/>
              <a:gd name="f836" fmla="val 1481611"/>
              <a:gd name="f837" fmla="val 1894459"/>
              <a:gd name="f838" fmla="val 1477633"/>
              <a:gd name="f839" fmla="val 1904365"/>
              <a:gd name="f840" fmla="val 1473139"/>
              <a:gd name="f841" fmla="val 1914372"/>
              <a:gd name="f842" fmla="val 1469161"/>
              <a:gd name="f843" fmla="val 1924278"/>
              <a:gd name="f844" fmla="val 1438720"/>
              <a:gd name="f845" fmla="val 1916764"/>
              <a:gd name="f846" fmla="val 1405048"/>
              <a:gd name="f847" fmla="val 1914714"/>
              <a:gd name="f848" fmla="val 1377537"/>
              <a:gd name="f849" fmla="val 1900183"/>
              <a:gd name="f850" fmla="val 1250800"/>
              <a:gd name="f851" fmla="val 1833487"/>
              <a:gd name="f852" fmla="val 1128026"/>
              <a:gd name="f853" fmla="val 1759575"/>
              <a:gd name="f854" fmla="val 999407"/>
              <a:gd name="f855" fmla="val 1697006"/>
              <a:gd name="f856" fmla="val 940148"/>
              <a:gd name="f857" fmla="val 1668231"/>
              <a:gd name="f858" fmla="val 870548"/>
              <a:gd name="f859" fmla="val 1660808"/>
              <a:gd name="f860" fmla="val 805960"/>
              <a:gd name="f861" fmla="val 1643277"/>
              <a:gd name="f862" fmla="val 801451"/>
              <a:gd name="f863" fmla="val 1655973"/>
              <a:gd name="f864" fmla="val 797459"/>
              <a:gd name="f865" fmla="val 1668568"/>
              <a:gd name="f866" fmla="val 793467"/>
              <a:gd name="f867" fmla="val 1681164"/>
              <a:gd name="f868" fmla="val 870528"/>
              <a:gd name="f869" fmla="val 1724206"/>
              <a:gd name="f870" fmla="val 949771"/>
              <a:gd name="f871" fmla="val 1764676"/>
              <a:gd name="f872" fmla="val 1024949"/>
              <a:gd name="f873" fmla="val 1811845"/>
              <a:gd name="f874" fmla="val 1093334"/>
              <a:gd name="f875" fmla="val 1854426"/>
              <a:gd name="f876" fmla="val 1157236"/>
              <a:gd name="f877" fmla="val 1904325"/>
              <a:gd name="f878" fmla="val 1212262"/>
              <a:gd name="f879" fmla="val 1972065"/>
              <a:gd name="f880" fmla="val 950723"/>
              <a:gd name="f881" fmla="val 1899338"/>
              <a:gd name="f882" fmla="val 731111"/>
              <a:gd name="f883" fmla="val 1691672"/>
              <a:gd name="f884" fmla="val 398553"/>
              <a:gd name="f885" fmla="val 1745032"/>
              <a:gd name="f886" fmla="val 563711"/>
              <a:gd name="f887" fmla="val 1874101"/>
              <a:gd name="f888" fmla="val 735352"/>
              <a:gd name="f889" fmla="val 1928845"/>
              <a:gd name="f890" fmla="val 824711"/>
              <a:gd name="f891" fmla="val 2090377"/>
              <a:gd name="f892" fmla="val 664042"/>
              <a:gd name="f893" fmla="val 2012011"/>
              <a:gd name="f894" fmla="val 501706"/>
              <a:gd name="f895" fmla="val 1936118"/>
              <a:gd name="f896" fmla="val 343018"/>
              <a:gd name="f897" fmla="val 1854143"/>
              <a:gd name="f898" fmla="val 232967"/>
              <a:gd name="f899" fmla="val 1797366"/>
              <a:gd name="f900" fmla="val 128499"/>
              <a:gd name="f901" fmla="val 1795713"/>
              <a:gd name="f902" fmla="val 17025"/>
              <a:gd name="f903" fmla="val 1831006"/>
              <a:gd name="f904" fmla="val 1837998"/>
              <a:gd name="f905" fmla="val 1569479"/>
              <a:gd name="f906" fmla="val 14353"/>
              <a:gd name="f907" fmla="val 1564248"/>
              <a:gd name="f908" fmla="val 65704"/>
              <a:gd name="f909" fmla="val 1543060"/>
              <a:gd name="f910" fmla="val 73561"/>
              <a:gd name="f911" fmla="val 1526020"/>
              <a:gd name="f912" fmla="val 94549"/>
              <a:gd name="f913" fmla="val 1453845"/>
              <a:gd name="f914" fmla="val 165450"/>
              <a:gd name="f915" fmla="val 1211199"/>
              <a:gd name="f916" fmla="val 231811"/>
              <a:gd name="f917" fmla="val 967286"/>
              <a:gd name="f918" fmla="val 303185"/>
              <a:gd name="f919" fmla="val 713266"/>
              <a:gd name="f920" fmla="val 363588"/>
              <a:gd name="f921" fmla="val 700988"/>
              <a:gd name="f922" fmla="val 379612"/>
              <a:gd name="f923" fmla="val 758581"/>
              <a:gd name="f924" fmla="val 371403"/>
              <a:gd name="f925" fmla="val 807454"/>
              <a:gd name="f926" fmla="val 347391"/>
              <a:gd name="f927" fmla="val 954490"/>
              <a:gd name="f928" fmla="val 313466"/>
              <a:gd name="f929" fmla="val 1100229"/>
              <a:gd name="f930" fmla="val 281093"/>
              <a:gd name="f931" fmla="val 1245667"/>
              <a:gd name="f932" fmla="val 270297"/>
              <a:gd name="f933" fmla="val 1295043"/>
              <a:gd name="f934" fmla="val 252074"/>
              <a:gd name="f935" fmla="val 1342102"/>
              <a:gd name="f936" fmla="val 235045"/>
              <a:gd name="f937" fmla="val 1398061"/>
              <a:gd name="f938" fmla="val 422030"/>
              <a:gd name="f939" fmla="val 1363327"/>
              <a:gd name="f940" fmla="val 499846"/>
              <a:gd name="f941" fmla="val 1261168"/>
              <a:gd name="f942" fmla="val 503757"/>
              <a:gd name="f943" fmla="val 1085268"/>
              <a:gd name="f944" fmla="val 507600"/>
              <a:gd name="f945" fmla="val 922811"/>
              <a:gd name="f946" fmla="val 527558"/>
              <a:gd name="f947" fmla="val 760445"/>
              <a:gd name="f948" fmla="val 543798"/>
              <a:gd name="f949" fmla="val 598266"/>
              <a:gd name="f950" fmla="val 547928"/>
              <a:gd name="f951" fmla="val 558781"/>
              <a:gd name="f952" fmla="val 566210"/>
              <a:gd name="f953" fmla="val 520307"/>
              <a:gd name="f954" fmla="val 585451"/>
              <a:gd name="f955" fmla="val 456397"/>
              <a:gd name="f956" fmla="val 691570"/>
              <a:gd name="f957" fmla="val 593718"/>
              <a:gd name="f958" fmla="val 634414"/>
              <a:gd name="f959" fmla="val 716573"/>
              <a:gd name="f960" fmla="val 630810"/>
              <a:gd name="f961" fmla="val 833318"/>
              <a:gd name="f962" fmla="val 626904"/>
              <a:gd name="f963" fmla="val 948510"/>
              <a:gd name="f964" fmla="val 614840"/>
              <a:gd name="f965" fmla="val 1063138"/>
              <a:gd name="f966" fmla="val 605863"/>
              <a:gd name="f967" fmla="val 1179852"/>
              <a:gd name="f968" fmla="val 710325"/>
              <a:gd name="f969" fmla="val 1178888"/>
              <a:gd name="f970" fmla="val 723374"/>
              <a:gd name="f971" fmla="val 1113495"/>
              <a:gd name="f972" fmla="val 737759"/>
              <a:gd name="f973" fmla="val 1049453"/>
              <a:gd name="f974" fmla="val 778358"/>
              <a:gd name="f975" fmla="val 871793"/>
              <a:gd name="f976" fmla="val 818340"/>
              <a:gd name="f977" fmla="val 693716"/>
              <a:gd name="f978" fmla="val 860592"/>
              <a:gd name="f979" fmla="val 516272"/>
              <a:gd name="f980" fmla="val 873370"/>
              <a:gd name="f981" fmla="val 463288"/>
              <a:gd name="f982" fmla="val 894091"/>
              <a:gd name="f983" fmla="val 412520"/>
              <a:gd name="f984" fmla="val 919291"/>
              <a:gd name="f985" fmla="val 335094"/>
              <a:gd name="f986" fmla="val 1046915"/>
              <a:gd name="f987" fmla="val 469847"/>
              <a:gd name="f988" fmla="val 949233"/>
              <a:gd name="f989" fmla="val 577479"/>
              <a:gd name="f990" fmla="val 935687"/>
              <a:gd name="f991" fmla="val 678965"/>
              <a:gd name="f992" fmla="val 921251"/>
              <a:gd name="f993" fmla="val 792442"/>
              <a:gd name="f994" fmla="val 881417"/>
              <a:gd name="f995" fmla="val 902260"/>
              <a:gd name="f996" fmla="val 843787"/>
              <a:gd name="f997" fmla="val 1045497"/>
              <a:gd name="f998" fmla="val 974086"/>
              <a:gd name="f999" fmla="val 1003516"/>
              <a:gd name="f1000" fmla="val 1038951"/>
              <a:gd name="f1001" fmla="val 947928"/>
              <a:gd name="f1002" fmla="val 1055830"/>
              <a:gd name="f1003" fmla="val 841497"/>
              <a:gd name="f1004" fmla="val 1092988"/>
              <a:gd name="f1005" fmla="val 610244"/>
              <a:gd name="f1006" fmla="val 1129631"/>
              <a:gd name="f1007" fmla="val 379092"/>
              <a:gd name="f1008" fmla="val 1167925"/>
              <a:gd name="f1009" fmla="val 148157"/>
              <a:gd name="f1010" fmla="val 1175704"/>
              <a:gd name="f1011" fmla="val 102592"/>
              <a:gd name="f1012" fmla="val 1191126"/>
              <a:gd name="f1013" fmla="val 57688"/>
              <a:gd name="f1014" fmla="val 1224921"/>
              <a:gd name="f1015" fmla="val 16199"/>
              <a:gd name="f1016" fmla="val 1343641"/>
              <a:gd name="f1017" fmla="val 273562"/>
              <a:gd name="f1018" fmla="val 1211458"/>
              <a:gd name="f1019" fmla="val 518449"/>
              <a:gd name="f1020" fmla="val 1192163"/>
              <a:gd name="f1021" fmla="val 811235"/>
              <a:gd name="f1022" fmla="val 1240925"/>
              <a:gd name="f1023" fmla="val 752868"/>
              <a:gd name="f1024" fmla="val 1274018"/>
              <a:gd name="f1025" fmla="val 727094"/>
              <a:gd name="f1026" fmla="val 1288968"/>
              <a:gd name="f1027" fmla="val 693566"/>
              <a:gd name="f1028" fmla="val 1366529"/>
              <a:gd name="f1029" fmla="val 521078"/>
              <a:gd name="f1030" fmla="val 1438934"/>
              <a:gd name="f1031" fmla="val 346907"/>
              <a:gd name="f1032" fmla="val 1514227"/>
              <a:gd name="f1033" fmla="val 173786"/>
              <a:gd name="f1034" fmla="val 1536499"/>
              <a:gd name="f1035" fmla="val 122717"/>
              <a:gd name="f1036" fmla="val 1562277"/>
              <a:gd name="f1037" fmla="val 73114"/>
              <a:gd name="f1038" fmla="val 1591631"/>
              <a:gd name="f1039" fmla="val 11535"/>
              <a:gd name="f1040" fmla="val 1715369"/>
              <a:gd name="f1041" fmla="val 98692"/>
              <a:gd name="f1042" fmla="val 1626331"/>
              <a:gd name="f1043" fmla="val 173484"/>
              <a:gd name="f1044" fmla="val 1607996"/>
              <a:gd name="f1045" fmla="val 242054"/>
              <a:gd name="f1046" fmla="val 1588714"/>
              <a:gd name="f1047" fmla="val 314031"/>
              <a:gd name="f1048" fmla="val 1554578"/>
              <a:gd name="f1049" fmla="val 381375"/>
              <a:gd name="f1050" fmla="val 1512804"/>
              <a:gd name="f1051" fmla="val 486736"/>
              <a:gd name="f1052" fmla="val 1699705"/>
              <a:gd name="f1053" fmla="val 368746"/>
              <a:gd name="f1054" fmla="val 1809116"/>
              <a:gd name="f1055" fmla="val 211019"/>
              <a:gd name="f1056" fmla="val 2008275"/>
              <a:gd name="f1057" fmla="val 120194"/>
              <a:gd name="f1058" fmla="val 1975712"/>
              <a:gd name="f1059" fmla="val 341957"/>
              <a:gd name="f1060" fmla="val 1748143"/>
              <a:gd name="f1061" fmla="val 352883"/>
              <a:gd name="f1062" fmla="val 1694687"/>
              <a:gd name="f1063" fmla="val 538951"/>
              <a:gd name="f1064" fmla="val 1798124"/>
              <a:gd name="f1065" fmla="val 496818"/>
              <a:gd name="f1066" fmla="val 1883072"/>
              <a:gd name="f1067" fmla="val 453444"/>
              <a:gd name="f1068" fmla="val 1973612"/>
              <a:gd name="f1069" fmla="val 427786"/>
              <a:gd name="f1070" fmla="val 2058046"/>
              <a:gd name="f1071" fmla="val 403853"/>
              <a:gd name="f1072" fmla="val 2121251"/>
              <a:gd name="f1073" fmla="val 290029"/>
              <a:gd name="f1074" fmla="val 2252888"/>
              <a:gd name="f1075" fmla="val 368128"/>
              <a:gd name="f1076" fmla="val 2060756"/>
              <a:gd name="f1077" fmla="val 577929"/>
              <a:gd name="f1078" fmla="val 1763959"/>
              <a:gd name="f1079" fmla="val 569540"/>
              <a:gd name="f1080" fmla="val 1577384"/>
              <a:gd name="f1081" fmla="val 763755"/>
              <a:gd name="f1082" fmla="val 1813063"/>
              <a:gd name="f1083" fmla="val 703438"/>
              <a:gd name="f1084" fmla="val 2048326"/>
              <a:gd name="f1085" fmla="val 643739"/>
              <a:gd name="f1086" fmla="val 2290626"/>
              <a:gd name="f1087" fmla="val 581598"/>
              <a:gd name="f1088" fmla="val 2311708"/>
              <a:gd name="f1089" fmla="val 540968"/>
              <a:gd name="f1090" fmla="val 2331799"/>
              <a:gd name="f1091" fmla="val 492472"/>
              <a:gd name="f1092" fmla="val 2361773"/>
              <a:gd name="f1093" fmla="val 450651"/>
              <a:gd name="f1094" fmla="val 2371869"/>
              <a:gd name="f1095" fmla="val 436331"/>
              <a:gd name="f1096" fmla="val 2411170"/>
              <a:gd name="f1097" fmla="val 428692"/>
              <a:gd name="f1098" fmla="val 2428281"/>
              <a:gd name="f1099" fmla="val 436648"/>
              <a:gd name="f1100" fmla="val 2445390"/>
              <a:gd name="f1101" fmla="val 444605"/>
              <a:gd name="f1102" fmla="val 2465751"/>
              <a:gd name="f1103" fmla="val 483089"/>
              <a:gd name="f1104" fmla="val 2459792"/>
              <a:gd name="f1105" fmla="val 496603"/>
              <a:gd name="f1106" fmla="val 2425298"/>
              <a:gd name="f1107" fmla="val 573150"/>
              <a:gd name="f1108" fmla="val 2386680"/>
              <a:gd name="f1109" fmla="val 647812"/>
              <a:gd name="f1110" fmla="val 2342604"/>
              <a:gd name="f1111" fmla="val 719236"/>
              <a:gd name="f1112" fmla="val 2289465"/>
              <a:gd name="f1113" fmla="val 804779"/>
              <a:gd name="f1114" fmla="val 2229631"/>
              <a:gd name="f1115" fmla="val 886250"/>
              <a:gd name="f1116" fmla="val 2156442"/>
              <a:gd name="f1117" fmla="val 992882"/>
              <a:gd name="f1118" fmla="val 2278327"/>
              <a:gd name="f1119" fmla="val 979398"/>
              <a:gd name="f1120" fmla="val 2337722"/>
              <a:gd name="f1121" fmla="val 942603"/>
              <a:gd name="f1122" fmla="val 2377128"/>
              <a:gd name="f1123" fmla="val 855431"/>
              <a:gd name="f1124" fmla="val 2465761"/>
              <a:gd name="f1125" fmla="val 659839"/>
              <a:gd name="f1126" fmla="val 2562641"/>
              <a:gd name="f1127" fmla="val 468016"/>
              <a:gd name="f1128" fmla="val 2657869"/>
              <a:gd name="f1129" fmla="val 275977"/>
              <a:gd name="f1130" fmla="val 2674054"/>
              <a:gd name="f1131" fmla="val 243283"/>
              <a:gd name="f1132" fmla="val 2698586"/>
              <a:gd name="f1133" fmla="val 214875"/>
              <a:gd name="f1134" fmla="val 2717845"/>
              <a:gd name="f1135" fmla="val 186956"/>
              <a:gd name="f1136" fmla="val 2806237"/>
              <a:gd name="f1137" fmla="val 216514"/>
              <a:gd name="f1138" fmla="val 2787557"/>
              <a:gd name="f1139" fmla="val 272258"/>
              <a:gd name="f1140" fmla="val 2765311"/>
              <a:gd name="f1141" fmla="val 317949"/>
              <a:gd name="f1142" fmla="val 2711831"/>
              <a:gd name="f1143" fmla="val 429346"/>
              <a:gd name="f1144" fmla="val 2652993"/>
              <a:gd name="f1145" fmla="val 538024"/>
              <a:gd name="f1146" fmla="val 2594672"/>
              <a:gd name="f1147" fmla="val 646600"/>
              <a:gd name="f1148" fmla="val 2561497"/>
              <a:gd name="f1149" fmla="val 707847"/>
              <a:gd name="f1150" fmla="val 2524716"/>
              <a:gd name="f1151" fmla="val 767109"/>
              <a:gd name="f1152" fmla="val 2479362"/>
              <a:gd name="f1153" fmla="val 845766"/>
              <a:gd name="f1154" fmla="val 2617711"/>
              <a:gd name="f1155" fmla="val 845199"/>
              <a:gd name="f1156" fmla="val 2702591"/>
              <a:gd name="f1157" fmla="val 815269"/>
              <a:gd name="f1158" fmla="val 2760035"/>
              <a:gd name="f1159" fmla="val 696655"/>
              <a:gd name="f1160" fmla="val 2856540"/>
              <a:gd name="f1161" fmla="val 497384"/>
              <a:gd name="f1162" fmla="val 2971491"/>
              <a:gd name="f1163" fmla="val 307421"/>
              <a:gd name="f1164" fmla="val 3075725"/>
              <a:gd name="f1165" fmla="val 112019"/>
              <a:gd name="f1166" fmla="val 3101604"/>
              <a:gd name="f1167" fmla="val 62935"/>
              <a:gd name="f1168" fmla="val 3122083"/>
              <a:gd name="f1169" fmla="val 19198"/>
              <a:gd name="f1170" fmla="val 3201798"/>
              <a:gd name="f1171" fmla="val 48294"/>
              <a:gd name="f1172" fmla="val 3169207"/>
              <a:gd name="f1173" fmla="val 275435"/>
              <a:gd name="f1174" fmla="val 2991779"/>
              <a:gd name="f1175" fmla="val 439398"/>
              <a:gd name="f1176" fmla="val 2921347"/>
              <a:gd name="f1177" fmla="val 651331"/>
              <a:gd name="f1178" fmla="val 3025885"/>
              <a:gd name="f1179" fmla="val 675601"/>
              <a:gd name="f1180" fmla="val 3037410"/>
              <a:gd name="f1181" fmla="val 605132"/>
              <a:gd name="f1182" fmla="val 3060603"/>
              <a:gd name="f1183" fmla="val 556032"/>
              <a:gd name="f1184" fmla="val 3142287"/>
              <a:gd name="f1185" fmla="val 385430"/>
              <a:gd name="f1186" fmla="val 3219232"/>
              <a:gd name="f1187" fmla="val 212524"/>
              <a:gd name="f1188" fmla="val 3300399"/>
              <a:gd name="f1189" fmla="val 42022"/>
              <a:gd name="f1190" fmla="+- 0 0 -90"/>
              <a:gd name="f1191" fmla="*/ f3 1 5306847"/>
              <a:gd name="f1192" fmla="*/ f4 1 4114703"/>
              <a:gd name="f1193" fmla="val f5"/>
              <a:gd name="f1194" fmla="val f6"/>
              <a:gd name="f1195" fmla="val f7"/>
              <a:gd name="f1196" fmla="*/ f1190 f0 1"/>
              <a:gd name="f1197" fmla="+- f1195 0 f1193"/>
              <a:gd name="f1198" fmla="+- f1194 0 f1193"/>
              <a:gd name="f1199" fmla="*/ f1196 1 f2"/>
              <a:gd name="f1200" fmla="*/ f1198 1 5306847"/>
              <a:gd name="f1201" fmla="*/ f1197 1 4114703"/>
              <a:gd name="f1202" fmla="*/ 1128214 f1198 1"/>
              <a:gd name="f1203" fmla="*/ 3116019 f1197 1"/>
              <a:gd name="f1204" fmla="*/ 835809 f1198 1"/>
              <a:gd name="f1205" fmla="*/ 3193860 f1197 1"/>
              <a:gd name="f1206" fmla="*/ 1244658 f1198 1"/>
              <a:gd name="f1207" fmla="*/ 3132653 f1197 1"/>
              <a:gd name="f1208" fmla="*/ 593382 f1198 1"/>
              <a:gd name="f1209" fmla="*/ 3062082 f1197 1"/>
              <a:gd name="f1210" fmla="*/ 746859 f1198 1"/>
              <a:gd name="f1211" fmla="*/ 3073079 f1197 1"/>
              <a:gd name="f1212" fmla="*/ 0 f1198 1"/>
              <a:gd name="f1213" fmla="*/ 2705805 f1197 1"/>
              <a:gd name="f1214" fmla="*/ 793045 f1198 1"/>
              <a:gd name="f1215" fmla="*/ 2775067 f1197 1"/>
              <a:gd name="f1216" fmla="*/ 1031840 f1198 1"/>
              <a:gd name="f1217" fmla="*/ 2810847 f1197 1"/>
              <a:gd name="f1218" fmla="*/ 1026371 f1198 1"/>
              <a:gd name="f1219" fmla="*/ 2848980 f1197 1"/>
              <a:gd name="f1220" fmla="*/ 59068 f1198 1"/>
              <a:gd name="f1221" fmla="*/ 2811901 f1197 1"/>
              <a:gd name="f1222" fmla="*/ 50283 f1198 1"/>
              <a:gd name="f1223" fmla="*/ 2852290 f1197 1"/>
              <a:gd name="f1224" fmla="*/ 316347 f1198 1"/>
              <a:gd name="f1225" fmla="*/ 2928972 f1197 1"/>
              <a:gd name="f1226" fmla="*/ 1075878 f1198 1"/>
              <a:gd name="f1227" fmla="*/ 2984948 f1197 1"/>
              <a:gd name="f1228" fmla="*/ 1383585 f1198 1"/>
              <a:gd name="f1229" fmla="*/ 2941791 f1197 1"/>
              <a:gd name="f1230" fmla="*/ 1495153 f1198 1"/>
              <a:gd name="f1231" fmla="*/ 3004988 f1197 1"/>
              <a:gd name="f1232" fmla="*/ 1311595 f1198 1"/>
              <a:gd name="f1233" fmla="*/ 3096004 f1197 1"/>
              <a:gd name="f1234" fmla="*/ 1793219 f1198 1"/>
              <a:gd name="f1235" fmla="*/ 3146904 f1197 1"/>
              <a:gd name="f1236" fmla="*/ 1246095 f1198 1"/>
              <a:gd name="f1237" fmla="*/ 3233913 f1197 1"/>
              <a:gd name="f1238" fmla="*/ 1243573 f1198 1"/>
              <a:gd name="f1239" fmla="*/ 3281681 f1197 1"/>
              <a:gd name="f1240" fmla="*/ 1569927 f1198 1"/>
              <a:gd name="f1241" fmla="*/ 3348255 f1197 1"/>
              <a:gd name="f1242" fmla="*/ 1898220 f1198 1"/>
              <a:gd name="f1243" fmla="*/ 3518678 f1197 1"/>
              <a:gd name="f1244" fmla="*/ 1379583 f1198 1"/>
              <a:gd name="f1245" fmla="*/ 3393314 f1197 1"/>
              <a:gd name="f1246" fmla="*/ 1365854 f1198 1"/>
              <a:gd name="f1247" fmla="*/ 3430365 f1197 1"/>
              <a:gd name="f1248" fmla="*/ 1899877 f1198 1"/>
              <a:gd name="f1249" fmla="*/ 3756354 f1197 1"/>
              <a:gd name="f1250" fmla="*/ 1390394 f1198 1"/>
              <a:gd name="f1251" fmla="*/ 3559368 f1197 1"/>
              <a:gd name="f1252" fmla="*/ 1652019 f1198 1"/>
              <a:gd name="f1253" fmla="*/ 3834080 f1197 1"/>
              <a:gd name="f1254" fmla="*/ 1277598 f1198 1"/>
              <a:gd name="f1255" fmla="*/ 3652747 f1197 1"/>
              <a:gd name="f1256" fmla="*/ 1363636 f1198 1"/>
              <a:gd name="f1257" fmla="*/ 4114703 f1197 1"/>
              <a:gd name="f1258" fmla="*/ 1003785 f1198 1"/>
              <a:gd name="f1259" fmla="*/ 3536203 f1197 1"/>
              <a:gd name="f1260" fmla="*/ 1137175 f1198 1"/>
              <a:gd name="f1261" fmla="*/ 3932544 f1197 1"/>
              <a:gd name="f1262" fmla="*/ 1092633 f1198 1"/>
              <a:gd name="f1263" fmla="*/ 3954634 f1197 1"/>
              <a:gd name="f1264" fmla="*/ 981708 f1198 1"/>
              <a:gd name="f1265" fmla="*/ 3767746 f1197 1"/>
              <a:gd name="f1266" fmla="*/ 816353 f1198 1"/>
              <a:gd name="f1267" fmla="*/ 3458203 f1197 1"/>
              <a:gd name="f1268" fmla="*/ 612237 f1198 1"/>
              <a:gd name="f1269" fmla="*/ 3330261 f1197 1"/>
              <a:gd name="f1270" fmla="*/ 782209 f1198 1"/>
              <a:gd name="f1271" fmla="*/ 3785035 f1197 1"/>
              <a:gd name="f1272" fmla="*/ 359536 f1198 1"/>
              <a:gd name="f1273" fmla="*/ 3187049 f1197 1"/>
              <a:gd name="f1274" fmla="*/ 316861 f1198 1"/>
              <a:gd name="f1275" fmla="*/ 3207700 f1197 1"/>
              <a:gd name="f1276" fmla="*/ 519543 f1198 1"/>
              <a:gd name="f1277" fmla="*/ 3770012 f1197 1"/>
              <a:gd name="f1278" fmla="*/ 119870 f1198 1"/>
              <a:gd name="f1279" fmla="*/ 3080521 f1197 1"/>
              <a:gd name="f1280" fmla="*/ 155937 f1198 1"/>
              <a:gd name="f1281" fmla="*/ 3674683 f1197 1"/>
              <a:gd name="f1282" fmla="*/ 39600 f1198 1"/>
              <a:gd name="f1283" fmla="*/ 3316729 f1197 1"/>
              <a:gd name="f1284" fmla="*/ 3138695 f1197 1"/>
              <a:gd name="f1285" fmla="*/ 2448197 f1197 1"/>
              <a:gd name="f1286" fmla="*/ 55485 f1198 1"/>
              <a:gd name="f1287" fmla="*/ 2448349 f1197 1"/>
              <a:gd name="f1288" fmla="*/ 127415 f1198 1"/>
              <a:gd name="f1289" fmla="*/ 2484330 f1197 1"/>
              <a:gd name="f1290" fmla="*/ 35102 f1198 1"/>
              <a:gd name="f1291" fmla="*/ 2503119 f1197 1"/>
              <a:gd name="f1292" fmla="*/ 2507241 f1197 1"/>
              <a:gd name="f1293" fmla="*/ 1951810 f1197 1"/>
              <a:gd name="f1294" fmla="*/ 65069 f1198 1"/>
              <a:gd name="f1295" fmla="*/ 1993449 f1197 1"/>
              <a:gd name="f1296" fmla="*/ 541335 f1198 1"/>
              <a:gd name="f1297" fmla="*/ 2322212 f1197 1"/>
              <a:gd name="f1298" fmla="*/ 95359 f1198 1"/>
              <a:gd name="f1299" fmla="*/ 2112344 f1197 1"/>
              <a:gd name="f1300" fmla="*/ 2070199 f1197 1"/>
              <a:gd name="f1301" fmla="*/ 1493216 f1198 1"/>
              <a:gd name="f1302" fmla="*/ 1252887 f1197 1"/>
              <a:gd name="f1303" fmla="*/ 774195 f1198 1"/>
              <a:gd name="f1304" fmla="*/ 1512992 f1197 1"/>
              <a:gd name="f1305" fmla="*/ 76255 f1198 1"/>
              <a:gd name="f1306" fmla="*/ 1097450 f1197 1"/>
              <a:gd name="f1307" fmla="*/ 33618 f1198 1"/>
              <a:gd name="f1308" fmla="*/ 1349175 f1197 1"/>
              <a:gd name="f1309" fmla="*/ 1432332 f1197 1"/>
              <a:gd name="f1310" fmla="*/ 1189112 f1197 1"/>
              <a:gd name="f1311" fmla="*/ 2029776 f1198 1"/>
              <a:gd name="f1312" fmla="*/ 932082 f1197 1"/>
              <a:gd name="f1313" fmla="*/ 1584547 f1198 1"/>
              <a:gd name="f1314" fmla="*/ 1035281 f1197 1"/>
              <a:gd name="f1315" fmla="*/ 1855741 f1198 1"/>
              <a:gd name="f1316" fmla="*/ 1119025 f1197 1"/>
              <a:gd name="f1317" fmla="*/ 2172757 f1198 1"/>
              <a:gd name="f1318" fmla="*/ 756549 f1197 1"/>
              <a:gd name="f1319" fmla="*/ 1449360 f1198 1"/>
              <a:gd name="f1320" fmla="*/ 944440 f1197 1"/>
              <a:gd name="f1321" fmla="*/ 1465019 f1198 1"/>
              <a:gd name="f1322" fmla="*/ 953215 f1197 1"/>
              <a:gd name="f1323" fmla="*/ 2108011 f1198 1"/>
              <a:gd name="f1324" fmla="*/ 848645 f1197 1"/>
              <a:gd name="f1325" fmla="*/ 4252658 f1198 1"/>
              <a:gd name="f1326" fmla="*/ 150792 f1197 1"/>
              <a:gd name="f1327" fmla="*/ 3931686 f1198 1"/>
              <a:gd name="f1328" fmla="*/ 459776 f1197 1"/>
              <a:gd name="f1329" fmla="*/ 4132278 f1198 1"/>
              <a:gd name="f1330" fmla="*/ 351481 f1197 1"/>
              <a:gd name="f1331" fmla="*/ 4283202 f1198 1"/>
              <a:gd name="f1332" fmla="*/ 178164 f1197 1"/>
              <a:gd name="f1333" fmla="*/ 3325439 f1198 1"/>
              <a:gd name="f1334" fmla="*/ 0 f1197 1"/>
              <a:gd name="f1335" fmla="*/ 3418746 f1198 1"/>
              <a:gd name="f1336" fmla="*/ 3419677 f1198 1"/>
              <a:gd name="f1337" fmla="*/ 8956 f1197 1"/>
              <a:gd name="f1338" fmla="*/ 3293135 f1198 1"/>
              <a:gd name="f1339" fmla="*/ 286266 f1197 1"/>
              <a:gd name="f1340" fmla="*/ 3118350 f1198 1"/>
              <a:gd name="f1341" fmla="*/ 657091 f1197 1"/>
              <a:gd name="f1342" fmla="*/ 3329162 f1198 1"/>
              <a:gd name="f1343" fmla="*/ 590326 f1197 1"/>
              <a:gd name="f1344" fmla="*/ 3639279 f1198 1"/>
              <a:gd name="f1345" fmla="*/ 4623 f1197 1"/>
              <a:gd name="f1346" fmla="*/ 3642347 f1198 1"/>
              <a:gd name="f1347" fmla="*/ 3767243 f1198 1"/>
              <a:gd name="f1348" fmla="*/ 3613382 f1198 1"/>
              <a:gd name="f1349" fmla="*/ 253431 f1197 1"/>
              <a:gd name="f1350" fmla="*/ 3417993 f1198 1"/>
              <a:gd name="f1351" fmla="*/ 575207 f1197 1"/>
              <a:gd name="f1352" fmla="*/ 3686405 f1198 1"/>
              <a:gd name="f1353" fmla="*/ 478980 f1197 1"/>
              <a:gd name="f1354" fmla="*/ 3866549 f1198 1"/>
              <a:gd name="f1355" fmla="*/ 110874 f1197 1"/>
              <a:gd name="f1356" fmla="*/ 3929931 f1198 1"/>
              <a:gd name="f1357" fmla="*/ 4126959 f1198 1"/>
              <a:gd name="f1358" fmla="*/ 4117244 f1198 1"/>
              <a:gd name="f1359" fmla="*/ 13877 f1197 1"/>
              <a:gd name="f1360" fmla="*/ 4042900 f1198 1"/>
              <a:gd name="f1361" fmla="*/ 153958 f1197 1"/>
              <a:gd name="f1362" fmla="*/ 4386860 f1198 1"/>
              <a:gd name="f1363" fmla="*/ 73668 f1197 1"/>
              <a:gd name="f1364" fmla="*/ 4454900 f1198 1"/>
              <a:gd name="f1365" fmla="*/ 4550359 f1198 1"/>
              <a:gd name="f1366" fmla="*/ 4527388 f1198 1"/>
              <a:gd name="f1367" fmla="*/ 31847 f1197 1"/>
              <a:gd name="f1368" fmla="*/ 4376382 f1198 1"/>
              <a:gd name="f1369" fmla="*/ 240637 f1197 1"/>
              <a:gd name="f1370" fmla="*/ 4663766 f1198 1"/>
              <a:gd name="f1371" fmla="*/ 12858 f1197 1"/>
              <a:gd name="f1372" fmla="*/ 4679372 f1198 1"/>
              <a:gd name="f1373" fmla="*/ 4869273 f1198 1"/>
              <a:gd name="f1374" fmla="*/ 4683376 f1198 1"/>
              <a:gd name="f1375" fmla="*/ 138589 f1197 1"/>
              <a:gd name="f1376" fmla="*/ 4443736 f1198 1"/>
              <a:gd name="f1377" fmla="*/ 322099 f1197 1"/>
              <a:gd name="f1378" fmla="*/ 4371506 f1198 1"/>
              <a:gd name="f1379" fmla="*/ 403295 f1197 1"/>
              <a:gd name="f1380" fmla="*/ 5289989 f1198 1"/>
              <a:gd name="f1381" fmla="*/ 73257 f1197 1"/>
              <a:gd name="f1382" fmla="*/ 5306847 f1198 1"/>
              <a:gd name="f1383" fmla="*/ 129614 f1197 1"/>
              <a:gd name="f1384" fmla="*/ 4722826 f1198 1"/>
              <a:gd name="f1385" fmla="*/ 358107 f1197 1"/>
              <a:gd name="f1386" fmla="*/ 4732656 f1198 1"/>
              <a:gd name="f1387" fmla="*/ 394876 f1197 1"/>
              <a:gd name="f1388" fmla="*/ 5154856 f1198 1"/>
              <a:gd name="f1389" fmla="*/ 369219 f1197 1"/>
              <a:gd name="f1390" fmla="*/ 5086105 f1198 1"/>
              <a:gd name="f1391" fmla="*/ 476601 f1197 1"/>
              <a:gd name="f1392" fmla="*/ 4749699 f1198 1"/>
              <a:gd name="f1393" fmla="*/ 535007 f1197 1"/>
              <a:gd name="f1394" fmla="*/ 5008733 f1198 1"/>
              <a:gd name="f1395" fmla="*/ 672153 f1197 1"/>
              <a:gd name="f1396" fmla="*/ 4655581 f1198 1"/>
              <a:gd name="f1397" fmla="*/ 652691 f1197 1"/>
              <a:gd name="f1398" fmla="*/ 4644466 f1198 1"/>
              <a:gd name="f1399" fmla="*/ 683862 f1197 1"/>
              <a:gd name="f1400" fmla="*/ 4964410 f1198 1"/>
              <a:gd name="f1401" fmla="*/ 830658 f1197 1"/>
              <a:gd name="f1402" fmla="*/ 4658386 f1198 1"/>
              <a:gd name="f1403" fmla="*/ 788605 f1197 1"/>
              <a:gd name="f1404" fmla="*/ 4333885 f1198 1"/>
              <a:gd name="f1405" fmla="*/ 723281 f1197 1"/>
              <a:gd name="f1406" fmla="*/ 4008791 f1198 1"/>
              <a:gd name="f1407" fmla="*/ 732211 f1197 1"/>
              <a:gd name="f1408" fmla="*/ 4598281 f1198 1"/>
              <a:gd name="f1409" fmla="*/ 981875 f1197 1"/>
              <a:gd name="f1410" fmla="*/ 4465159 f1198 1"/>
              <a:gd name="f1411" fmla="*/ 970683 f1197 1"/>
              <a:gd name="f1412" fmla="*/ 3747111 f1198 1"/>
              <a:gd name="f1413" fmla="*/ 785763 f1197 1"/>
              <a:gd name="f1414" fmla="*/ 3529957 f1198 1"/>
              <a:gd name="f1415" fmla="*/ 800574 f1197 1"/>
              <a:gd name="f1416" fmla="*/ 4239375 f1198 1"/>
              <a:gd name="f1417" fmla="*/ 1115034 f1197 1"/>
              <a:gd name="f1418" fmla="*/ 4280974 f1198 1"/>
              <a:gd name="f1419" fmla="*/ 1202039 f1197 1"/>
              <a:gd name="f1420" fmla="*/ 3849984 f1198 1"/>
              <a:gd name="f1421" fmla="*/ 1030627 f1197 1"/>
              <a:gd name="f1422" fmla="*/ 3409429 f1198 1"/>
              <a:gd name="f1423" fmla="*/ 870743 f1197 1"/>
              <a:gd name="f1424" fmla="*/ 3000741 f1198 1"/>
              <a:gd name="f1425" fmla="*/ 841661 f1197 1"/>
              <a:gd name="f1426" fmla="*/ 3001634 f1198 1"/>
              <a:gd name="f1427" fmla="*/ 868350 f1197 1"/>
              <a:gd name="f1428" fmla="*/ 3977926 f1198 1"/>
              <a:gd name="f1429" fmla="*/ 1183583 f1197 1"/>
              <a:gd name="f1430" fmla="*/ 3987416 f1198 1"/>
              <a:gd name="f1431" fmla="*/ 1246207 f1197 1"/>
              <a:gd name="f1432" fmla="*/ 2715015 f1198 1"/>
              <a:gd name="f1433" fmla="*/ 1008947 f1197 1"/>
              <a:gd name="f1434" fmla="*/ 3348065 f1198 1"/>
              <a:gd name="f1435" fmla="*/ 1206626 f1197 1"/>
              <a:gd name="f1436" fmla="*/ 3259910 f1198 1"/>
              <a:gd name="f1437" fmla="*/ 1230747 f1197 1"/>
              <a:gd name="f1438" fmla="*/ 3182468 f1198 1"/>
              <a:gd name="f1439" fmla="*/ 1221624 f1197 1"/>
              <a:gd name="f1440" fmla="*/ 2536035 f1198 1"/>
              <a:gd name="f1441" fmla="*/ 1073823 f1197 1"/>
              <a:gd name="f1442" fmla="*/ 2329567 f1198 1"/>
              <a:gd name="f1443" fmla="*/ 1080109 f1197 1"/>
              <a:gd name="f1444" fmla="*/ 1490638 f1198 1"/>
              <a:gd name="f1445" fmla="*/ 1410800 f1197 1"/>
              <a:gd name="f1446" fmla="*/ 1579656 f1198 1"/>
              <a:gd name="f1447" fmla="*/ 1399406 f1197 1"/>
              <a:gd name="f1448" fmla="*/ 2568862 f1198 1"/>
              <a:gd name="f1449" fmla="*/ 1198528 f1197 1"/>
              <a:gd name="f1450" fmla="*/ 2724042 f1198 1"/>
              <a:gd name="f1451" fmla="*/ 1259695 f1197 1"/>
              <a:gd name="f1452" fmla="*/ 2265993 f1198 1"/>
              <a:gd name="f1453" fmla="*/ 1324555 f1197 1"/>
              <a:gd name="f1454" fmla="*/ 3218786 f1198 1"/>
              <a:gd name="f1455" fmla="*/ 1449876 f1197 1"/>
              <a:gd name="f1456" fmla="*/ 2197564 f1198 1"/>
              <a:gd name="f1457" fmla="*/ 1469480 f1197 1"/>
              <a:gd name="f1458" fmla="*/ 3519100 f1198 1"/>
              <a:gd name="f1459" fmla="*/ 1755212 f1197 1"/>
              <a:gd name="f1460" fmla="*/ 3508692 f1198 1"/>
              <a:gd name="f1461" fmla="*/ 1809348 f1197 1"/>
              <a:gd name="f1462" fmla="*/ 2986339 f1198 1"/>
              <a:gd name="f1463" fmla="*/ 1722848 f1197 1"/>
              <a:gd name="f1464" fmla="*/ 2984790 f1198 1"/>
              <a:gd name="f1465" fmla="*/ 1742491 f1197 1"/>
              <a:gd name="f1466" fmla="*/ 3571283 f1198 1"/>
              <a:gd name="f1467" fmla="*/ 2031955 f1197 1"/>
              <a:gd name="f1468" fmla="*/ 3615118 f1198 1"/>
              <a:gd name="f1469" fmla="*/ 2086291 f1197 1"/>
              <a:gd name="f1470" fmla="*/ 2708513 f1198 1"/>
              <a:gd name="f1471" fmla="*/ 1781688 f1197 1"/>
              <a:gd name="f1472" fmla="*/ 3172418 f1198 1"/>
              <a:gd name="f1473" fmla="*/ 2199742 f1197 1"/>
              <a:gd name="f1474" fmla="*/ 2132197 f1198 1"/>
              <a:gd name="f1475" fmla="*/ 1641209 f1197 1"/>
              <a:gd name="f1476" fmla="*/ 2630167 f1198 1"/>
              <a:gd name="f1477" fmla="*/ 2204145 f1197 1"/>
              <a:gd name="f1478" fmla="*/ 2599847 f1198 1"/>
              <a:gd name="f1479" fmla="*/ 2233140 f1197 1"/>
              <a:gd name="f1480" fmla="*/ 2069682 f1198 1"/>
              <a:gd name="f1481" fmla="*/ 1761346 f1197 1"/>
              <a:gd name="f1482" fmla="*/ 2051614 f1198 1"/>
              <a:gd name="f1483" fmla="*/ 1778826 f1197 1"/>
              <a:gd name="f1484" fmla="*/ 2278737 f1198 1"/>
              <a:gd name="f1485" fmla="*/ 2072065 f1197 1"/>
              <a:gd name="f1486" fmla="*/ 2250256 f1198 1"/>
              <a:gd name="f1487" fmla="*/ 2105001 f1197 1"/>
              <a:gd name="f1488" fmla="*/ 2154719 f1198 1"/>
              <a:gd name="f1489" fmla="*/ 2038687 f1197 1"/>
              <a:gd name="f1490" fmla="*/ 1707849 f1198 1"/>
              <a:gd name="f1491" fmla="*/ 1603352 f1197 1"/>
              <a:gd name="f1492" fmla="*/ 1525666 f1198 1"/>
              <a:gd name="f1493" fmla="*/ 1568923 f1197 1"/>
              <a:gd name="f1494" fmla="*/ 1930439 f1198 1"/>
              <a:gd name="f1495" fmla="*/ 2152124 f1197 1"/>
              <a:gd name="f1496" fmla="*/ 1452634 f1198 1"/>
              <a:gd name="f1497" fmla="*/ 1665318 f1197 1"/>
              <a:gd name="f1498" fmla="*/ 1219821 f1198 1"/>
              <a:gd name="f1499" fmla="*/ 1571963 f1197 1"/>
              <a:gd name="f1500" fmla="*/ 1050195 f1198 1"/>
              <a:gd name="f1501" fmla="*/ 1546914 f1197 1"/>
              <a:gd name="f1502" fmla="*/ 1034486 f1198 1"/>
              <a:gd name="f1503" fmla="*/ 1587574 f1197 1"/>
              <a:gd name="f1504" fmla="*/ 1481611 f1198 1"/>
              <a:gd name="f1505" fmla="*/ 1894459 f1197 1"/>
              <a:gd name="f1506" fmla="*/ 1469161 f1198 1"/>
              <a:gd name="f1507" fmla="*/ 1924278 f1197 1"/>
              <a:gd name="f1508" fmla="*/ 1377537 f1198 1"/>
              <a:gd name="f1509" fmla="*/ 1900183 f1197 1"/>
              <a:gd name="f1510" fmla="*/ 999407 f1198 1"/>
              <a:gd name="f1511" fmla="*/ 1697006 f1197 1"/>
              <a:gd name="f1512" fmla="*/ 805960 f1198 1"/>
              <a:gd name="f1513" fmla="*/ 1643277 f1197 1"/>
              <a:gd name="f1514" fmla="*/ 793467 f1198 1"/>
              <a:gd name="f1515" fmla="*/ 1681164 f1197 1"/>
              <a:gd name="f1516" fmla="*/ 1024949 f1198 1"/>
              <a:gd name="f1517" fmla="*/ 1811845 f1197 1"/>
              <a:gd name="f1518" fmla="*/ 1212262 f1198 1"/>
              <a:gd name="f1519" fmla="*/ 1972065 f1197 1"/>
              <a:gd name="f1520" fmla="*/ 398553 f1198 1"/>
              <a:gd name="f1521" fmla="*/ 1745032 f1197 1"/>
              <a:gd name="f1522" fmla="*/ 824711 f1198 1"/>
              <a:gd name="f1523" fmla="*/ 2090377 f1197 1"/>
              <a:gd name="f1524" fmla="*/ 343018 f1198 1"/>
              <a:gd name="f1525" fmla="*/ 1854143 f1197 1"/>
              <a:gd name="f1526" fmla="*/ 17025 f1198 1"/>
              <a:gd name="f1527" fmla="*/ 1831006 f1197 1"/>
              <a:gd name="f1528" fmla="*/ 1837998 f1197 1"/>
              <a:gd name="f1529" fmla="*/ 1569479 f1197 1"/>
              <a:gd name="f1530" fmla="*/ 14353 f1198 1"/>
              <a:gd name="f1531" fmla="*/ 1564248 f1197 1"/>
              <a:gd name="f1532" fmla="*/ 94549 f1198 1"/>
              <a:gd name="f1533" fmla="*/ 1453845 f1197 1"/>
              <a:gd name="f1534" fmla="*/ 303185 f1198 1"/>
              <a:gd name="f1535" fmla="*/ 713266 f1197 1"/>
              <a:gd name="f1536" fmla="*/ 371403 f1198 1"/>
              <a:gd name="f1537" fmla="*/ 807454 f1197 1"/>
              <a:gd name="f1538" fmla="*/ 281093 f1198 1"/>
              <a:gd name="f1539" fmla="*/ 1245667 f1197 1"/>
              <a:gd name="f1540" fmla="*/ 235045 f1198 1"/>
              <a:gd name="f1541" fmla="*/ 1398061 f1197 1"/>
              <a:gd name="f1542" fmla="*/ 503757 f1198 1"/>
              <a:gd name="f1543" fmla="*/ 1085268 f1197 1"/>
              <a:gd name="f1544" fmla="*/ 543798 f1198 1"/>
              <a:gd name="f1545" fmla="*/ 598266 f1197 1"/>
              <a:gd name="f1546" fmla="*/ 585451 f1198 1"/>
              <a:gd name="f1547" fmla="*/ 456397 f1197 1"/>
              <a:gd name="f1548" fmla="*/ 630810 f1198 1"/>
              <a:gd name="f1549" fmla="*/ 833318 f1197 1"/>
              <a:gd name="f1550" fmla="*/ 605863 f1198 1"/>
              <a:gd name="f1551" fmla="*/ 1179852 f1197 1"/>
              <a:gd name="f1552" fmla="*/ 737759 f1198 1"/>
              <a:gd name="f1553" fmla="*/ 1049453 f1197 1"/>
              <a:gd name="f1554" fmla="*/ 860592 f1198 1"/>
              <a:gd name="f1555" fmla="*/ 516272 f1197 1"/>
              <a:gd name="f1556" fmla="*/ 919291 f1198 1"/>
              <a:gd name="f1557" fmla="*/ 335094 f1197 1"/>
              <a:gd name="f1558" fmla="*/ 935687 f1198 1"/>
              <a:gd name="f1559" fmla="*/ 678965 f1197 1"/>
              <a:gd name="f1560" fmla="*/ 843787 f1198 1"/>
              <a:gd name="f1561" fmla="*/ 1045497 f1197 1"/>
              <a:gd name="f1562" fmla="*/ 1055830 f1198 1"/>
              <a:gd name="f1563" fmla="*/ 841497 f1197 1"/>
              <a:gd name="f1564" fmla="*/ 1167925 f1198 1"/>
              <a:gd name="f1565" fmla="*/ 148157 f1197 1"/>
              <a:gd name="f1566" fmla="*/ 1224921 f1198 1"/>
              <a:gd name="f1567" fmla="*/ 16199 f1197 1"/>
              <a:gd name="f1568" fmla="*/ 1192163 f1198 1"/>
              <a:gd name="f1569" fmla="*/ 811235 f1197 1"/>
              <a:gd name="f1570" fmla="*/ 1288968 f1198 1"/>
              <a:gd name="f1571" fmla="*/ 693566 f1197 1"/>
              <a:gd name="f1572" fmla="*/ 1514227 f1198 1"/>
              <a:gd name="f1573" fmla="*/ 173786 f1197 1"/>
              <a:gd name="f1574" fmla="*/ 1591631 f1198 1"/>
              <a:gd name="f1575" fmla="*/ 11535 f1197 1"/>
              <a:gd name="f1576" fmla="*/ 1607996 f1198 1"/>
              <a:gd name="f1577" fmla="*/ 242054 f1197 1"/>
              <a:gd name="f1578" fmla="*/ 1512804 f1198 1"/>
              <a:gd name="f1579" fmla="*/ 486736 f1197 1"/>
              <a:gd name="f1580" fmla="*/ 2008275 f1198 1"/>
              <a:gd name="f1581" fmla="*/ 120194 f1197 1"/>
              <a:gd name="f1582" fmla="*/ 1694687 f1198 1"/>
              <a:gd name="f1583" fmla="*/ 538951 f1197 1"/>
              <a:gd name="f1584" fmla="*/ 1973612 f1198 1"/>
              <a:gd name="f1585" fmla="*/ 427786 f1197 1"/>
              <a:gd name="f1586" fmla="*/ 2252888 f1198 1"/>
              <a:gd name="f1587" fmla="*/ 368128 f1197 1"/>
              <a:gd name="f1588" fmla="*/ 1577384 f1198 1"/>
              <a:gd name="f1589" fmla="*/ 763755 f1197 1"/>
              <a:gd name="f1590" fmla="*/ 2290626 f1198 1"/>
              <a:gd name="f1591" fmla="*/ 581598 f1197 1"/>
              <a:gd name="f1592" fmla="*/ 2361773 f1198 1"/>
              <a:gd name="f1593" fmla="*/ 450651 f1197 1"/>
              <a:gd name="f1594" fmla="*/ 2428281 f1198 1"/>
              <a:gd name="f1595" fmla="*/ 436648 f1197 1"/>
              <a:gd name="f1596" fmla="*/ 2459792 f1198 1"/>
              <a:gd name="f1597" fmla="*/ 496603 f1197 1"/>
              <a:gd name="f1598" fmla="*/ 2342604 f1198 1"/>
              <a:gd name="f1599" fmla="*/ 719236 f1197 1"/>
              <a:gd name="f1600" fmla="*/ 2156442 f1198 1"/>
              <a:gd name="f1601" fmla="*/ 992882 f1197 1"/>
              <a:gd name="f1602" fmla="*/ 2377128 f1198 1"/>
              <a:gd name="f1603" fmla="*/ 855431 f1197 1"/>
              <a:gd name="f1604" fmla="*/ 2657869 f1198 1"/>
              <a:gd name="f1605" fmla="*/ 275977 f1197 1"/>
              <a:gd name="f1606" fmla="*/ 2717845 f1198 1"/>
              <a:gd name="f1607" fmla="*/ 186956 f1197 1"/>
              <a:gd name="f1608" fmla="*/ 2765311 f1198 1"/>
              <a:gd name="f1609" fmla="*/ 317949 f1197 1"/>
              <a:gd name="f1610" fmla="*/ 2594672 f1198 1"/>
              <a:gd name="f1611" fmla="*/ 646600 f1197 1"/>
              <a:gd name="f1612" fmla="*/ 2479362 f1198 1"/>
              <a:gd name="f1613" fmla="*/ 845766 f1197 1"/>
              <a:gd name="f1614" fmla="*/ 2760035 f1198 1"/>
              <a:gd name="f1615" fmla="*/ 696655 f1197 1"/>
              <a:gd name="f1616" fmla="*/ 3075725 f1198 1"/>
              <a:gd name="f1617" fmla="*/ 112019 f1197 1"/>
              <a:gd name="f1618" fmla="*/ 3201798 f1198 1"/>
              <a:gd name="f1619" fmla="*/ 48294 f1197 1"/>
              <a:gd name="f1620" fmla="*/ 2921347 f1198 1"/>
              <a:gd name="f1621" fmla="*/ 651331 f1197 1"/>
              <a:gd name="f1622" fmla="*/ 3060603 f1198 1"/>
              <a:gd name="f1623" fmla="*/ 556032 f1197 1"/>
              <a:gd name="f1624" fmla="*/ 3300399 f1198 1"/>
              <a:gd name="f1625" fmla="*/ 42022 f1197 1"/>
              <a:gd name="f1626" fmla="+- f1199 0 f1"/>
              <a:gd name="f1627" fmla="*/ f1202 1 5306847"/>
              <a:gd name="f1628" fmla="*/ f1203 1 4114703"/>
              <a:gd name="f1629" fmla="*/ f1204 1 5306847"/>
              <a:gd name="f1630" fmla="*/ f1205 1 4114703"/>
              <a:gd name="f1631" fmla="*/ f1206 1 5306847"/>
              <a:gd name="f1632" fmla="*/ f1207 1 4114703"/>
              <a:gd name="f1633" fmla="*/ f1208 1 5306847"/>
              <a:gd name="f1634" fmla="*/ f1209 1 4114703"/>
              <a:gd name="f1635" fmla="*/ f1210 1 5306847"/>
              <a:gd name="f1636" fmla="*/ f1211 1 4114703"/>
              <a:gd name="f1637" fmla="*/ f1212 1 5306847"/>
              <a:gd name="f1638" fmla="*/ f1213 1 4114703"/>
              <a:gd name="f1639" fmla="*/ f1214 1 5306847"/>
              <a:gd name="f1640" fmla="*/ f1215 1 4114703"/>
              <a:gd name="f1641" fmla="*/ f1216 1 5306847"/>
              <a:gd name="f1642" fmla="*/ f1217 1 4114703"/>
              <a:gd name="f1643" fmla="*/ f1218 1 5306847"/>
              <a:gd name="f1644" fmla="*/ f1219 1 4114703"/>
              <a:gd name="f1645" fmla="*/ f1220 1 5306847"/>
              <a:gd name="f1646" fmla="*/ f1221 1 4114703"/>
              <a:gd name="f1647" fmla="*/ f1222 1 5306847"/>
              <a:gd name="f1648" fmla="*/ f1223 1 4114703"/>
              <a:gd name="f1649" fmla="*/ f1224 1 5306847"/>
              <a:gd name="f1650" fmla="*/ f1225 1 4114703"/>
              <a:gd name="f1651" fmla="*/ f1226 1 5306847"/>
              <a:gd name="f1652" fmla="*/ f1227 1 4114703"/>
              <a:gd name="f1653" fmla="*/ f1228 1 5306847"/>
              <a:gd name="f1654" fmla="*/ f1229 1 4114703"/>
              <a:gd name="f1655" fmla="*/ f1230 1 5306847"/>
              <a:gd name="f1656" fmla="*/ f1231 1 4114703"/>
              <a:gd name="f1657" fmla="*/ f1232 1 5306847"/>
              <a:gd name="f1658" fmla="*/ f1233 1 4114703"/>
              <a:gd name="f1659" fmla="*/ f1234 1 5306847"/>
              <a:gd name="f1660" fmla="*/ f1235 1 4114703"/>
              <a:gd name="f1661" fmla="*/ f1236 1 5306847"/>
              <a:gd name="f1662" fmla="*/ f1237 1 4114703"/>
              <a:gd name="f1663" fmla="*/ f1238 1 5306847"/>
              <a:gd name="f1664" fmla="*/ f1239 1 4114703"/>
              <a:gd name="f1665" fmla="*/ f1240 1 5306847"/>
              <a:gd name="f1666" fmla="*/ f1241 1 4114703"/>
              <a:gd name="f1667" fmla="*/ f1242 1 5306847"/>
              <a:gd name="f1668" fmla="*/ f1243 1 4114703"/>
              <a:gd name="f1669" fmla="*/ f1244 1 5306847"/>
              <a:gd name="f1670" fmla="*/ f1245 1 4114703"/>
              <a:gd name="f1671" fmla="*/ f1246 1 5306847"/>
              <a:gd name="f1672" fmla="*/ f1247 1 4114703"/>
              <a:gd name="f1673" fmla="*/ f1248 1 5306847"/>
              <a:gd name="f1674" fmla="*/ f1249 1 4114703"/>
              <a:gd name="f1675" fmla="*/ f1250 1 5306847"/>
              <a:gd name="f1676" fmla="*/ f1251 1 4114703"/>
              <a:gd name="f1677" fmla="*/ f1252 1 5306847"/>
              <a:gd name="f1678" fmla="*/ f1253 1 4114703"/>
              <a:gd name="f1679" fmla="*/ f1254 1 5306847"/>
              <a:gd name="f1680" fmla="*/ f1255 1 4114703"/>
              <a:gd name="f1681" fmla="*/ f1256 1 5306847"/>
              <a:gd name="f1682" fmla="*/ f1257 1 4114703"/>
              <a:gd name="f1683" fmla="*/ f1258 1 5306847"/>
              <a:gd name="f1684" fmla="*/ f1259 1 4114703"/>
              <a:gd name="f1685" fmla="*/ f1260 1 5306847"/>
              <a:gd name="f1686" fmla="*/ f1261 1 4114703"/>
              <a:gd name="f1687" fmla="*/ f1262 1 5306847"/>
              <a:gd name="f1688" fmla="*/ f1263 1 4114703"/>
              <a:gd name="f1689" fmla="*/ f1264 1 5306847"/>
              <a:gd name="f1690" fmla="*/ f1265 1 4114703"/>
              <a:gd name="f1691" fmla="*/ f1266 1 5306847"/>
              <a:gd name="f1692" fmla="*/ f1267 1 4114703"/>
              <a:gd name="f1693" fmla="*/ f1268 1 5306847"/>
              <a:gd name="f1694" fmla="*/ f1269 1 4114703"/>
              <a:gd name="f1695" fmla="*/ f1270 1 5306847"/>
              <a:gd name="f1696" fmla="*/ f1271 1 4114703"/>
              <a:gd name="f1697" fmla="*/ f1272 1 5306847"/>
              <a:gd name="f1698" fmla="*/ f1273 1 4114703"/>
              <a:gd name="f1699" fmla="*/ f1274 1 5306847"/>
              <a:gd name="f1700" fmla="*/ f1275 1 4114703"/>
              <a:gd name="f1701" fmla="*/ f1276 1 5306847"/>
              <a:gd name="f1702" fmla="*/ f1277 1 4114703"/>
              <a:gd name="f1703" fmla="*/ f1278 1 5306847"/>
              <a:gd name="f1704" fmla="*/ f1279 1 4114703"/>
              <a:gd name="f1705" fmla="*/ f1280 1 5306847"/>
              <a:gd name="f1706" fmla="*/ f1281 1 4114703"/>
              <a:gd name="f1707" fmla="*/ f1282 1 5306847"/>
              <a:gd name="f1708" fmla="*/ f1283 1 4114703"/>
              <a:gd name="f1709" fmla="*/ f1284 1 4114703"/>
              <a:gd name="f1710" fmla="*/ f1285 1 4114703"/>
              <a:gd name="f1711" fmla="*/ f1286 1 5306847"/>
              <a:gd name="f1712" fmla="*/ f1287 1 4114703"/>
              <a:gd name="f1713" fmla="*/ f1288 1 5306847"/>
              <a:gd name="f1714" fmla="*/ f1289 1 4114703"/>
              <a:gd name="f1715" fmla="*/ f1290 1 5306847"/>
              <a:gd name="f1716" fmla="*/ f1291 1 4114703"/>
              <a:gd name="f1717" fmla="*/ f1292 1 4114703"/>
              <a:gd name="f1718" fmla="*/ f1293 1 4114703"/>
              <a:gd name="f1719" fmla="*/ f1294 1 5306847"/>
              <a:gd name="f1720" fmla="*/ f1295 1 4114703"/>
              <a:gd name="f1721" fmla="*/ f1296 1 5306847"/>
              <a:gd name="f1722" fmla="*/ f1297 1 4114703"/>
              <a:gd name="f1723" fmla="*/ f1298 1 5306847"/>
              <a:gd name="f1724" fmla="*/ f1299 1 4114703"/>
              <a:gd name="f1725" fmla="*/ f1300 1 4114703"/>
              <a:gd name="f1726" fmla="*/ f1301 1 5306847"/>
              <a:gd name="f1727" fmla="*/ f1302 1 4114703"/>
              <a:gd name="f1728" fmla="*/ f1303 1 5306847"/>
              <a:gd name="f1729" fmla="*/ f1304 1 4114703"/>
              <a:gd name="f1730" fmla="*/ f1305 1 5306847"/>
              <a:gd name="f1731" fmla="*/ f1306 1 4114703"/>
              <a:gd name="f1732" fmla="*/ f1307 1 5306847"/>
              <a:gd name="f1733" fmla="*/ f1308 1 4114703"/>
              <a:gd name="f1734" fmla="*/ f1309 1 4114703"/>
              <a:gd name="f1735" fmla="*/ f1310 1 4114703"/>
              <a:gd name="f1736" fmla="*/ f1311 1 5306847"/>
              <a:gd name="f1737" fmla="*/ f1312 1 4114703"/>
              <a:gd name="f1738" fmla="*/ f1313 1 5306847"/>
              <a:gd name="f1739" fmla="*/ f1314 1 4114703"/>
              <a:gd name="f1740" fmla="*/ f1315 1 5306847"/>
              <a:gd name="f1741" fmla="*/ f1316 1 4114703"/>
              <a:gd name="f1742" fmla="*/ f1317 1 5306847"/>
              <a:gd name="f1743" fmla="*/ f1318 1 4114703"/>
              <a:gd name="f1744" fmla="*/ f1319 1 5306847"/>
              <a:gd name="f1745" fmla="*/ f1320 1 4114703"/>
              <a:gd name="f1746" fmla="*/ f1321 1 5306847"/>
              <a:gd name="f1747" fmla="*/ f1322 1 4114703"/>
              <a:gd name="f1748" fmla="*/ f1323 1 5306847"/>
              <a:gd name="f1749" fmla="*/ f1324 1 4114703"/>
              <a:gd name="f1750" fmla="*/ f1325 1 5306847"/>
              <a:gd name="f1751" fmla="*/ f1326 1 4114703"/>
              <a:gd name="f1752" fmla="*/ f1327 1 5306847"/>
              <a:gd name="f1753" fmla="*/ f1328 1 4114703"/>
              <a:gd name="f1754" fmla="*/ f1329 1 5306847"/>
              <a:gd name="f1755" fmla="*/ f1330 1 4114703"/>
              <a:gd name="f1756" fmla="*/ f1331 1 5306847"/>
              <a:gd name="f1757" fmla="*/ f1332 1 4114703"/>
              <a:gd name="f1758" fmla="*/ f1333 1 5306847"/>
              <a:gd name="f1759" fmla="*/ f1334 1 4114703"/>
              <a:gd name="f1760" fmla="*/ f1335 1 5306847"/>
              <a:gd name="f1761" fmla="*/ f1336 1 5306847"/>
              <a:gd name="f1762" fmla="*/ f1337 1 4114703"/>
              <a:gd name="f1763" fmla="*/ f1338 1 5306847"/>
              <a:gd name="f1764" fmla="*/ f1339 1 4114703"/>
              <a:gd name="f1765" fmla="*/ f1340 1 5306847"/>
              <a:gd name="f1766" fmla="*/ f1341 1 4114703"/>
              <a:gd name="f1767" fmla="*/ f1342 1 5306847"/>
              <a:gd name="f1768" fmla="*/ f1343 1 4114703"/>
              <a:gd name="f1769" fmla="*/ f1344 1 5306847"/>
              <a:gd name="f1770" fmla="*/ f1345 1 4114703"/>
              <a:gd name="f1771" fmla="*/ f1346 1 5306847"/>
              <a:gd name="f1772" fmla="*/ f1347 1 5306847"/>
              <a:gd name="f1773" fmla="*/ f1348 1 5306847"/>
              <a:gd name="f1774" fmla="*/ f1349 1 4114703"/>
              <a:gd name="f1775" fmla="*/ f1350 1 5306847"/>
              <a:gd name="f1776" fmla="*/ f1351 1 4114703"/>
              <a:gd name="f1777" fmla="*/ f1352 1 5306847"/>
              <a:gd name="f1778" fmla="*/ f1353 1 4114703"/>
              <a:gd name="f1779" fmla="*/ f1354 1 5306847"/>
              <a:gd name="f1780" fmla="*/ f1355 1 4114703"/>
              <a:gd name="f1781" fmla="*/ f1356 1 5306847"/>
              <a:gd name="f1782" fmla="*/ f1357 1 5306847"/>
              <a:gd name="f1783" fmla="*/ f1358 1 5306847"/>
              <a:gd name="f1784" fmla="*/ f1359 1 4114703"/>
              <a:gd name="f1785" fmla="*/ f1360 1 5306847"/>
              <a:gd name="f1786" fmla="*/ f1361 1 4114703"/>
              <a:gd name="f1787" fmla="*/ f1362 1 5306847"/>
              <a:gd name="f1788" fmla="*/ f1363 1 4114703"/>
              <a:gd name="f1789" fmla="*/ f1364 1 5306847"/>
              <a:gd name="f1790" fmla="*/ f1365 1 5306847"/>
              <a:gd name="f1791" fmla="*/ f1366 1 5306847"/>
              <a:gd name="f1792" fmla="*/ f1367 1 4114703"/>
              <a:gd name="f1793" fmla="*/ f1368 1 5306847"/>
              <a:gd name="f1794" fmla="*/ f1369 1 4114703"/>
              <a:gd name="f1795" fmla="*/ f1370 1 5306847"/>
              <a:gd name="f1796" fmla="*/ f1371 1 4114703"/>
              <a:gd name="f1797" fmla="*/ f1372 1 5306847"/>
              <a:gd name="f1798" fmla="*/ f1373 1 5306847"/>
              <a:gd name="f1799" fmla="*/ f1374 1 5306847"/>
              <a:gd name="f1800" fmla="*/ f1375 1 4114703"/>
              <a:gd name="f1801" fmla="*/ f1376 1 5306847"/>
              <a:gd name="f1802" fmla="*/ f1377 1 4114703"/>
              <a:gd name="f1803" fmla="*/ f1378 1 5306847"/>
              <a:gd name="f1804" fmla="*/ f1379 1 4114703"/>
              <a:gd name="f1805" fmla="*/ f1380 1 5306847"/>
              <a:gd name="f1806" fmla="*/ f1381 1 4114703"/>
              <a:gd name="f1807" fmla="*/ f1382 1 5306847"/>
              <a:gd name="f1808" fmla="*/ f1383 1 4114703"/>
              <a:gd name="f1809" fmla="*/ f1384 1 5306847"/>
              <a:gd name="f1810" fmla="*/ f1385 1 4114703"/>
              <a:gd name="f1811" fmla="*/ f1386 1 5306847"/>
              <a:gd name="f1812" fmla="*/ f1387 1 4114703"/>
              <a:gd name="f1813" fmla="*/ f1388 1 5306847"/>
              <a:gd name="f1814" fmla="*/ f1389 1 4114703"/>
              <a:gd name="f1815" fmla="*/ f1390 1 5306847"/>
              <a:gd name="f1816" fmla="*/ f1391 1 4114703"/>
              <a:gd name="f1817" fmla="*/ f1392 1 5306847"/>
              <a:gd name="f1818" fmla="*/ f1393 1 4114703"/>
              <a:gd name="f1819" fmla="*/ f1394 1 5306847"/>
              <a:gd name="f1820" fmla="*/ f1395 1 4114703"/>
              <a:gd name="f1821" fmla="*/ f1396 1 5306847"/>
              <a:gd name="f1822" fmla="*/ f1397 1 4114703"/>
              <a:gd name="f1823" fmla="*/ f1398 1 5306847"/>
              <a:gd name="f1824" fmla="*/ f1399 1 4114703"/>
              <a:gd name="f1825" fmla="*/ f1400 1 5306847"/>
              <a:gd name="f1826" fmla="*/ f1401 1 4114703"/>
              <a:gd name="f1827" fmla="*/ f1402 1 5306847"/>
              <a:gd name="f1828" fmla="*/ f1403 1 4114703"/>
              <a:gd name="f1829" fmla="*/ f1404 1 5306847"/>
              <a:gd name="f1830" fmla="*/ f1405 1 4114703"/>
              <a:gd name="f1831" fmla="*/ f1406 1 5306847"/>
              <a:gd name="f1832" fmla="*/ f1407 1 4114703"/>
              <a:gd name="f1833" fmla="*/ f1408 1 5306847"/>
              <a:gd name="f1834" fmla="*/ f1409 1 4114703"/>
              <a:gd name="f1835" fmla="*/ f1410 1 5306847"/>
              <a:gd name="f1836" fmla="*/ f1411 1 4114703"/>
              <a:gd name="f1837" fmla="*/ f1412 1 5306847"/>
              <a:gd name="f1838" fmla="*/ f1413 1 4114703"/>
              <a:gd name="f1839" fmla="*/ f1414 1 5306847"/>
              <a:gd name="f1840" fmla="*/ f1415 1 4114703"/>
              <a:gd name="f1841" fmla="*/ f1416 1 5306847"/>
              <a:gd name="f1842" fmla="*/ f1417 1 4114703"/>
              <a:gd name="f1843" fmla="*/ f1418 1 5306847"/>
              <a:gd name="f1844" fmla="*/ f1419 1 4114703"/>
              <a:gd name="f1845" fmla="*/ f1420 1 5306847"/>
              <a:gd name="f1846" fmla="*/ f1421 1 4114703"/>
              <a:gd name="f1847" fmla="*/ f1422 1 5306847"/>
              <a:gd name="f1848" fmla="*/ f1423 1 4114703"/>
              <a:gd name="f1849" fmla="*/ f1424 1 5306847"/>
              <a:gd name="f1850" fmla="*/ f1425 1 4114703"/>
              <a:gd name="f1851" fmla="*/ f1426 1 5306847"/>
              <a:gd name="f1852" fmla="*/ f1427 1 4114703"/>
              <a:gd name="f1853" fmla="*/ f1428 1 5306847"/>
              <a:gd name="f1854" fmla="*/ f1429 1 4114703"/>
              <a:gd name="f1855" fmla="*/ f1430 1 5306847"/>
              <a:gd name="f1856" fmla="*/ f1431 1 4114703"/>
              <a:gd name="f1857" fmla="*/ f1432 1 5306847"/>
              <a:gd name="f1858" fmla="*/ f1433 1 4114703"/>
              <a:gd name="f1859" fmla="*/ f1434 1 5306847"/>
              <a:gd name="f1860" fmla="*/ f1435 1 4114703"/>
              <a:gd name="f1861" fmla="*/ f1436 1 5306847"/>
              <a:gd name="f1862" fmla="*/ f1437 1 4114703"/>
              <a:gd name="f1863" fmla="*/ f1438 1 5306847"/>
              <a:gd name="f1864" fmla="*/ f1439 1 4114703"/>
              <a:gd name="f1865" fmla="*/ f1440 1 5306847"/>
              <a:gd name="f1866" fmla="*/ f1441 1 4114703"/>
              <a:gd name="f1867" fmla="*/ f1442 1 5306847"/>
              <a:gd name="f1868" fmla="*/ f1443 1 4114703"/>
              <a:gd name="f1869" fmla="*/ f1444 1 5306847"/>
              <a:gd name="f1870" fmla="*/ f1445 1 4114703"/>
              <a:gd name="f1871" fmla="*/ f1446 1 5306847"/>
              <a:gd name="f1872" fmla="*/ f1447 1 4114703"/>
              <a:gd name="f1873" fmla="*/ f1448 1 5306847"/>
              <a:gd name="f1874" fmla="*/ f1449 1 4114703"/>
              <a:gd name="f1875" fmla="*/ f1450 1 5306847"/>
              <a:gd name="f1876" fmla="*/ f1451 1 4114703"/>
              <a:gd name="f1877" fmla="*/ f1452 1 5306847"/>
              <a:gd name="f1878" fmla="*/ f1453 1 4114703"/>
              <a:gd name="f1879" fmla="*/ f1454 1 5306847"/>
              <a:gd name="f1880" fmla="*/ f1455 1 4114703"/>
              <a:gd name="f1881" fmla="*/ f1456 1 5306847"/>
              <a:gd name="f1882" fmla="*/ f1457 1 4114703"/>
              <a:gd name="f1883" fmla="*/ f1458 1 5306847"/>
              <a:gd name="f1884" fmla="*/ f1459 1 4114703"/>
              <a:gd name="f1885" fmla="*/ f1460 1 5306847"/>
              <a:gd name="f1886" fmla="*/ f1461 1 4114703"/>
              <a:gd name="f1887" fmla="*/ f1462 1 5306847"/>
              <a:gd name="f1888" fmla="*/ f1463 1 4114703"/>
              <a:gd name="f1889" fmla="*/ f1464 1 5306847"/>
              <a:gd name="f1890" fmla="*/ f1465 1 4114703"/>
              <a:gd name="f1891" fmla="*/ f1466 1 5306847"/>
              <a:gd name="f1892" fmla="*/ f1467 1 4114703"/>
              <a:gd name="f1893" fmla="*/ f1468 1 5306847"/>
              <a:gd name="f1894" fmla="*/ f1469 1 4114703"/>
              <a:gd name="f1895" fmla="*/ f1470 1 5306847"/>
              <a:gd name="f1896" fmla="*/ f1471 1 4114703"/>
              <a:gd name="f1897" fmla="*/ f1472 1 5306847"/>
              <a:gd name="f1898" fmla="*/ f1473 1 4114703"/>
              <a:gd name="f1899" fmla="*/ f1474 1 5306847"/>
              <a:gd name="f1900" fmla="*/ f1475 1 4114703"/>
              <a:gd name="f1901" fmla="*/ f1476 1 5306847"/>
              <a:gd name="f1902" fmla="*/ f1477 1 4114703"/>
              <a:gd name="f1903" fmla="*/ f1478 1 5306847"/>
              <a:gd name="f1904" fmla="*/ f1479 1 4114703"/>
              <a:gd name="f1905" fmla="*/ f1480 1 5306847"/>
              <a:gd name="f1906" fmla="*/ f1481 1 4114703"/>
              <a:gd name="f1907" fmla="*/ f1482 1 5306847"/>
              <a:gd name="f1908" fmla="*/ f1483 1 4114703"/>
              <a:gd name="f1909" fmla="*/ f1484 1 5306847"/>
              <a:gd name="f1910" fmla="*/ f1485 1 4114703"/>
              <a:gd name="f1911" fmla="*/ f1486 1 5306847"/>
              <a:gd name="f1912" fmla="*/ f1487 1 4114703"/>
              <a:gd name="f1913" fmla="*/ f1488 1 5306847"/>
              <a:gd name="f1914" fmla="*/ f1489 1 4114703"/>
              <a:gd name="f1915" fmla="*/ f1490 1 5306847"/>
              <a:gd name="f1916" fmla="*/ f1491 1 4114703"/>
              <a:gd name="f1917" fmla="*/ f1492 1 5306847"/>
              <a:gd name="f1918" fmla="*/ f1493 1 4114703"/>
              <a:gd name="f1919" fmla="*/ f1494 1 5306847"/>
              <a:gd name="f1920" fmla="*/ f1495 1 4114703"/>
              <a:gd name="f1921" fmla="*/ f1496 1 5306847"/>
              <a:gd name="f1922" fmla="*/ f1497 1 4114703"/>
              <a:gd name="f1923" fmla="*/ f1498 1 5306847"/>
              <a:gd name="f1924" fmla="*/ f1499 1 4114703"/>
              <a:gd name="f1925" fmla="*/ f1500 1 5306847"/>
              <a:gd name="f1926" fmla="*/ f1501 1 4114703"/>
              <a:gd name="f1927" fmla="*/ f1502 1 5306847"/>
              <a:gd name="f1928" fmla="*/ f1503 1 4114703"/>
              <a:gd name="f1929" fmla="*/ f1504 1 5306847"/>
              <a:gd name="f1930" fmla="*/ f1505 1 4114703"/>
              <a:gd name="f1931" fmla="*/ f1506 1 5306847"/>
              <a:gd name="f1932" fmla="*/ f1507 1 4114703"/>
              <a:gd name="f1933" fmla="*/ f1508 1 5306847"/>
              <a:gd name="f1934" fmla="*/ f1509 1 4114703"/>
              <a:gd name="f1935" fmla="*/ f1510 1 5306847"/>
              <a:gd name="f1936" fmla="*/ f1511 1 4114703"/>
              <a:gd name="f1937" fmla="*/ f1512 1 5306847"/>
              <a:gd name="f1938" fmla="*/ f1513 1 4114703"/>
              <a:gd name="f1939" fmla="*/ f1514 1 5306847"/>
              <a:gd name="f1940" fmla="*/ f1515 1 4114703"/>
              <a:gd name="f1941" fmla="*/ f1516 1 5306847"/>
              <a:gd name="f1942" fmla="*/ f1517 1 4114703"/>
              <a:gd name="f1943" fmla="*/ f1518 1 5306847"/>
              <a:gd name="f1944" fmla="*/ f1519 1 4114703"/>
              <a:gd name="f1945" fmla="*/ f1520 1 5306847"/>
              <a:gd name="f1946" fmla="*/ f1521 1 4114703"/>
              <a:gd name="f1947" fmla="*/ f1522 1 5306847"/>
              <a:gd name="f1948" fmla="*/ f1523 1 4114703"/>
              <a:gd name="f1949" fmla="*/ f1524 1 5306847"/>
              <a:gd name="f1950" fmla="*/ f1525 1 4114703"/>
              <a:gd name="f1951" fmla="*/ f1526 1 5306847"/>
              <a:gd name="f1952" fmla="*/ f1527 1 4114703"/>
              <a:gd name="f1953" fmla="*/ f1528 1 4114703"/>
              <a:gd name="f1954" fmla="*/ f1529 1 4114703"/>
              <a:gd name="f1955" fmla="*/ f1530 1 5306847"/>
              <a:gd name="f1956" fmla="*/ f1531 1 4114703"/>
              <a:gd name="f1957" fmla="*/ f1532 1 5306847"/>
              <a:gd name="f1958" fmla="*/ f1533 1 4114703"/>
              <a:gd name="f1959" fmla="*/ f1534 1 5306847"/>
              <a:gd name="f1960" fmla="*/ f1535 1 4114703"/>
              <a:gd name="f1961" fmla="*/ f1536 1 5306847"/>
              <a:gd name="f1962" fmla="*/ f1537 1 4114703"/>
              <a:gd name="f1963" fmla="*/ f1538 1 5306847"/>
              <a:gd name="f1964" fmla="*/ f1539 1 4114703"/>
              <a:gd name="f1965" fmla="*/ f1540 1 5306847"/>
              <a:gd name="f1966" fmla="*/ f1541 1 4114703"/>
              <a:gd name="f1967" fmla="*/ f1542 1 5306847"/>
              <a:gd name="f1968" fmla="*/ f1543 1 4114703"/>
              <a:gd name="f1969" fmla="*/ f1544 1 5306847"/>
              <a:gd name="f1970" fmla="*/ f1545 1 4114703"/>
              <a:gd name="f1971" fmla="*/ f1546 1 5306847"/>
              <a:gd name="f1972" fmla="*/ f1547 1 4114703"/>
              <a:gd name="f1973" fmla="*/ f1548 1 5306847"/>
              <a:gd name="f1974" fmla="*/ f1549 1 4114703"/>
              <a:gd name="f1975" fmla="*/ f1550 1 5306847"/>
              <a:gd name="f1976" fmla="*/ f1551 1 4114703"/>
              <a:gd name="f1977" fmla="*/ f1552 1 5306847"/>
              <a:gd name="f1978" fmla="*/ f1553 1 4114703"/>
              <a:gd name="f1979" fmla="*/ f1554 1 5306847"/>
              <a:gd name="f1980" fmla="*/ f1555 1 4114703"/>
              <a:gd name="f1981" fmla="*/ f1556 1 5306847"/>
              <a:gd name="f1982" fmla="*/ f1557 1 4114703"/>
              <a:gd name="f1983" fmla="*/ f1558 1 5306847"/>
              <a:gd name="f1984" fmla="*/ f1559 1 4114703"/>
              <a:gd name="f1985" fmla="*/ f1560 1 5306847"/>
              <a:gd name="f1986" fmla="*/ f1561 1 4114703"/>
              <a:gd name="f1987" fmla="*/ f1562 1 5306847"/>
              <a:gd name="f1988" fmla="*/ f1563 1 4114703"/>
              <a:gd name="f1989" fmla="*/ f1564 1 5306847"/>
              <a:gd name="f1990" fmla="*/ f1565 1 4114703"/>
              <a:gd name="f1991" fmla="*/ f1566 1 5306847"/>
              <a:gd name="f1992" fmla="*/ f1567 1 4114703"/>
              <a:gd name="f1993" fmla="*/ f1568 1 5306847"/>
              <a:gd name="f1994" fmla="*/ f1569 1 4114703"/>
              <a:gd name="f1995" fmla="*/ f1570 1 5306847"/>
              <a:gd name="f1996" fmla="*/ f1571 1 4114703"/>
              <a:gd name="f1997" fmla="*/ f1572 1 5306847"/>
              <a:gd name="f1998" fmla="*/ f1573 1 4114703"/>
              <a:gd name="f1999" fmla="*/ f1574 1 5306847"/>
              <a:gd name="f2000" fmla="*/ f1575 1 4114703"/>
              <a:gd name="f2001" fmla="*/ f1576 1 5306847"/>
              <a:gd name="f2002" fmla="*/ f1577 1 4114703"/>
              <a:gd name="f2003" fmla="*/ f1578 1 5306847"/>
              <a:gd name="f2004" fmla="*/ f1579 1 4114703"/>
              <a:gd name="f2005" fmla="*/ f1580 1 5306847"/>
              <a:gd name="f2006" fmla="*/ f1581 1 4114703"/>
              <a:gd name="f2007" fmla="*/ f1582 1 5306847"/>
              <a:gd name="f2008" fmla="*/ f1583 1 4114703"/>
              <a:gd name="f2009" fmla="*/ f1584 1 5306847"/>
              <a:gd name="f2010" fmla="*/ f1585 1 4114703"/>
              <a:gd name="f2011" fmla="*/ f1586 1 5306847"/>
              <a:gd name="f2012" fmla="*/ f1587 1 4114703"/>
              <a:gd name="f2013" fmla="*/ f1588 1 5306847"/>
              <a:gd name="f2014" fmla="*/ f1589 1 4114703"/>
              <a:gd name="f2015" fmla="*/ f1590 1 5306847"/>
              <a:gd name="f2016" fmla="*/ f1591 1 4114703"/>
              <a:gd name="f2017" fmla="*/ f1592 1 5306847"/>
              <a:gd name="f2018" fmla="*/ f1593 1 4114703"/>
              <a:gd name="f2019" fmla="*/ f1594 1 5306847"/>
              <a:gd name="f2020" fmla="*/ f1595 1 4114703"/>
              <a:gd name="f2021" fmla="*/ f1596 1 5306847"/>
              <a:gd name="f2022" fmla="*/ f1597 1 4114703"/>
              <a:gd name="f2023" fmla="*/ f1598 1 5306847"/>
              <a:gd name="f2024" fmla="*/ f1599 1 4114703"/>
              <a:gd name="f2025" fmla="*/ f1600 1 5306847"/>
              <a:gd name="f2026" fmla="*/ f1601 1 4114703"/>
              <a:gd name="f2027" fmla="*/ f1602 1 5306847"/>
              <a:gd name="f2028" fmla="*/ f1603 1 4114703"/>
              <a:gd name="f2029" fmla="*/ f1604 1 5306847"/>
              <a:gd name="f2030" fmla="*/ f1605 1 4114703"/>
              <a:gd name="f2031" fmla="*/ f1606 1 5306847"/>
              <a:gd name="f2032" fmla="*/ f1607 1 4114703"/>
              <a:gd name="f2033" fmla="*/ f1608 1 5306847"/>
              <a:gd name="f2034" fmla="*/ f1609 1 4114703"/>
              <a:gd name="f2035" fmla="*/ f1610 1 5306847"/>
              <a:gd name="f2036" fmla="*/ f1611 1 4114703"/>
              <a:gd name="f2037" fmla="*/ f1612 1 5306847"/>
              <a:gd name="f2038" fmla="*/ f1613 1 4114703"/>
              <a:gd name="f2039" fmla="*/ f1614 1 5306847"/>
              <a:gd name="f2040" fmla="*/ f1615 1 4114703"/>
              <a:gd name="f2041" fmla="*/ f1616 1 5306847"/>
              <a:gd name="f2042" fmla="*/ f1617 1 4114703"/>
              <a:gd name="f2043" fmla="*/ f1618 1 5306847"/>
              <a:gd name="f2044" fmla="*/ f1619 1 4114703"/>
              <a:gd name="f2045" fmla="*/ f1620 1 5306847"/>
              <a:gd name="f2046" fmla="*/ f1621 1 4114703"/>
              <a:gd name="f2047" fmla="*/ f1622 1 5306847"/>
              <a:gd name="f2048" fmla="*/ f1623 1 4114703"/>
              <a:gd name="f2049" fmla="*/ f1624 1 5306847"/>
              <a:gd name="f2050" fmla="*/ f1625 1 4114703"/>
              <a:gd name="f2051" fmla="*/ f1193 1 f1200"/>
              <a:gd name="f2052" fmla="*/ f1194 1 f1200"/>
              <a:gd name="f2053" fmla="*/ f1193 1 f1201"/>
              <a:gd name="f2054" fmla="*/ f1195 1 f1201"/>
              <a:gd name="f2055" fmla="*/ f1627 1 f1200"/>
              <a:gd name="f2056" fmla="*/ f1628 1 f1201"/>
              <a:gd name="f2057" fmla="*/ f1629 1 f1200"/>
              <a:gd name="f2058" fmla="*/ f1630 1 f1201"/>
              <a:gd name="f2059" fmla="*/ f1631 1 f1200"/>
              <a:gd name="f2060" fmla="*/ f1632 1 f1201"/>
              <a:gd name="f2061" fmla="*/ f1633 1 f1200"/>
              <a:gd name="f2062" fmla="*/ f1634 1 f1201"/>
              <a:gd name="f2063" fmla="*/ f1635 1 f1200"/>
              <a:gd name="f2064" fmla="*/ f1636 1 f1201"/>
              <a:gd name="f2065" fmla="*/ f1637 1 f1200"/>
              <a:gd name="f2066" fmla="*/ f1638 1 f1201"/>
              <a:gd name="f2067" fmla="*/ f1639 1 f1200"/>
              <a:gd name="f2068" fmla="*/ f1640 1 f1201"/>
              <a:gd name="f2069" fmla="*/ f1641 1 f1200"/>
              <a:gd name="f2070" fmla="*/ f1642 1 f1201"/>
              <a:gd name="f2071" fmla="*/ f1643 1 f1200"/>
              <a:gd name="f2072" fmla="*/ f1644 1 f1201"/>
              <a:gd name="f2073" fmla="*/ f1645 1 f1200"/>
              <a:gd name="f2074" fmla="*/ f1646 1 f1201"/>
              <a:gd name="f2075" fmla="*/ f1647 1 f1200"/>
              <a:gd name="f2076" fmla="*/ f1648 1 f1201"/>
              <a:gd name="f2077" fmla="*/ f1649 1 f1200"/>
              <a:gd name="f2078" fmla="*/ f1650 1 f1201"/>
              <a:gd name="f2079" fmla="*/ f1651 1 f1200"/>
              <a:gd name="f2080" fmla="*/ f1652 1 f1201"/>
              <a:gd name="f2081" fmla="*/ f1653 1 f1200"/>
              <a:gd name="f2082" fmla="*/ f1654 1 f1201"/>
              <a:gd name="f2083" fmla="*/ f1655 1 f1200"/>
              <a:gd name="f2084" fmla="*/ f1656 1 f1201"/>
              <a:gd name="f2085" fmla="*/ f1657 1 f1200"/>
              <a:gd name="f2086" fmla="*/ f1658 1 f1201"/>
              <a:gd name="f2087" fmla="*/ f1659 1 f1200"/>
              <a:gd name="f2088" fmla="*/ f1660 1 f1201"/>
              <a:gd name="f2089" fmla="*/ f1661 1 f1200"/>
              <a:gd name="f2090" fmla="*/ f1662 1 f1201"/>
              <a:gd name="f2091" fmla="*/ f1663 1 f1200"/>
              <a:gd name="f2092" fmla="*/ f1664 1 f1201"/>
              <a:gd name="f2093" fmla="*/ f1665 1 f1200"/>
              <a:gd name="f2094" fmla="*/ f1666 1 f1201"/>
              <a:gd name="f2095" fmla="*/ f1667 1 f1200"/>
              <a:gd name="f2096" fmla="*/ f1668 1 f1201"/>
              <a:gd name="f2097" fmla="*/ f1669 1 f1200"/>
              <a:gd name="f2098" fmla="*/ f1670 1 f1201"/>
              <a:gd name="f2099" fmla="*/ f1671 1 f1200"/>
              <a:gd name="f2100" fmla="*/ f1672 1 f1201"/>
              <a:gd name="f2101" fmla="*/ f1673 1 f1200"/>
              <a:gd name="f2102" fmla="*/ f1674 1 f1201"/>
              <a:gd name="f2103" fmla="*/ f1675 1 f1200"/>
              <a:gd name="f2104" fmla="*/ f1676 1 f1201"/>
              <a:gd name="f2105" fmla="*/ f1677 1 f1200"/>
              <a:gd name="f2106" fmla="*/ f1678 1 f1201"/>
              <a:gd name="f2107" fmla="*/ f1679 1 f1200"/>
              <a:gd name="f2108" fmla="*/ f1680 1 f1201"/>
              <a:gd name="f2109" fmla="*/ f1681 1 f1200"/>
              <a:gd name="f2110" fmla="*/ f1682 1 f1201"/>
              <a:gd name="f2111" fmla="*/ f1683 1 f1200"/>
              <a:gd name="f2112" fmla="*/ f1684 1 f1201"/>
              <a:gd name="f2113" fmla="*/ f1685 1 f1200"/>
              <a:gd name="f2114" fmla="*/ f1686 1 f1201"/>
              <a:gd name="f2115" fmla="*/ f1687 1 f1200"/>
              <a:gd name="f2116" fmla="*/ f1688 1 f1201"/>
              <a:gd name="f2117" fmla="*/ f1689 1 f1200"/>
              <a:gd name="f2118" fmla="*/ f1690 1 f1201"/>
              <a:gd name="f2119" fmla="*/ f1691 1 f1200"/>
              <a:gd name="f2120" fmla="*/ f1692 1 f1201"/>
              <a:gd name="f2121" fmla="*/ f1693 1 f1200"/>
              <a:gd name="f2122" fmla="*/ f1694 1 f1201"/>
              <a:gd name="f2123" fmla="*/ f1695 1 f1200"/>
              <a:gd name="f2124" fmla="*/ f1696 1 f1201"/>
              <a:gd name="f2125" fmla="*/ f1697 1 f1200"/>
              <a:gd name="f2126" fmla="*/ f1698 1 f1201"/>
              <a:gd name="f2127" fmla="*/ f1699 1 f1200"/>
              <a:gd name="f2128" fmla="*/ f1700 1 f1201"/>
              <a:gd name="f2129" fmla="*/ f1701 1 f1200"/>
              <a:gd name="f2130" fmla="*/ f1702 1 f1201"/>
              <a:gd name="f2131" fmla="*/ f1703 1 f1200"/>
              <a:gd name="f2132" fmla="*/ f1704 1 f1201"/>
              <a:gd name="f2133" fmla="*/ f1705 1 f1200"/>
              <a:gd name="f2134" fmla="*/ f1706 1 f1201"/>
              <a:gd name="f2135" fmla="*/ f1707 1 f1200"/>
              <a:gd name="f2136" fmla="*/ f1708 1 f1201"/>
              <a:gd name="f2137" fmla="*/ f1709 1 f1201"/>
              <a:gd name="f2138" fmla="*/ f1710 1 f1201"/>
              <a:gd name="f2139" fmla="*/ f1711 1 f1200"/>
              <a:gd name="f2140" fmla="*/ f1712 1 f1201"/>
              <a:gd name="f2141" fmla="*/ f1713 1 f1200"/>
              <a:gd name="f2142" fmla="*/ f1714 1 f1201"/>
              <a:gd name="f2143" fmla="*/ f1715 1 f1200"/>
              <a:gd name="f2144" fmla="*/ f1716 1 f1201"/>
              <a:gd name="f2145" fmla="*/ f1717 1 f1201"/>
              <a:gd name="f2146" fmla="*/ f1718 1 f1201"/>
              <a:gd name="f2147" fmla="*/ f1719 1 f1200"/>
              <a:gd name="f2148" fmla="*/ f1720 1 f1201"/>
              <a:gd name="f2149" fmla="*/ f1721 1 f1200"/>
              <a:gd name="f2150" fmla="*/ f1722 1 f1201"/>
              <a:gd name="f2151" fmla="*/ f1723 1 f1200"/>
              <a:gd name="f2152" fmla="*/ f1724 1 f1201"/>
              <a:gd name="f2153" fmla="*/ f1725 1 f1201"/>
              <a:gd name="f2154" fmla="*/ f1726 1 f1200"/>
              <a:gd name="f2155" fmla="*/ f1727 1 f1201"/>
              <a:gd name="f2156" fmla="*/ f1728 1 f1200"/>
              <a:gd name="f2157" fmla="*/ f1729 1 f1201"/>
              <a:gd name="f2158" fmla="*/ f1730 1 f1200"/>
              <a:gd name="f2159" fmla="*/ f1731 1 f1201"/>
              <a:gd name="f2160" fmla="*/ f1732 1 f1200"/>
              <a:gd name="f2161" fmla="*/ f1733 1 f1201"/>
              <a:gd name="f2162" fmla="*/ f1734 1 f1201"/>
              <a:gd name="f2163" fmla="*/ f1735 1 f1201"/>
              <a:gd name="f2164" fmla="*/ f1736 1 f1200"/>
              <a:gd name="f2165" fmla="*/ f1737 1 f1201"/>
              <a:gd name="f2166" fmla="*/ f1738 1 f1200"/>
              <a:gd name="f2167" fmla="*/ f1739 1 f1201"/>
              <a:gd name="f2168" fmla="*/ f1740 1 f1200"/>
              <a:gd name="f2169" fmla="*/ f1741 1 f1201"/>
              <a:gd name="f2170" fmla="*/ f1742 1 f1200"/>
              <a:gd name="f2171" fmla="*/ f1743 1 f1201"/>
              <a:gd name="f2172" fmla="*/ f1744 1 f1200"/>
              <a:gd name="f2173" fmla="*/ f1745 1 f1201"/>
              <a:gd name="f2174" fmla="*/ f1746 1 f1200"/>
              <a:gd name="f2175" fmla="*/ f1747 1 f1201"/>
              <a:gd name="f2176" fmla="*/ f1748 1 f1200"/>
              <a:gd name="f2177" fmla="*/ f1749 1 f1201"/>
              <a:gd name="f2178" fmla="*/ f1750 1 f1200"/>
              <a:gd name="f2179" fmla="*/ f1751 1 f1201"/>
              <a:gd name="f2180" fmla="*/ f1752 1 f1200"/>
              <a:gd name="f2181" fmla="*/ f1753 1 f1201"/>
              <a:gd name="f2182" fmla="*/ f1754 1 f1200"/>
              <a:gd name="f2183" fmla="*/ f1755 1 f1201"/>
              <a:gd name="f2184" fmla="*/ f1756 1 f1200"/>
              <a:gd name="f2185" fmla="*/ f1757 1 f1201"/>
              <a:gd name="f2186" fmla="*/ f1758 1 f1200"/>
              <a:gd name="f2187" fmla="*/ f1759 1 f1201"/>
              <a:gd name="f2188" fmla="*/ f1760 1 f1200"/>
              <a:gd name="f2189" fmla="*/ f1761 1 f1200"/>
              <a:gd name="f2190" fmla="*/ f1762 1 f1201"/>
              <a:gd name="f2191" fmla="*/ f1763 1 f1200"/>
              <a:gd name="f2192" fmla="*/ f1764 1 f1201"/>
              <a:gd name="f2193" fmla="*/ f1765 1 f1200"/>
              <a:gd name="f2194" fmla="*/ f1766 1 f1201"/>
              <a:gd name="f2195" fmla="*/ f1767 1 f1200"/>
              <a:gd name="f2196" fmla="*/ f1768 1 f1201"/>
              <a:gd name="f2197" fmla="*/ f1769 1 f1200"/>
              <a:gd name="f2198" fmla="*/ f1770 1 f1201"/>
              <a:gd name="f2199" fmla="*/ f1771 1 f1200"/>
              <a:gd name="f2200" fmla="*/ f1772 1 f1200"/>
              <a:gd name="f2201" fmla="*/ f1773 1 f1200"/>
              <a:gd name="f2202" fmla="*/ f1774 1 f1201"/>
              <a:gd name="f2203" fmla="*/ f1775 1 f1200"/>
              <a:gd name="f2204" fmla="*/ f1776 1 f1201"/>
              <a:gd name="f2205" fmla="*/ f1777 1 f1200"/>
              <a:gd name="f2206" fmla="*/ f1778 1 f1201"/>
              <a:gd name="f2207" fmla="*/ f1779 1 f1200"/>
              <a:gd name="f2208" fmla="*/ f1780 1 f1201"/>
              <a:gd name="f2209" fmla="*/ f1781 1 f1200"/>
              <a:gd name="f2210" fmla="*/ f1782 1 f1200"/>
              <a:gd name="f2211" fmla="*/ f1783 1 f1200"/>
              <a:gd name="f2212" fmla="*/ f1784 1 f1201"/>
              <a:gd name="f2213" fmla="*/ f1785 1 f1200"/>
              <a:gd name="f2214" fmla="*/ f1786 1 f1201"/>
              <a:gd name="f2215" fmla="*/ f1787 1 f1200"/>
              <a:gd name="f2216" fmla="*/ f1788 1 f1201"/>
              <a:gd name="f2217" fmla="*/ f1789 1 f1200"/>
              <a:gd name="f2218" fmla="*/ f1790 1 f1200"/>
              <a:gd name="f2219" fmla="*/ f1791 1 f1200"/>
              <a:gd name="f2220" fmla="*/ f1792 1 f1201"/>
              <a:gd name="f2221" fmla="*/ f1793 1 f1200"/>
              <a:gd name="f2222" fmla="*/ f1794 1 f1201"/>
              <a:gd name="f2223" fmla="*/ f1795 1 f1200"/>
              <a:gd name="f2224" fmla="*/ f1796 1 f1201"/>
              <a:gd name="f2225" fmla="*/ f1797 1 f1200"/>
              <a:gd name="f2226" fmla="*/ f1798 1 f1200"/>
              <a:gd name="f2227" fmla="*/ f1799 1 f1200"/>
              <a:gd name="f2228" fmla="*/ f1800 1 f1201"/>
              <a:gd name="f2229" fmla="*/ f1801 1 f1200"/>
              <a:gd name="f2230" fmla="*/ f1802 1 f1201"/>
              <a:gd name="f2231" fmla="*/ f1803 1 f1200"/>
              <a:gd name="f2232" fmla="*/ f1804 1 f1201"/>
              <a:gd name="f2233" fmla="*/ f1805 1 f1200"/>
              <a:gd name="f2234" fmla="*/ f1806 1 f1201"/>
              <a:gd name="f2235" fmla="*/ f1807 1 f1200"/>
              <a:gd name="f2236" fmla="*/ f1808 1 f1201"/>
              <a:gd name="f2237" fmla="*/ f1809 1 f1200"/>
              <a:gd name="f2238" fmla="*/ f1810 1 f1201"/>
              <a:gd name="f2239" fmla="*/ f1811 1 f1200"/>
              <a:gd name="f2240" fmla="*/ f1812 1 f1201"/>
              <a:gd name="f2241" fmla="*/ f1813 1 f1200"/>
              <a:gd name="f2242" fmla="*/ f1814 1 f1201"/>
              <a:gd name="f2243" fmla="*/ f1815 1 f1200"/>
              <a:gd name="f2244" fmla="*/ f1816 1 f1201"/>
              <a:gd name="f2245" fmla="*/ f1817 1 f1200"/>
              <a:gd name="f2246" fmla="*/ f1818 1 f1201"/>
              <a:gd name="f2247" fmla="*/ f1819 1 f1200"/>
              <a:gd name="f2248" fmla="*/ f1820 1 f1201"/>
              <a:gd name="f2249" fmla="*/ f1821 1 f1200"/>
              <a:gd name="f2250" fmla="*/ f1822 1 f1201"/>
              <a:gd name="f2251" fmla="*/ f1823 1 f1200"/>
              <a:gd name="f2252" fmla="*/ f1824 1 f1201"/>
              <a:gd name="f2253" fmla="*/ f1825 1 f1200"/>
              <a:gd name="f2254" fmla="*/ f1826 1 f1201"/>
              <a:gd name="f2255" fmla="*/ f1827 1 f1200"/>
              <a:gd name="f2256" fmla="*/ f1828 1 f1201"/>
              <a:gd name="f2257" fmla="*/ f1829 1 f1200"/>
              <a:gd name="f2258" fmla="*/ f1830 1 f1201"/>
              <a:gd name="f2259" fmla="*/ f1831 1 f1200"/>
              <a:gd name="f2260" fmla="*/ f1832 1 f1201"/>
              <a:gd name="f2261" fmla="*/ f1833 1 f1200"/>
              <a:gd name="f2262" fmla="*/ f1834 1 f1201"/>
              <a:gd name="f2263" fmla="*/ f1835 1 f1200"/>
              <a:gd name="f2264" fmla="*/ f1836 1 f1201"/>
              <a:gd name="f2265" fmla="*/ f1837 1 f1200"/>
              <a:gd name="f2266" fmla="*/ f1838 1 f1201"/>
              <a:gd name="f2267" fmla="*/ f1839 1 f1200"/>
              <a:gd name="f2268" fmla="*/ f1840 1 f1201"/>
              <a:gd name="f2269" fmla="*/ f1841 1 f1200"/>
              <a:gd name="f2270" fmla="*/ f1842 1 f1201"/>
              <a:gd name="f2271" fmla="*/ f1843 1 f1200"/>
              <a:gd name="f2272" fmla="*/ f1844 1 f1201"/>
              <a:gd name="f2273" fmla="*/ f1845 1 f1200"/>
              <a:gd name="f2274" fmla="*/ f1846 1 f1201"/>
              <a:gd name="f2275" fmla="*/ f1847 1 f1200"/>
              <a:gd name="f2276" fmla="*/ f1848 1 f1201"/>
              <a:gd name="f2277" fmla="*/ f1849 1 f1200"/>
              <a:gd name="f2278" fmla="*/ f1850 1 f1201"/>
              <a:gd name="f2279" fmla="*/ f1851 1 f1200"/>
              <a:gd name="f2280" fmla="*/ f1852 1 f1201"/>
              <a:gd name="f2281" fmla="*/ f1853 1 f1200"/>
              <a:gd name="f2282" fmla="*/ f1854 1 f1201"/>
              <a:gd name="f2283" fmla="*/ f1855 1 f1200"/>
              <a:gd name="f2284" fmla="*/ f1856 1 f1201"/>
              <a:gd name="f2285" fmla="*/ f1857 1 f1200"/>
              <a:gd name="f2286" fmla="*/ f1858 1 f1201"/>
              <a:gd name="f2287" fmla="*/ f1859 1 f1200"/>
              <a:gd name="f2288" fmla="*/ f1860 1 f1201"/>
              <a:gd name="f2289" fmla="*/ f1861 1 f1200"/>
              <a:gd name="f2290" fmla="*/ f1862 1 f1201"/>
              <a:gd name="f2291" fmla="*/ f1863 1 f1200"/>
              <a:gd name="f2292" fmla="*/ f1864 1 f1201"/>
              <a:gd name="f2293" fmla="*/ f1865 1 f1200"/>
              <a:gd name="f2294" fmla="*/ f1866 1 f1201"/>
              <a:gd name="f2295" fmla="*/ f1867 1 f1200"/>
              <a:gd name="f2296" fmla="*/ f1868 1 f1201"/>
              <a:gd name="f2297" fmla="*/ f1869 1 f1200"/>
              <a:gd name="f2298" fmla="*/ f1870 1 f1201"/>
              <a:gd name="f2299" fmla="*/ f1871 1 f1200"/>
              <a:gd name="f2300" fmla="*/ f1872 1 f1201"/>
              <a:gd name="f2301" fmla="*/ f1873 1 f1200"/>
              <a:gd name="f2302" fmla="*/ f1874 1 f1201"/>
              <a:gd name="f2303" fmla="*/ f1875 1 f1200"/>
              <a:gd name="f2304" fmla="*/ f1876 1 f1201"/>
              <a:gd name="f2305" fmla="*/ f1877 1 f1200"/>
              <a:gd name="f2306" fmla="*/ f1878 1 f1201"/>
              <a:gd name="f2307" fmla="*/ f1879 1 f1200"/>
              <a:gd name="f2308" fmla="*/ f1880 1 f1201"/>
              <a:gd name="f2309" fmla="*/ f1881 1 f1200"/>
              <a:gd name="f2310" fmla="*/ f1882 1 f1201"/>
              <a:gd name="f2311" fmla="*/ f1883 1 f1200"/>
              <a:gd name="f2312" fmla="*/ f1884 1 f1201"/>
              <a:gd name="f2313" fmla="*/ f1885 1 f1200"/>
              <a:gd name="f2314" fmla="*/ f1886 1 f1201"/>
              <a:gd name="f2315" fmla="*/ f1887 1 f1200"/>
              <a:gd name="f2316" fmla="*/ f1888 1 f1201"/>
              <a:gd name="f2317" fmla="*/ f1889 1 f1200"/>
              <a:gd name="f2318" fmla="*/ f1890 1 f1201"/>
              <a:gd name="f2319" fmla="*/ f1891 1 f1200"/>
              <a:gd name="f2320" fmla="*/ f1892 1 f1201"/>
              <a:gd name="f2321" fmla="*/ f1893 1 f1200"/>
              <a:gd name="f2322" fmla="*/ f1894 1 f1201"/>
              <a:gd name="f2323" fmla="*/ f1895 1 f1200"/>
              <a:gd name="f2324" fmla="*/ f1896 1 f1201"/>
              <a:gd name="f2325" fmla="*/ f1897 1 f1200"/>
              <a:gd name="f2326" fmla="*/ f1898 1 f1201"/>
              <a:gd name="f2327" fmla="*/ f1899 1 f1200"/>
              <a:gd name="f2328" fmla="*/ f1900 1 f1201"/>
              <a:gd name="f2329" fmla="*/ f1901 1 f1200"/>
              <a:gd name="f2330" fmla="*/ f1902 1 f1201"/>
              <a:gd name="f2331" fmla="*/ f1903 1 f1200"/>
              <a:gd name="f2332" fmla="*/ f1904 1 f1201"/>
              <a:gd name="f2333" fmla="*/ f1905 1 f1200"/>
              <a:gd name="f2334" fmla="*/ f1906 1 f1201"/>
              <a:gd name="f2335" fmla="*/ f1907 1 f1200"/>
              <a:gd name="f2336" fmla="*/ f1908 1 f1201"/>
              <a:gd name="f2337" fmla="*/ f1909 1 f1200"/>
              <a:gd name="f2338" fmla="*/ f1910 1 f1201"/>
              <a:gd name="f2339" fmla="*/ f1911 1 f1200"/>
              <a:gd name="f2340" fmla="*/ f1912 1 f1201"/>
              <a:gd name="f2341" fmla="*/ f1913 1 f1200"/>
              <a:gd name="f2342" fmla="*/ f1914 1 f1201"/>
              <a:gd name="f2343" fmla="*/ f1915 1 f1200"/>
              <a:gd name="f2344" fmla="*/ f1916 1 f1201"/>
              <a:gd name="f2345" fmla="*/ f1917 1 f1200"/>
              <a:gd name="f2346" fmla="*/ f1918 1 f1201"/>
              <a:gd name="f2347" fmla="*/ f1919 1 f1200"/>
              <a:gd name="f2348" fmla="*/ f1920 1 f1201"/>
              <a:gd name="f2349" fmla="*/ f1921 1 f1200"/>
              <a:gd name="f2350" fmla="*/ f1922 1 f1201"/>
              <a:gd name="f2351" fmla="*/ f1923 1 f1200"/>
              <a:gd name="f2352" fmla="*/ f1924 1 f1201"/>
              <a:gd name="f2353" fmla="*/ f1925 1 f1200"/>
              <a:gd name="f2354" fmla="*/ f1926 1 f1201"/>
              <a:gd name="f2355" fmla="*/ f1927 1 f1200"/>
              <a:gd name="f2356" fmla="*/ f1928 1 f1201"/>
              <a:gd name="f2357" fmla="*/ f1929 1 f1200"/>
              <a:gd name="f2358" fmla="*/ f1930 1 f1201"/>
              <a:gd name="f2359" fmla="*/ f1931 1 f1200"/>
              <a:gd name="f2360" fmla="*/ f1932 1 f1201"/>
              <a:gd name="f2361" fmla="*/ f1933 1 f1200"/>
              <a:gd name="f2362" fmla="*/ f1934 1 f1201"/>
              <a:gd name="f2363" fmla="*/ f1935 1 f1200"/>
              <a:gd name="f2364" fmla="*/ f1936 1 f1201"/>
              <a:gd name="f2365" fmla="*/ f1937 1 f1200"/>
              <a:gd name="f2366" fmla="*/ f1938 1 f1201"/>
              <a:gd name="f2367" fmla="*/ f1939 1 f1200"/>
              <a:gd name="f2368" fmla="*/ f1940 1 f1201"/>
              <a:gd name="f2369" fmla="*/ f1941 1 f1200"/>
              <a:gd name="f2370" fmla="*/ f1942 1 f1201"/>
              <a:gd name="f2371" fmla="*/ f1943 1 f1200"/>
              <a:gd name="f2372" fmla="*/ f1944 1 f1201"/>
              <a:gd name="f2373" fmla="*/ f1945 1 f1200"/>
              <a:gd name="f2374" fmla="*/ f1946 1 f1201"/>
              <a:gd name="f2375" fmla="*/ f1947 1 f1200"/>
              <a:gd name="f2376" fmla="*/ f1948 1 f1201"/>
              <a:gd name="f2377" fmla="*/ f1949 1 f1200"/>
              <a:gd name="f2378" fmla="*/ f1950 1 f1201"/>
              <a:gd name="f2379" fmla="*/ f1951 1 f1200"/>
              <a:gd name="f2380" fmla="*/ f1952 1 f1201"/>
              <a:gd name="f2381" fmla="*/ f1953 1 f1201"/>
              <a:gd name="f2382" fmla="*/ f1954 1 f1201"/>
              <a:gd name="f2383" fmla="*/ f1955 1 f1200"/>
              <a:gd name="f2384" fmla="*/ f1956 1 f1201"/>
              <a:gd name="f2385" fmla="*/ f1957 1 f1200"/>
              <a:gd name="f2386" fmla="*/ f1958 1 f1201"/>
              <a:gd name="f2387" fmla="*/ f1959 1 f1200"/>
              <a:gd name="f2388" fmla="*/ f1960 1 f1201"/>
              <a:gd name="f2389" fmla="*/ f1961 1 f1200"/>
              <a:gd name="f2390" fmla="*/ f1962 1 f1201"/>
              <a:gd name="f2391" fmla="*/ f1963 1 f1200"/>
              <a:gd name="f2392" fmla="*/ f1964 1 f1201"/>
              <a:gd name="f2393" fmla="*/ f1965 1 f1200"/>
              <a:gd name="f2394" fmla="*/ f1966 1 f1201"/>
              <a:gd name="f2395" fmla="*/ f1967 1 f1200"/>
              <a:gd name="f2396" fmla="*/ f1968 1 f1201"/>
              <a:gd name="f2397" fmla="*/ f1969 1 f1200"/>
              <a:gd name="f2398" fmla="*/ f1970 1 f1201"/>
              <a:gd name="f2399" fmla="*/ f1971 1 f1200"/>
              <a:gd name="f2400" fmla="*/ f1972 1 f1201"/>
              <a:gd name="f2401" fmla="*/ f1973 1 f1200"/>
              <a:gd name="f2402" fmla="*/ f1974 1 f1201"/>
              <a:gd name="f2403" fmla="*/ f1975 1 f1200"/>
              <a:gd name="f2404" fmla="*/ f1976 1 f1201"/>
              <a:gd name="f2405" fmla="*/ f1977 1 f1200"/>
              <a:gd name="f2406" fmla="*/ f1978 1 f1201"/>
              <a:gd name="f2407" fmla="*/ f1979 1 f1200"/>
              <a:gd name="f2408" fmla="*/ f1980 1 f1201"/>
              <a:gd name="f2409" fmla="*/ f1981 1 f1200"/>
              <a:gd name="f2410" fmla="*/ f1982 1 f1201"/>
              <a:gd name="f2411" fmla="*/ f1983 1 f1200"/>
              <a:gd name="f2412" fmla="*/ f1984 1 f1201"/>
              <a:gd name="f2413" fmla="*/ f1985 1 f1200"/>
              <a:gd name="f2414" fmla="*/ f1986 1 f1201"/>
              <a:gd name="f2415" fmla="*/ f1987 1 f1200"/>
              <a:gd name="f2416" fmla="*/ f1988 1 f1201"/>
              <a:gd name="f2417" fmla="*/ f1989 1 f1200"/>
              <a:gd name="f2418" fmla="*/ f1990 1 f1201"/>
              <a:gd name="f2419" fmla="*/ f1991 1 f1200"/>
              <a:gd name="f2420" fmla="*/ f1992 1 f1201"/>
              <a:gd name="f2421" fmla="*/ f1993 1 f1200"/>
              <a:gd name="f2422" fmla="*/ f1994 1 f1201"/>
              <a:gd name="f2423" fmla="*/ f1995 1 f1200"/>
              <a:gd name="f2424" fmla="*/ f1996 1 f1201"/>
              <a:gd name="f2425" fmla="*/ f1997 1 f1200"/>
              <a:gd name="f2426" fmla="*/ f1998 1 f1201"/>
              <a:gd name="f2427" fmla="*/ f1999 1 f1200"/>
              <a:gd name="f2428" fmla="*/ f2000 1 f1201"/>
              <a:gd name="f2429" fmla="*/ f2001 1 f1200"/>
              <a:gd name="f2430" fmla="*/ f2002 1 f1201"/>
              <a:gd name="f2431" fmla="*/ f2003 1 f1200"/>
              <a:gd name="f2432" fmla="*/ f2004 1 f1201"/>
              <a:gd name="f2433" fmla="*/ f2005 1 f1200"/>
              <a:gd name="f2434" fmla="*/ f2006 1 f1201"/>
              <a:gd name="f2435" fmla="*/ f2007 1 f1200"/>
              <a:gd name="f2436" fmla="*/ f2008 1 f1201"/>
              <a:gd name="f2437" fmla="*/ f2009 1 f1200"/>
              <a:gd name="f2438" fmla="*/ f2010 1 f1201"/>
              <a:gd name="f2439" fmla="*/ f2011 1 f1200"/>
              <a:gd name="f2440" fmla="*/ f2012 1 f1201"/>
              <a:gd name="f2441" fmla="*/ f2013 1 f1200"/>
              <a:gd name="f2442" fmla="*/ f2014 1 f1201"/>
              <a:gd name="f2443" fmla="*/ f2015 1 f1200"/>
              <a:gd name="f2444" fmla="*/ f2016 1 f1201"/>
              <a:gd name="f2445" fmla="*/ f2017 1 f1200"/>
              <a:gd name="f2446" fmla="*/ f2018 1 f1201"/>
              <a:gd name="f2447" fmla="*/ f2019 1 f1200"/>
              <a:gd name="f2448" fmla="*/ f2020 1 f1201"/>
              <a:gd name="f2449" fmla="*/ f2021 1 f1200"/>
              <a:gd name="f2450" fmla="*/ f2022 1 f1201"/>
              <a:gd name="f2451" fmla="*/ f2023 1 f1200"/>
              <a:gd name="f2452" fmla="*/ f2024 1 f1201"/>
              <a:gd name="f2453" fmla="*/ f2025 1 f1200"/>
              <a:gd name="f2454" fmla="*/ f2026 1 f1201"/>
              <a:gd name="f2455" fmla="*/ f2027 1 f1200"/>
              <a:gd name="f2456" fmla="*/ f2028 1 f1201"/>
              <a:gd name="f2457" fmla="*/ f2029 1 f1200"/>
              <a:gd name="f2458" fmla="*/ f2030 1 f1201"/>
              <a:gd name="f2459" fmla="*/ f2031 1 f1200"/>
              <a:gd name="f2460" fmla="*/ f2032 1 f1201"/>
              <a:gd name="f2461" fmla="*/ f2033 1 f1200"/>
              <a:gd name="f2462" fmla="*/ f2034 1 f1201"/>
              <a:gd name="f2463" fmla="*/ f2035 1 f1200"/>
              <a:gd name="f2464" fmla="*/ f2036 1 f1201"/>
              <a:gd name="f2465" fmla="*/ f2037 1 f1200"/>
              <a:gd name="f2466" fmla="*/ f2038 1 f1201"/>
              <a:gd name="f2467" fmla="*/ f2039 1 f1200"/>
              <a:gd name="f2468" fmla="*/ f2040 1 f1201"/>
              <a:gd name="f2469" fmla="*/ f2041 1 f1200"/>
              <a:gd name="f2470" fmla="*/ f2042 1 f1201"/>
              <a:gd name="f2471" fmla="*/ f2043 1 f1200"/>
              <a:gd name="f2472" fmla="*/ f2044 1 f1201"/>
              <a:gd name="f2473" fmla="*/ f2045 1 f1200"/>
              <a:gd name="f2474" fmla="*/ f2046 1 f1201"/>
              <a:gd name="f2475" fmla="*/ f2047 1 f1200"/>
              <a:gd name="f2476" fmla="*/ f2048 1 f1201"/>
              <a:gd name="f2477" fmla="*/ f2049 1 f1200"/>
              <a:gd name="f2478" fmla="*/ f2050 1 f1201"/>
              <a:gd name="f2479" fmla="*/ f2051 f1191 1"/>
              <a:gd name="f2480" fmla="*/ f2052 f1191 1"/>
              <a:gd name="f2481" fmla="*/ f2054 f1192 1"/>
              <a:gd name="f2482" fmla="*/ f2053 f1192 1"/>
              <a:gd name="f2483" fmla="*/ f2055 f1191 1"/>
              <a:gd name="f2484" fmla="*/ f2056 f1192 1"/>
              <a:gd name="f2485" fmla="*/ f2057 f1191 1"/>
              <a:gd name="f2486" fmla="*/ f2058 f1192 1"/>
              <a:gd name="f2487" fmla="*/ f2059 f1191 1"/>
              <a:gd name="f2488" fmla="*/ f2060 f1192 1"/>
              <a:gd name="f2489" fmla="*/ f2061 f1191 1"/>
              <a:gd name="f2490" fmla="*/ f2062 f1192 1"/>
              <a:gd name="f2491" fmla="*/ f2063 f1191 1"/>
              <a:gd name="f2492" fmla="*/ f2064 f1192 1"/>
              <a:gd name="f2493" fmla="*/ f2065 f1191 1"/>
              <a:gd name="f2494" fmla="*/ f2066 f1192 1"/>
              <a:gd name="f2495" fmla="*/ f2067 f1191 1"/>
              <a:gd name="f2496" fmla="*/ f2068 f1192 1"/>
              <a:gd name="f2497" fmla="*/ f2069 f1191 1"/>
              <a:gd name="f2498" fmla="*/ f2070 f1192 1"/>
              <a:gd name="f2499" fmla="*/ f2071 f1191 1"/>
              <a:gd name="f2500" fmla="*/ f2072 f1192 1"/>
              <a:gd name="f2501" fmla="*/ f2073 f1191 1"/>
              <a:gd name="f2502" fmla="*/ f2074 f1192 1"/>
              <a:gd name="f2503" fmla="*/ f2075 f1191 1"/>
              <a:gd name="f2504" fmla="*/ f2076 f1192 1"/>
              <a:gd name="f2505" fmla="*/ f2077 f1191 1"/>
              <a:gd name="f2506" fmla="*/ f2078 f1192 1"/>
              <a:gd name="f2507" fmla="*/ f2079 f1191 1"/>
              <a:gd name="f2508" fmla="*/ f2080 f1192 1"/>
              <a:gd name="f2509" fmla="*/ f2081 f1191 1"/>
              <a:gd name="f2510" fmla="*/ f2082 f1192 1"/>
              <a:gd name="f2511" fmla="*/ f2083 f1191 1"/>
              <a:gd name="f2512" fmla="*/ f2084 f1192 1"/>
              <a:gd name="f2513" fmla="*/ f2085 f1191 1"/>
              <a:gd name="f2514" fmla="*/ f2086 f1192 1"/>
              <a:gd name="f2515" fmla="*/ f2087 f1191 1"/>
              <a:gd name="f2516" fmla="*/ f2088 f1192 1"/>
              <a:gd name="f2517" fmla="*/ f2089 f1191 1"/>
              <a:gd name="f2518" fmla="*/ f2090 f1192 1"/>
              <a:gd name="f2519" fmla="*/ f2091 f1191 1"/>
              <a:gd name="f2520" fmla="*/ f2092 f1192 1"/>
              <a:gd name="f2521" fmla="*/ f2093 f1191 1"/>
              <a:gd name="f2522" fmla="*/ f2094 f1192 1"/>
              <a:gd name="f2523" fmla="*/ f2095 f1191 1"/>
              <a:gd name="f2524" fmla="*/ f2096 f1192 1"/>
              <a:gd name="f2525" fmla="*/ f2097 f1191 1"/>
              <a:gd name="f2526" fmla="*/ f2098 f1192 1"/>
              <a:gd name="f2527" fmla="*/ f2099 f1191 1"/>
              <a:gd name="f2528" fmla="*/ f2100 f1192 1"/>
              <a:gd name="f2529" fmla="*/ f2101 f1191 1"/>
              <a:gd name="f2530" fmla="*/ f2102 f1192 1"/>
              <a:gd name="f2531" fmla="*/ f2103 f1191 1"/>
              <a:gd name="f2532" fmla="*/ f2104 f1192 1"/>
              <a:gd name="f2533" fmla="*/ f2105 f1191 1"/>
              <a:gd name="f2534" fmla="*/ f2106 f1192 1"/>
              <a:gd name="f2535" fmla="*/ f2107 f1191 1"/>
              <a:gd name="f2536" fmla="*/ f2108 f1192 1"/>
              <a:gd name="f2537" fmla="*/ f2109 f1191 1"/>
              <a:gd name="f2538" fmla="*/ f2110 f1192 1"/>
              <a:gd name="f2539" fmla="*/ f2111 f1191 1"/>
              <a:gd name="f2540" fmla="*/ f2112 f1192 1"/>
              <a:gd name="f2541" fmla="*/ f2113 f1191 1"/>
              <a:gd name="f2542" fmla="*/ f2114 f1192 1"/>
              <a:gd name="f2543" fmla="*/ f2115 f1191 1"/>
              <a:gd name="f2544" fmla="*/ f2116 f1192 1"/>
              <a:gd name="f2545" fmla="*/ f2117 f1191 1"/>
              <a:gd name="f2546" fmla="*/ f2118 f1192 1"/>
              <a:gd name="f2547" fmla="*/ f2119 f1191 1"/>
              <a:gd name="f2548" fmla="*/ f2120 f1192 1"/>
              <a:gd name="f2549" fmla="*/ f2121 f1191 1"/>
              <a:gd name="f2550" fmla="*/ f2122 f1192 1"/>
              <a:gd name="f2551" fmla="*/ f2123 f1191 1"/>
              <a:gd name="f2552" fmla="*/ f2124 f1192 1"/>
              <a:gd name="f2553" fmla="*/ f2125 f1191 1"/>
              <a:gd name="f2554" fmla="*/ f2126 f1192 1"/>
              <a:gd name="f2555" fmla="*/ f2127 f1191 1"/>
              <a:gd name="f2556" fmla="*/ f2128 f1192 1"/>
              <a:gd name="f2557" fmla="*/ f2129 f1191 1"/>
              <a:gd name="f2558" fmla="*/ f2130 f1192 1"/>
              <a:gd name="f2559" fmla="*/ f2131 f1191 1"/>
              <a:gd name="f2560" fmla="*/ f2132 f1192 1"/>
              <a:gd name="f2561" fmla="*/ f2133 f1191 1"/>
              <a:gd name="f2562" fmla="*/ f2134 f1192 1"/>
              <a:gd name="f2563" fmla="*/ f2135 f1191 1"/>
              <a:gd name="f2564" fmla="*/ f2136 f1192 1"/>
              <a:gd name="f2565" fmla="*/ f2137 f1192 1"/>
              <a:gd name="f2566" fmla="*/ f2138 f1192 1"/>
              <a:gd name="f2567" fmla="*/ f2139 f1191 1"/>
              <a:gd name="f2568" fmla="*/ f2140 f1192 1"/>
              <a:gd name="f2569" fmla="*/ f2141 f1191 1"/>
              <a:gd name="f2570" fmla="*/ f2142 f1192 1"/>
              <a:gd name="f2571" fmla="*/ f2143 f1191 1"/>
              <a:gd name="f2572" fmla="*/ f2144 f1192 1"/>
              <a:gd name="f2573" fmla="*/ f2145 f1192 1"/>
              <a:gd name="f2574" fmla="*/ f2146 f1192 1"/>
              <a:gd name="f2575" fmla="*/ f2147 f1191 1"/>
              <a:gd name="f2576" fmla="*/ f2148 f1192 1"/>
              <a:gd name="f2577" fmla="*/ f2149 f1191 1"/>
              <a:gd name="f2578" fmla="*/ f2150 f1192 1"/>
              <a:gd name="f2579" fmla="*/ f2151 f1191 1"/>
              <a:gd name="f2580" fmla="*/ f2152 f1192 1"/>
              <a:gd name="f2581" fmla="*/ f2153 f1192 1"/>
              <a:gd name="f2582" fmla="*/ f2154 f1191 1"/>
              <a:gd name="f2583" fmla="*/ f2155 f1192 1"/>
              <a:gd name="f2584" fmla="*/ f2156 f1191 1"/>
              <a:gd name="f2585" fmla="*/ f2157 f1192 1"/>
              <a:gd name="f2586" fmla="*/ f2158 f1191 1"/>
              <a:gd name="f2587" fmla="*/ f2159 f1192 1"/>
              <a:gd name="f2588" fmla="*/ f2160 f1191 1"/>
              <a:gd name="f2589" fmla="*/ f2161 f1192 1"/>
              <a:gd name="f2590" fmla="*/ f2162 f1192 1"/>
              <a:gd name="f2591" fmla="*/ f2163 f1192 1"/>
              <a:gd name="f2592" fmla="*/ f2164 f1191 1"/>
              <a:gd name="f2593" fmla="*/ f2165 f1192 1"/>
              <a:gd name="f2594" fmla="*/ f2166 f1191 1"/>
              <a:gd name="f2595" fmla="*/ f2167 f1192 1"/>
              <a:gd name="f2596" fmla="*/ f2168 f1191 1"/>
              <a:gd name="f2597" fmla="*/ f2169 f1192 1"/>
              <a:gd name="f2598" fmla="*/ f2170 f1191 1"/>
              <a:gd name="f2599" fmla="*/ f2171 f1192 1"/>
              <a:gd name="f2600" fmla="*/ f2172 f1191 1"/>
              <a:gd name="f2601" fmla="*/ f2173 f1192 1"/>
              <a:gd name="f2602" fmla="*/ f2174 f1191 1"/>
              <a:gd name="f2603" fmla="*/ f2175 f1192 1"/>
              <a:gd name="f2604" fmla="*/ f2176 f1191 1"/>
              <a:gd name="f2605" fmla="*/ f2177 f1192 1"/>
              <a:gd name="f2606" fmla="*/ f2178 f1191 1"/>
              <a:gd name="f2607" fmla="*/ f2179 f1192 1"/>
              <a:gd name="f2608" fmla="*/ f2180 f1191 1"/>
              <a:gd name="f2609" fmla="*/ f2181 f1192 1"/>
              <a:gd name="f2610" fmla="*/ f2182 f1191 1"/>
              <a:gd name="f2611" fmla="*/ f2183 f1192 1"/>
              <a:gd name="f2612" fmla="*/ f2184 f1191 1"/>
              <a:gd name="f2613" fmla="*/ f2185 f1192 1"/>
              <a:gd name="f2614" fmla="*/ f2186 f1191 1"/>
              <a:gd name="f2615" fmla="*/ f2187 f1192 1"/>
              <a:gd name="f2616" fmla="*/ f2188 f1191 1"/>
              <a:gd name="f2617" fmla="*/ f2189 f1191 1"/>
              <a:gd name="f2618" fmla="*/ f2190 f1192 1"/>
              <a:gd name="f2619" fmla="*/ f2191 f1191 1"/>
              <a:gd name="f2620" fmla="*/ f2192 f1192 1"/>
              <a:gd name="f2621" fmla="*/ f2193 f1191 1"/>
              <a:gd name="f2622" fmla="*/ f2194 f1192 1"/>
              <a:gd name="f2623" fmla="*/ f2195 f1191 1"/>
              <a:gd name="f2624" fmla="*/ f2196 f1192 1"/>
              <a:gd name="f2625" fmla="*/ f2197 f1191 1"/>
              <a:gd name="f2626" fmla="*/ f2198 f1192 1"/>
              <a:gd name="f2627" fmla="*/ f2199 f1191 1"/>
              <a:gd name="f2628" fmla="*/ f2200 f1191 1"/>
              <a:gd name="f2629" fmla="*/ f2201 f1191 1"/>
              <a:gd name="f2630" fmla="*/ f2202 f1192 1"/>
              <a:gd name="f2631" fmla="*/ f2203 f1191 1"/>
              <a:gd name="f2632" fmla="*/ f2204 f1192 1"/>
              <a:gd name="f2633" fmla="*/ f2205 f1191 1"/>
              <a:gd name="f2634" fmla="*/ f2206 f1192 1"/>
              <a:gd name="f2635" fmla="*/ f2207 f1191 1"/>
              <a:gd name="f2636" fmla="*/ f2208 f1192 1"/>
              <a:gd name="f2637" fmla="*/ f2209 f1191 1"/>
              <a:gd name="f2638" fmla="*/ f2210 f1191 1"/>
              <a:gd name="f2639" fmla="*/ f2211 f1191 1"/>
              <a:gd name="f2640" fmla="*/ f2212 f1192 1"/>
              <a:gd name="f2641" fmla="*/ f2213 f1191 1"/>
              <a:gd name="f2642" fmla="*/ f2214 f1192 1"/>
              <a:gd name="f2643" fmla="*/ f2215 f1191 1"/>
              <a:gd name="f2644" fmla="*/ f2216 f1192 1"/>
              <a:gd name="f2645" fmla="*/ f2217 f1191 1"/>
              <a:gd name="f2646" fmla="*/ f2218 f1191 1"/>
              <a:gd name="f2647" fmla="*/ f2219 f1191 1"/>
              <a:gd name="f2648" fmla="*/ f2220 f1192 1"/>
              <a:gd name="f2649" fmla="*/ f2221 f1191 1"/>
              <a:gd name="f2650" fmla="*/ f2222 f1192 1"/>
              <a:gd name="f2651" fmla="*/ f2223 f1191 1"/>
              <a:gd name="f2652" fmla="*/ f2224 f1192 1"/>
              <a:gd name="f2653" fmla="*/ f2225 f1191 1"/>
              <a:gd name="f2654" fmla="*/ f2226 f1191 1"/>
              <a:gd name="f2655" fmla="*/ f2227 f1191 1"/>
              <a:gd name="f2656" fmla="*/ f2228 f1192 1"/>
              <a:gd name="f2657" fmla="*/ f2229 f1191 1"/>
              <a:gd name="f2658" fmla="*/ f2230 f1192 1"/>
              <a:gd name="f2659" fmla="*/ f2231 f1191 1"/>
              <a:gd name="f2660" fmla="*/ f2232 f1192 1"/>
              <a:gd name="f2661" fmla="*/ f2233 f1191 1"/>
              <a:gd name="f2662" fmla="*/ f2234 f1192 1"/>
              <a:gd name="f2663" fmla="*/ f2235 f1191 1"/>
              <a:gd name="f2664" fmla="*/ f2236 f1192 1"/>
              <a:gd name="f2665" fmla="*/ f2237 f1191 1"/>
              <a:gd name="f2666" fmla="*/ f2238 f1192 1"/>
              <a:gd name="f2667" fmla="*/ f2239 f1191 1"/>
              <a:gd name="f2668" fmla="*/ f2240 f1192 1"/>
              <a:gd name="f2669" fmla="*/ f2241 f1191 1"/>
              <a:gd name="f2670" fmla="*/ f2242 f1192 1"/>
              <a:gd name="f2671" fmla="*/ f2243 f1191 1"/>
              <a:gd name="f2672" fmla="*/ f2244 f1192 1"/>
              <a:gd name="f2673" fmla="*/ f2245 f1191 1"/>
              <a:gd name="f2674" fmla="*/ f2246 f1192 1"/>
              <a:gd name="f2675" fmla="*/ f2247 f1191 1"/>
              <a:gd name="f2676" fmla="*/ f2248 f1192 1"/>
              <a:gd name="f2677" fmla="*/ f2249 f1191 1"/>
              <a:gd name="f2678" fmla="*/ f2250 f1192 1"/>
              <a:gd name="f2679" fmla="*/ f2251 f1191 1"/>
              <a:gd name="f2680" fmla="*/ f2252 f1192 1"/>
              <a:gd name="f2681" fmla="*/ f2253 f1191 1"/>
              <a:gd name="f2682" fmla="*/ f2254 f1192 1"/>
              <a:gd name="f2683" fmla="*/ f2255 f1191 1"/>
              <a:gd name="f2684" fmla="*/ f2256 f1192 1"/>
              <a:gd name="f2685" fmla="*/ f2257 f1191 1"/>
              <a:gd name="f2686" fmla="*/ f2258 f1192 1"/>
              <a:gd name="f2687" fmla="*/ f2259 f1191 1"/>
              <a:gd name="f2688" fmla="*/ f2260 f1192 1"/>
              <a:gd name="f2689" fmla="*/ f2261 f1191 1"/>
              <a:gd name="f2690" fmla="*/ f2262 f1192 1"/>
              <a:gd name="f2691" fmla="*/ f2263 f1191 1"/>
              <a:gd name="f2692" fmla="*/ f2264 f1192 1"/>
              <a:gd name="f2693" fmla="*/ f2265 f1191 1"/>
              <a:gd name="f2694" fmla="*/ f2266 f1192 1"/>
              <a:gd name="f2695" fmla="*/ f2267 f1191 1"/>
              <a:gd name="f2696" fmla="*/ f2268 f1192 1"/>
              <a:gd name="f2697" fmla="*/ f2269 f1191 1"/>
              <a:gd name="f2698" fmla="*/ f2270 f1192 1"/>
              <a:gd name="f2699" fmla="*/ f2271 f1191 1"/>
              <a:gd name="f2700" fmla="*/ f2272 f1192 1"/>
              <a:gd name="f2701" fmla="*/ f2273 f1191 1"/>
              <a:gd name="f2702" fmla="*/ f2274 f1192 1"/>
              <a:gd name="f2703" fmla="*/ f2275 f1191 1"/>
              <a:gd name="f2704" fmla="*/ f2276 f1192 1"/>
              <a:gd name="f2705" fmla="*/ f2277 f1191 1"/>
              <a:gd name="f2706" fmla="*/ f2278 f1192 1"/>
              <a:gd name="f2707" fmla="*/ f2279 f1191 1"/>
              <a:gd name="f2708" fmla="*/ f2280 f1192 1"/>
              <a:gd name="f2709" fmla="*/ f2281 f1191 1"/>
              <a:gd name="f2710" fmla="*/ f2282 f1192 1"/>
              <a:gd name="f2711" fmla="*/ f2283 f1191 1"/>
              <a:gd name="f2712" fmla="*/ f2284 f1192 1"/>
              <a:gd name="f2713" fmla="*/ f2285 f1191 1"/>
              <a:gd name="f2714" fmla="*/ f2286 f1192 1"/>
              <a:gd name="f2715" fmla="*/ f2287 f1191 1"/>
              <a:gd name="f2716" fmla="*/ f2288 f1192 1"/>
              <a:gd name="f2717" fmla="*/ f2289 f1191 1"/>
              <a:gd name="f2718" fmla="*/ f2290 f1192 1"/>
              <a:gd name="f2719" fmla="*/ f2291 f1191 1"/>
              <a:gd name="f2720" fmla="*/ f2292 f1192 1"/>
              <a:gd name="f2721" fmla="*/ f2293 f1191 1"/>
              <a:gd name="f2722" fmla="*/ f2294 f1192 1"/>
              <a:gd name="f2723" fmla="*/ f2295 f1191 1"/>
              <a:gd name="f2724" fmla="*/ f2296 f1192 1"/>
              <a:gd name="f2725" fmla="*/ f2297 f1191 1"/>
              <a:gd name="f2726" fmla="*/ f2298 f1192 1"/>
              <a:gd name="f2727" fmla="*/ f2299 f1191 1"/>
              <a:gd name="f2728" fmla="*/ f2300 f1192 1"/>
              <a:gd name="f2729" fmla="*/ f2301 f1191 1"/>
              <a:gd name="f2730" fmla="*/ f2302 f1192 1"/>
              <a:gd name="f2731" fmla="*/ f2303 f1191 1"/>
              <a:gd name="f2732" fmla="*/ f2304 f1192 1"/>
              <a:gd name="f2733" fmla="*/ f2305 f1191 1"/>
              <a:gd name="f2734" fmla="*/ f2306 f1192 1"/>
              <a:gd name="f2735" fmla="*/ f2307 f1191 1"/>
              <a:gd name="f2736" fmla="*/ f2308 f1192 1"/>
              <a:gd name="f2737" fmla="*/ f2309 f1191 1"/>
              <a:gd name="f2738" fmla="*/ f2310 f1192 1"/>
              <a:gd name="f2739" fmla="*/ f2311 f1191 1"/>
              <a:gd name="f2740" fmla="*/ f2312 f1192 1"/>
              <a:gd name="f2741" fmla="*/ f2313 f1191 1"/>
              <a:gd name="f2742" fmla="*/ f2314 f1192 1"/>
              <a:gd name="f2743" fmla="*/ f2315 f1191 1"/>
              <a:gd name="f2744" fmla="*/ f2316 f1192 1"/>
              <a:gd name="f2745" fmla="*/ f2317 f1191 1"/>
              <a:gd name="f2746" fmla="*/ f2318 f1192 1"/>
              <a:gd name="f2747" fmla="*/ f2319 f1191 1"/>
              <a:gd name="f2748" fmla="*/ f2320 f1192 1"/>
              <a:gd name="f2749" fmla="*/ f2321 f1191 1"/>
              <a:gd name="f2750" fmla="*/ f2322 f1192 1"/>
              <a:gd name="f2751" fmla="*/ f2323 f1191 1"/>
              <a:gd name="f2752" fmla="*/ f2324 f1192 1"/>
              <a:gd name="f2753" fmla="*/ f2325 f1191 1"/>
              <a:gd name="f2754" fmla="*/ f2326 f1192 1"/>
              <a:gd name="f2755" fmla="*/ f2327 f1191 1"/>
              <a:gd name="f2756" fmla="*/ f2328 f1192 1"/>
              <a:gd name="f2757" fmla="*/ f2329 f1191 1"/>
              <a:gd name="f2758" fmla="*/ f2330 f1192 1"/>
              <a:gd name="f2759" fmla="*/ f2331 f1191 1"/>
              <a:gd name="f2760" fmla="*/ f2332 f1192 1"/>
              <a:gd name="f2761" fmla="*/ f2333 f1191 1"/>
              <a:gd name="f2762" fmla="*/ f2334 f1192 1"/>
              <a:gd name="f2763" fmla="*/ f2335 f1191 1"/>
              <a:gd name="f2764" fmla="*/ f2336 f1192 1"/>
              <a:gd name="f2765" fmla="*/ f2337 f1191 1"/>
              <a:gd name="f2766" fmla="*/ f2338 f1192 1"/>
              <a:gd name="f2767" fmla="*/ f2339 f1191 1"/>
              <a:gd name="f2768" fmla="*/ f2340 f1192 1"/>
              <a:gd name="f2769" fmla="*/ f2341 f1191 1"/>
              <a:gd name="f2770" fmla="*/ f2342 f1192 1"/>
              <a:gd name="f2771" fmla="*/ f2343 f1191 1"/>
              <a:gd name="f2772" fmla="*/ f2344 f1192 1"/>
              <a:gd name="f2773" fmla="*/ f2345 f1191 1"/>
              <a:gd name="f2774" fmla="*/ f2346 f1192 1"/>
              <a:gd name="f2775" fmla="*/ f2347 f1191 1"/>
              <a:gd name="f2776" fmla="*/ f2348 f1192 1"/>
              <a:gd name="f2777" fmla="*/ f2349 f1191 1"/>
              <a:gd name="f2778" fmla="*/ f2350 f1192 1"/>
              <a:gd name="f2779" fmla="*/ f2351 f1191 1"/>
              <a:gd name="f2780" fmla="*/ f2352 f1192 1"/>
              <a:gd name="f2781" fmla="*/ f2353 f1191 1"/>
              <a:gd name="f2782" fmla="*/ f2354 f1192 1"/>
              <a:gd name="f2783" fmla="*/ f2355 f1191 1"/>
              <a:gd name="f2784" fmla="*/ f2356 f1192 1"/>
              <a:gd name="f2785" fmla="*/ f2357 f1191 1"/>
              <a:gd name="f2786" fmla="*/ f2358 f1192 1"/>
              <a:gd name="f2787" fmla="*/ f2359 f1191 1"/>
              <a:gd name="f2788" fmla="*/ f2360 f1192 1"/>
              <a:gd name="f2789" fmla="*/ f2361 f1191 1"/>
              <a:gd name="f2790" fmla="*/ f2362 f1192 1"/>
              <a:gd name="f2791" fmla="*/ f2363 f1191 1"/>
              <a:gd name="f2792" fmla="*/ f2364 f1192 1"/>
              <a:gd name="f2793" fmla="*/ f2365 f1191 1"/>
              <a:gd name="f2794" fmla="*/ f2366 f1192 1"/>
              <a:gd name="f2795" fmla="*/ f2367 f1191 1"/>
              <a:gd name="f2796" fmla="*/ f2368 f1192 1"/>
              <a:gd name="f2797" fmla="*/ f2369 f1191 1"/>
              <a:gd name="f2798" fmla="*/ f2370 f1192 1"/>
              <a:gd name="f2799" fmla="*/ f2371 f1191 1"/>
              <a:gd name="f2800" fmla="*/ f2372 f1192 1"/>
              <a:gd name="f2801" fmla="*/ f2373 f1191 1"/>
              <a:gd name="f2802" fmla="*/ f2374 f1192 1"/>
              <a:gd name="f2803" fmla="*/ f2375 f1191 1"/>
              <a:gd name="f2804" fmla="*/ f2376 f1192 1"/>
              <a:gd name="f2805" fmla="*/ f2377 f1191 1"/>
              <a:gd name="f2806" fmla="*/ f2378 f1192 1"/>
              <a:gd name="f2807" fmla="*/ f2379 f1191 1"/>
              <a:gd name="f2808" fmla="*/ f2380 f1192 1"/>
              <a:gd name="f2809" fmla="*/ f2381 f1192 1"/>
              <a:gd name="f2810" fmla="*/ f2382 f1192 1"/>
              <a:gd name="f2811" fmla="*/ f2383 f1191 1"/>
              <a:gd name="f2812" fmla="*/ f2384 f1192 1"/>
              <a:gd name="f2813" fmla="*/ f2385 f1191 1"/>
              <a:gd name="f2814" fmla="*/ f2386 f1192 1"/>
              <a:gd name="f2815" fmla="*/ f2387 f1191 1"/>
              <a:gd name="f2816" fmla="*/ f2388 f1192 1"/>
              <a:gd name="f2817" fmla="*/ f2389 f1191 1"/>
              <a:gd name="f2818" fmla="*/ f2390 f1192 1"/>
              <a:gd name="f2819" fmla="*/ f2391 f1191 1"/>
              <a:gd name="f2820" fmla="*/ f2392 f1192 1"/>
              <a:gd name="f2821" fmla="*/ f2393 f1191 1"/>
              <a:gd name="f2822" fmla="*/ f2394 f1192 1"/>
              <a:gd name="f2823" fmla="*/ f2395 f1191 1"/>
              <a:gd name="f2824" fmla="*/ f2396 f1192 1"/>
              <a:gd name="f2825" fmla="*/ f2397 f1191 1"/>
              <a:gd name="f2826" fmla="*/ f2398 f1192 1"/>
              <a:gd name="f2827" fmla="*/ f2399 f1191 1"/>
              <a:gd name="f2828" fmla="*/ f2400 f1192 1"/>
              <a:gd name="f2829" fmla="*/ f2401 f1191 1"/>
              <a:gd name="f2830" fmla="*/ f2402 f1192 1"/>
              <a:gd name="f2831" fmla="*/ f2403 f1191 1"/>
              <a:gd name="f2832" fmla="*/ f2404 f1192 1"/>
              <a:gd name="f2833" fmla="*/ f2405 f1191 1"/>
              <a:gd name="f2834" fmla="*/ f2406 f1192 1"/>
              <a:gd name="f2835" fmla="*/ f2407 f1191 1"/>
              <a:gd name="f2836" fmla="*/ f2408 f1192 1"/>
              <a:gd name="f2837" fmla="*/ f2409 f1191 1"/>
              <a:gd name="f2838" fmla="*/ f2410 f1192 1"/>
              <a:gd name="f2839" fmla="*/ f2411 f1191 1"/>
              <a:gd name="f2840" fmla="*/ f2412 f1192 1"/>
              <a:gd name="f2841" fmla="*/ f2413 f1191 1"/>
              <a:gd name="f2842" fmla="*/ f2414 f1192 1"/>
              <a:gd name="f2843" fmla="*/ f2415 f1191 1"/>
              <a:gd name="f2844" fmla="*/ f2416 f1192 1"/>
              <a:gd name="f2845" fmla="*/ f2417 f1191 1"/>
              <a:gd name="f2846" fmla="*/ f2418 f1192 1"/>
              <a:gd name="f2847" fmla="*/ f2419 f1191 1"/>
              <a:gd name="f2848" fmla="*/ f2420 f1192 1"/>
              <a:gd name="f2849" fmla="*/ f2421 f1191 1"/>
              <a:gd name="f2850" fmla="*/ f2422 f1192 1"/>
              <a:gd name="f2851" fmla="*/ f2423 f1191 1"/>
              <a:gd name="f2852" fmla="*/ f2424 f1192 1"/>
              <a:gd name="f2853" fmla="*/ f2425 f1191 1"/>
              <a:gd name="f2854" fmla="*/ f2426 f1192 1"/>
              <a:gd name="f2855" fmla="*/ f2427 f1191 1"/>
              <a:gd name="f2856" fmla="*/ f2428 f1192 1"/>
              <a:gd name="f2857" fmla="*/ f2429 f1191 1"/>
              <a:gd name="f2858" fmla="*/ f2430 f1192 1"/>
              <a:gd name="f2859" fmla="*/ f2431 f1191 1"/>
              <a:gd name="f2860" fmla="*/ f2432 f1192 1"/>
              <a:gd name="f2861" fmla="*/ f2433 f1191 1"/>
              <a:gd name="f2862" fmla="*/ f2434 f1192 1"/>
              <a:gd name="f2863" fmla="*/ f2435 f1191 1"/>
              <a:gd name="f2864" fmla="*/ f2436 f1192 1"/>
              <a:gd name="f2865" fmla="*/ f2437 f1191 1"/>
              <a:gd name="f2866" fmla="*/ f2438 f1192 1"/>
              <a:gd name="f2867" fmla="*/ f2439 f1191 1"/>
              <a:gd name="f2868" fmla="*/ f2440 f1192 1"/>
              <a:gd name="f2869" fmla="*/ f2441 f1191 1"/>
              <a:gd name="f2870" fmla="*/ f2442 f1192 1"/>
              <a:gd name="f2871" fmla="*/ f2443 f1191 1"/>
              <a:gd name="f2872" fmla="*/ f2444 f1192 1"/>
              <a:gd name="f2873" fmla="*/ f2445 f1191 1"/>
              <a:gd name="f2874" fmla="*/ f2446 f1192 1"/>
              <a:gd name="f2875" fmla="*/ f2447 f1191 1"/>
              <a:gd name="f2876" fmla="*/ f2448 f1192 1"/>
              <a:gd name="f2877" fmla="*/ f2449 f1191 1"/>
              <a:gd name="f2878" fmla="*/ f2450 f1192 1"/>
              <a:gd name="f2879" fmla="*/ f2451 f1191 1"/>
              <a:gd name="f2880" fmla="*/ f2452 f1192 1"/>
              <a:gd name="f2881" fmla="*/ f2453 f1191 1"/>
              <a:gd name="f2882" fmla="*/ f2454 f1192 1"/>
              <a:gd name="f2883" fmla="*/ f2455 f1191 1"/>
              <a:gd name="f2884" fmla="*/ f2456 f1192 1"/>
              <a:gd name="f2885" fmla="*/ f2457 f1191 1"/>
              <a:gd name="f2886" fmla="*/ f2458 f1192 1"/>
              <a:gd name="f2887" fmla="*/ f2459 f1191 1"/>
              <a:gd name="f2888" fmla="*/ f2460 f1192 1"/>
              <a:gd name="f2889" fmla="*/ f2461 f1191 1"/>
              <a:gd name="f2890" fmla="*/ f2462 f1192 1"/>
              <a:gd name="f2891" fmla="*/ f2463 f1191 1"/>
              <a:gd name="f2892" fmla="*/ f2464 f1192 1"/>
              <a:gd name="f2893" fmla="*/ f2465 f1191 1"/>
              <a:gd name="f2894" fmla="*/ f2466 f1192 1"/>
              <a:gd name="f2895" fmla="*/ f2467 f1191 1"/>
              <a:gd name="f2896" fmla="*/ f2468 f1192 1"/>
              <a:gd name="f2897" fmla="*/ f2469 f1191 1"/>
              <a:gd name="f2898" fmla="*/ f2470 f1192 1"/>
              <a:gd name="f2899" fmla="*/ f2471 f1191 1"/>
              <a:gd name="f2900" fmla="*/ f2472 f1192 1"/>
              <a:gd name="f2901" fmla="*/ f2473 f1191 1"/>
              <a:gd name="f2902" fmla="*/ f2474 f1192 1"/>
              <a:gd name="f2903" fmla="*/ f2475 f1191 1"/>
              <a:gd name="f2904" fmla="*/ f2476 f1192 1"/>
              <a:gd name="f2905" fmla="*/ f2477 f1191 1"/>
              <a:gd name="f2906" fmla="*/ f2478 f119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26">
                <a:pos x="f2483" y="f2484"/>
              </a:cxn>
              <a:cxn ang="f1626">
                <a:pos x="f2485" y="f2486"/>
              </a:cxn>
              <a:cxn ang="f1626">
                <a:pos x="f2487" y="f2488"/>
              </a:cxn>
              <a:cxn ang="f1626">
                <a:pos x="f2483" y="f2484"/>
              </a:cxn>
              <a:cxn ang="f1626">
                <a:pos x="f2489" y="f2490"/>
              </a:cxn>
              <a:cxn ang="f1626">
                <a:pos x="f2491" y="f2492"/>
              </a:cxn>
              <a:cxn ang="f1626">
                <a:pos x="f2489" y="f2490"/>
              </a:cxn>
              <a:cxn ang="f1626">
                <a:pos x="f2493" y="f2494"/>
              </a:cxn>
              <a:cxn ang="f1626">
                <a:pos x="f2495" y="f2496"/>
              </a:cxn>
              <a:cxn ang="f1626">
                <a:pos x="f2497" y="f2498"/>
              </a:cxn>
              <a:cxn ang="f1626">
                <a:pos x="f2499" y="f2500"/>
              </a:cxn>
              <a:cxn ang="f1626">
                <a:pos x="f2501" y="f2502"/>
              </a:cxn>
              <a:cxn ang="f1626">
                <a:pos x="f2503" y="f2504"/>
              </a:cxn>
              <a:cxn ang="f1626">
                <a:pos x="f2505" y="f2506"/>
              </a:cxn>
              <a:cxn ang="f1626">
                <a:pos x="f2507" y="f2508"/>
              </a:cxn>
              <a:cxn ang="f1626">
                <a:pos x="f2509" y="f2510"/>
              </a:cxn>
              <a:cxn ang="f1626">
                <a:pos x="f2511" y="f2512"/>
              </a:cxn>
              <a:cxn ang="f1626">
                <a:pos x="f2513" y="f2514"/>
              </a:cxn>
              <a:cxn ang="f1626">
                <a:pos x="f2515" y="f2516"/>
              </a:cxn>
              <a:cxn ang="f1626">
                <a:pos x="f2517" y="f2518"/>
              </a:cxn>
              <a:cxn ang="f1626">
                <a:pos x="f2519" y="f2520"/>
              </a:cxn>
              <a:cxn ang="f1626">
                <a:pos x="f2521" y="f2522"/>
              </a:cxn>
              <a:cxn ang="f1626">
                <a:pos x="f2523" y="f2524"/>
              </a:cxn>
              <a:cxn ang="f1626">
                <a:pos x="f2525" y="f2526"/>
              </a:cxn>
              <a:cxn ang="f1626">
                <a:pos x="f2527" y="f2528"/>
              </a:cxn>
              <a:cxn ang="f1626">
                <a:pos x="f2529" y="f2530"/>
              </a:cxn>
              <a:cxn ang="f1626">
                <a:pos x="f2531" y="f2532"/>
              </a:cxn>
              <a:cxn ang="f1626">
                <a:pos x="f2533" y="f2534"/>
              </a:cxn>
              <a:cxn ang="f1626">
                <a:pos x="f2535" y="f2536"/>
              </a:cxn>
              <a:cxn ang="f1626">
                <a:pos x="f2537" y="f2538"/>
              </a:cxn>
              <a:cxn ang="f1626">
                <a:pos x="f2539" y="f2540"/>
              </a:cxn>
              <a:cxn ang="f1626">
                <a:pos x="f2541" y="f2542"/>
              </a:cxn>
              <a:cxn ang="f1626">
                <a:pos x="f2543" y="f2544"/>
              </a:cxn>
              <a:cxn ang="f1626">
                <a:pos x="f2545" y="f2546"/>
              </a:cxn>
              <a:cxn ang="f1626">
                <a:pos x="f2547" y="f2548"/>
              </a:cxn>
              <a:cxn ang="f1626">
                <a:pos x="f2549" y="f2550"/>
              </a:cxn>
              <a:cxn ang="f1626">
                <a:pos x="f2551" y="f2552"/>
              </a:cxn>
              <a:cxn ang="f1626">
                <a:pos x="f2553" y="f2554"/>
              </a:cxn>
              <a:cxn ang="f1626">
                <a:pos x="f2555" y="f2556"/>
              </a:cxn>
              <a:cxn ang="f1626">
                <a:pos x="f2557" y="f2558"/>
              </a:cxn>
              <a:cxn ang="f1626">
                <a:pos x="f2559" y="f2560"/>
              </a:cxn>
              <a:cxn ang="f1626">
                <a:pos x="f2561" y="f2562"/>
              </a:cxn>
              <a:cxn ang="f1626">
                <a:pos x="f2563" y="f2564"/>
              </a:cxn>
              <a:cxn ang="f1626">
                <a:pos x="f2493" y="f2565"/>
              </a:cxn>
              <a:cxn ang="f1626">
                <a:pos x="f2493" y="f2566"/>
              </a:cxn>
              <a:cxn ang="f1626">
                <a:pos x="f2567" y="f2568"/>
              </a:cxn>
              <a:cxn ang="f1626">
                <a:pos x="f2569" y="f2570"/>
              </a:cxn>
              <a:cxn ang="f1626">
                <a:pos x="f2571" y="f2572"/>
              </a:cxn>
              <a:cxn ang="f1626">
                <a:pos x="f2493" y="f2573"/>
              </a:cxn>
              <a:cxn ang="f1626">
                <a:pos x="f2493" y="f2574"/>
              </a:cxn>
              <a:cxn ang="f1626">
                <a:pos x="f2575" y="f2576"/>
              </a:cxn>
              <a:cxn ang="f1626">
                <a:pos x="f2577" y="f2578"/>
              </a:cxn>
              <a:cxn ang="f1626">
                <a:pos x="f2579" y="f2580"/>
              </a:cxn>
              <a:cxn ang="f1626">
                <a:pos x="f2493" y="f2581"/>
              </a:cxn>
              <a:cxn ang="f1626">
                <a:pos x="f2582" y="f2583"/>
              </a:cxn>
              <a:cxn ang="f1626">
                <a:pos x="f2584" y="f2585"/>
              </a:cxn>
              <a:cxn ang="f1626">
                <a:pos x="f2582" y="f2583"/>
              </a:cxn>
              <a:cxn ang="f1626">
                <a:pos x="f2586" y="f2587"/>
              </a:cxn>
              <a:cxn ang="f1626">
                <a:pos x="f2588" y="f2589"/>
              </a:cxn>
              <a:cxn ang="f1626">
                <a:pos x="f2493" y="f2590"/>
              </a:cxn>
              <a:cxn ang="f1626">
                <a:pos x="f2493" y="f2591"/>
              </a:cxn>
              <a:cxn ang="f1626">
                <a:pos x="f2592" y="f2593"/>
              </a:cxn>
              <a:cxn ang="f1626">
                <a:pos x="f2594" y="f2595"/>
              </a:cxn>
              <a:cxn ang="f1626">
                <a:pos x="f2596" y="f2597"/>
              </a:cxn>
              <a:cxn ang="f1626">
                <a:pos x="f2592" y="f2593"/>
              </a:cxn>
              <a:cxn ang="f1626">
                <a:pos x="f2598" y="f2599"/>
              </a:cxn>
              <a:cxn ang="f1626">
                <a:pos x="f2600" y="f2601"/>
              </a:cxn>
              <a:cxn ang="f1626">
                <a:pos x="f2602" y="f2603"/>
              </a:cxn>
              <a:cxn ang="f1626">
                <a:pos x="f2604" y="f2605"/>
              </a:cxn>
              <a:cxn ang="f1626">
                <a:pos x="f2598" y="f2599"/>
              </a:cxn>
              <a:cxn ang="f1626">
                <a:pos x="f2606" y="f2607"/>
              </a:cxn>
              <a:cxn ang="f1626">
                <a:pos x="f2608" y="f2609"/>
              </a:cxn>
              <a:cxn ang="f1626">
                <a:pos x="f2610" y="f2611"/>
              </a:cxn>
              <a:cxn ang="f1626">
                <a:pos x="f2612" y="f2613"/>
              </a:cxn>
              <a:cxn ang="f1626">
                <a:pos x="f2606" y="f2607"/>
              </a:cxn>
              <a:cxn ang="f1626">
                <a:pos x="f2614" y="f2615"/>
              </a:cxn>
              <a:cxn ang="f1626">
                <a:pos x="f2616" y="f2615"/>
              </a:cxn>
              <a:cxn ang="f1626">
                <a:pos x="f2617" y="f2618"/>
              </a:cxn>
              <a:cxn ang="f1626">
                <a:pos x="f2619" y="f2620"/>
              </a:cxn>
              <a:cxn ang="f1626">
                <a:pos x="f2621" y="f2622"/>
              </a:cxn>
              <a:cxn ang="f1626">
                <a:pos x="f2623" y="f2624"/>
              </a:cxn>
              <a:cxn ang="f1626">
                <a:pos x="f2625" y="f2626"/>
              </a:cxn>
              <a:cxn ang="f1626">
                <a:pos x="f2627" y="f2615"/>
              </a:cxn>
              <a:cxn ang="f1626">
                <a:pos x="f2628" y="f2615"/>
              </a:cxn>
              <a:cxn ang="f1626">
                <a:pos x="f2629" y="f2630"/>
              </a:cxn>
              <a:cxn ang="f1626">
                <a:pos x="f2631" y="f2632"/>
              </a:cxn>
              <a:cxn ang="f1626">
                <a:pos x="f2633" y="f2634"/>
              </a:cxn>
              <a:cxn ang="f1626">
                <a:pos x="f2635" y="f2636"/>
              </a:cxn>
              <a:cxn ang="f1626">
                <a:pos x="f2637" y="f2615"/>
              </a:cxn>
              <a:cxn ang="f1626">
                <a:pos x="f2638" y="f2615"/>
              </a:cxn>
              <a:cxn ang="f1626">
                <a:pos x="f2639" y="f2640"/>
              </a:cxn>
              <a:cxn ang="f1626">
                <a:pos x="f2641" y="f2642"/>
              </a:cxn>
              <a:cxn ang="f1626">
                <a:pos x="f2643" y="f2644"/>
              </a:cxn>
              <a:cxn ang="f1626">
                <a:pos x="f2645" y="f2615"/>
              </a:cxn>
              <a:cxn ang="f1626">
                <a:pos x="f2646" y="f2615"/>
              </a:cxn>
              <a:cxn ang="f1626">
                <a:pos x="f2647" y="f2648"/>
              </a:cxn>
              <a:cxn ang="f1626">
                <a:pos x="f2649" y="f2650"/>
              </a:cxn>
              <a:cxn ang="f1626">
                <a:pos x="f2651" y="f2652"/>
              </a:cxn>
              <a:cxn ang="f1626">
                <a:pos x="f2653" y="f2615"/>
              </a:cxn>
              <a:cxn ang="f1626">
                <a:pos x="f2654" y="f2615"/>
              </a:cxn>
              <a:cxn ang="f1626">
                <a:pos x="f2655" y="f2656"/>
              </a:cxn>
              <a:cxn ang="f1626">
                <a:pos x="f2657" y="f2658"/>
              </a:cxn>
              <a:cxn ang="f1626">
                <a:pos x="f2659" y="f2660"/>
              </a:cxn>
              <a:cxn ang="f1626">
                <a:pos x="f2661" y="f2662"/>
              </a:cxn>
              <a:cxn ang="f1626">
                <a:pos x="f2663" y="f2664"/>
              </a:cxn>
              <a:cxn ang="f1626">
                <a:pos x="f2665" y="f2666"/>
              </a:cxn>
              <a:cxn ang="f1626">
                <a:pos x="f2667" y="f2668"/>
              </a:cxn>
              <a:cxn ang="f1626">
                <a:pos x="f2669" y="f2670"/>
              </a:cxn>
              <a:cxn ang="f1626">
                <a:pos x="f2671" y="f2672"/>
              </a:cxn>
              <a:cxn ang="f1626">
                <a:pos x="f2673" y="f2674"/>
              </a:cxn>
              <a:cxn ang="f1626">
                <a:pos x="f2675" y="f2676"/>
              </a:cxn>
              <a:cxn ang="f1626">
                <a:pos x="f2677" y="f2678"/>
              </a:cxn>
              <a:cxn ang="f1626">
                <a:pos x="f2679" y="f2680"/>
              </a:cxn>
              <a:cxn ang="f1626">
                <a:pos x="f2681" y="f2682"/>
              </a:cxn>
              <a:cxn ang="f1626">
                <a:pos x="f2683" y="f2684"/>
              </a:cxn>
              <a:cxn ang="f1626">
                <a:pos x="f2685" y="f2686"/>
              </a:cxn>
              <a:cxn ang="f1626">
                <a:pos x="f2687" y="f2688"/>
              </a:cxn>
              <a:cxn ang="f1626">
                <a:pos x="f2689" y="f2690"/>
              </a:cxn>
              <a:cxn ang="f1626">
                <a:pos x="f2691" y="f2692"/>
              </a:cxn>
              <a:cxn ang="f1626">
                <a:pos x="f2693" y="f2694"/>
              </a:cxn>
              <a:cxn ang="f1626">
                <a:pos x="f2695" y="f2696"/>
              </a:cxn>
              <a:cxn ang="f1626">
                <a:pos x="f2697" y="f2698"/>
              </a:cxn>
              <a:cxn ang="f1626">
                <a:pos x="f2699" y="f2700"/>
              </a:cxn>
              <a:cxn ang="f1626">
                <a:pos x="f2701" y="f2702"/>
              </a:cxn>
              <a:cxn ang="f1626">
                <a:pos x="f2703" y="f2704"/>
              </a:cxn>
              <a:cxn ang="f1626">
                <a:pos x="f2705" y="f2706"/>
              </a:cxn>
              <a:cxn ang="f1626">
                <a:pos x="f2707" y="f2708"/>
              </a:cxn>
              <a:cxn ang="f1626">
                <a:pos x="f2709" y="f2710"/>
              </a:cxn>
              <a:cxn ang="f1626">
                <a:pos x="f2711" y="f2712"/>
              </a:cxn>
              <a:cxn ang="f1626">
                <a:pos x="f2713" y="f2714"/>
              </a:cxn>
              <a:cxn ang="f1626">
                <a:pos x="f2715" y="f2716"/>
              </a:cxn>
              <a:cxn ang="f1626">
                <a:pos x="f2717" y="f2718"/>
              </a:cxn>
              <a:cxn ang="f1626">
                <a:pos x="f2719" y="f2720"/>
              </a:cxn>
              <a:cxn ang="f1626">
                <a:pos x="f2721" y="f2722"/>
              </a:cxn>
              <a:cxn ang="f1626">
                <a:pos x="f2723" y="f2724"/>
              </a:cxn>
              <a:cxn ang="f1626">
                <a:pos x="f2725" y="f2726"/>
              </a:cxn>
              <a:cxn ang="f1626">
                <a:pos x="f2727" y="f2728"/>
              </a:cxn>
              <a:cxn ang="f1626">
                <a:pos x="f2729" y="f2730"/>
              </a:cxn>
              <a:cxn ang="f1626">
                <a:pos x="f2731" y="f2732"/>
              </a:cxn>
              <a:cxn ang="f1626">
                <a:pos x="f2733" y="f2734"/>
              </a:cxn>
              <a:cxn ang="f1626">
                <a:pos x="f2735" y="f2736"/>
              </a:cxn>
              <a:cxn ang="f1626">
                <a:pos x="f2737" y="f2738"/>
              </a:cxn>
              <a:cxn ang="f1626">
                <a:pos x="f2739" y="f2740"/>
              </a:cxn>
              <a:cxn ang="f1626">
                <a:pos x="f2741" y="f2742"/>
              </a:cxn>
              <a:cxn ang="f1626">
                <a:pos x="f2743" y="f2744"/>
              </a:cxn>
              <a:cxn ang="f1626">
                <a:pos x="f2745" y="f2746"/>
              </a:cxn>
              <a:cxn ang="f1626">
                <a:pos x="f2747" y="f2748"/>
              </a:cxn>
              <a:cxn ang="f1626">
                <a:pos x="f2749" y="f2750"/>
              </a:cxn>
              <a:cxn ang="f1626">
                <a:pos x="f2751" y="f2752"/>
              </a:cxn>
              <a:cxn ang="f1626">
                <a:pos x="f2753" y="f2754"/>
              </a:cxn>
              <a:cxn ang="f1626">
                <a:pos x="f2755" y="f2756"/>
              </a:cxn>
              <a:cxn ang="f1626">
                <a:pos x="f2757" y="f2758"/>
              </a:cxn>
              <a:cxn ang="f1626">
                <a:pos x="f2759" y="f2760"/>
              </a:cxn>
              <a:cxn ang="f1626">
                <a:pos x="f2761" y="f2762"/>
              </a:cxn>
              <a:cxn ang="f1626">
                <a:pos x="f2763" y="f2764"/>
              </a:cxn>
              <a:cxn ang="f1626">
                <a:pos x="f2765" y="f2766"/>
              </a:cxn>
              <a:cxn ang="f1626">
                <a:pos x="f2767" y="f2768"/>
              </a:cxn>
              <a:cxn ang="f1626">
                <a:pos x="f2769" y="f2770"/>
              </a:cxn>
              <a:cxn ang="f1626">
                <a:pos x="f2771" y="f2772"/>
              </a:cxn>
              <a:cxn ang="f1626">
                <a:pos x="f2773" y="f2774"/>
              </a:cxn>
              <a:cxn ang="f1626">
                <a:pos x="f2775" y="f2776"/>
              </a:cxn>
              <a:cxn ang="f1626">
                <a:pos x="f2777" y="f2778"/>
              </a:cxn>
              <a:cxn ang="f1626">
                <a:pos x="f2779" y="f2780"/>
              </a:cxn>
              <a:cxn ang="f1626">
                <a:pos x="f2781" y="f2782"/>
              </a:cxn>
              <a:cxn ang="f1626">
                <a:pos x="f2783" y="f2784"/>
              </a:cxn>
              <a:cxn ang="f1626">
                <a:pos x="f2785" y="f2786"/>
              </a:cxn>
              <a:cxn ang="f1626">
                <a:pos x="f2787" y="f2788"/>
              </a:cxn>
              <a:cxn ang="f1626">
                <a:pos x="f2789" y="f2790"/>
              </a:cxn>
              <a:cxn ang="f1626">
                <a:pos x="f2791" y="f2792"/>
              </a:cxn>
              <a:cxn ang="f1626">
                <a:pos x="f2793" y="f2794"/>
              </a:cxn>
              <a:cxn ang="f1626">
                <a:pos x="f2795" y="f2796"/>
              </a:cxn>
              <a:cxn ang="f1626">
                <a:pos x="f2797" y="f2798"/>
              </a:cxn>
              <a:cxn ang="f1626">
                <a:pos x="f2799" y="f2800"/>
              </a:cxn>
              <a:cxn ang="f1626">
                <a:pos x="f2801" y="f2802"/>
              </a:cxn>
              <a:cxn ang="f1626">
                <a:pos x="f2803" y="f2804"/>
              </a:cxn>
              <a:cxn ang="f1626">
                <a:pos x="f2805" y="f2806"/>
              </a:cxn>
              <a:cxn ang="f1626">
                <a:pos x="f2807" y="f2808"/>
              </a:cxn>
              <a:cxn ang="f1626">
                <a:pos x="f2493" y="f2809"/>
              </a:cxn>
              <a:cxn ang="f1626">
                <a:pos x="f2493" y="f2810"/>
              </a:cxn>
              <a:cxn ang="f1626">
                <a:pos x="f2811" y="f2812"/>
              </a:cxn>
              <a:cxn ang="f1626">
                <a:pos x="f2813" y="f2814"/>
              </a:cxn>
              <a:cxn ang="f1626">
                <a:pos x="f2815" y="f2816"/>
              </a:cxn>
              <a:cxn ang="f1626">
                <a:pos x="f2817" y="f2818"/>
              </a:cxn>
              <a:cxn ang="f1626">
                <a:pos x="f2819" y="f2820"/>
              </a:cxn>
              <a:cxn ang="f1626">
                <a:pos x="f2821" y="f2822"/>
              </a:cxn>
              <a:cxn ang="f1626">
                <a:pos x="f2823" y="f2824"/>
              </a:cxn>
              <a:cxn ang="f1626">
                <a:pos x="f2825" y="f2826"/>
              </a:cxn>
              <a:cxn ang="f1626">
                <a:pos x="f2827" y="f2828"/>
              </a:cxn>
              <a:cxn ang="f1626">
                <a:pos x="f2829" y="f2830"/>
              </a:cxn>
              <a:cxn ang="f1626">
                <a:pos x="f2831" y="f2832"/>
              </a:cxn>
              <a:cxn ang="f1626">
                <a:pos x="f2833" y="f2834"/>
              </a:cxn>
              <a:cxn ang="f1626">
                <a:pos x="f2835" y="f2836"/>
              </a:cxn>
              <a:cxn ang="f1626">
                <a:pos x="f2837" y="f2838"/>
              </a:cxn>
              <a:cxn ang="f1626">
                <a:pos x="f2839" y="f2840"/>
              </a:cxn>
              <a:cxn ang="f1626">
                <a:pos x="f2841" y="f2842"/>
              </a:cxn>
              <a:cxn ang="f1626">
                <a:pos x="f2843" y="f2844"/>
              </a:cxn>
              <a:cxn ang="f1626">
                <a:pos x="f2845" y="f2846"/>
              </a:cxn>
              <a:cxn ang="f1626">
                <a:pos x="f2847" y="f2848"/>
              </a:cxn>
              <a:cxn ang="f1626">
                <a:pos x="f2849" y="f2850"/>
              </a:cxn>
              <a:cxn ang="f1626">
                <a:pos x="f2851" y="f2852"/>
              </a:cxn>
              <a:cxn ang="f1626">
                <a:pos x="f2853" y="f2854"/>
              </a:cxn>
              <a:cxn ang="f1626">
                <a:pos x="f2855" y="f2856"/>
              </a:cxn>
              <a:cxn ang="f1626">
                <a:pos x="f2857" y="f2858"/>
              </a:cxn>
              <a:cxn ang="f1626">
                <a:pos x="f2859" y="f2860"/>
              </a:cxn>
              <a:cxn ang="f1626">
                <a:pos x="f2861" y="f2862"/>
              </a:cxn>
              <a:cxn ang="f1626">
                <a:pos x="f2863" y="f2864"/>
              </a:cxn>
              <a:cxn ang="f1626">
                <a:pos x="f2865" y="f2866"/>
              </a:cxn>
              <a:cxn ang="f1626">
                <a:pos x="f2867" y="f2868"/>
              </a:cxn>
              <a:cxn ang="f1626">
                <a:pos x="f2869" y="f2870"/>
              </a:cxn>
              <a:cxn ang="f1626">
                <a:pos x="f2871" y="f2872"/>
              </a:cxn>
              <a:cxn ang="f1626">
                <a:pos x="f2873" y="f2874"/>
              </a:cxn>
              <a:cxn ang="f1626">
                <a:pos x="f2875" y="f2876"/>
              </a:cxn>
              <a:cxn ang="f1626">
                <a:pos x="f2877" y="f2878"/>
              </a:cxn>
              <a:cxn ang="f1626">
                <a:pos x="f2879" y="f2880"/>
              </a:cxn>
              <a:cxn ang="f1626">
                <a:pos x="f2881" y="f2882"/>
              </a:cxn>
              <a:cxn ang="f1626">
                <a:pos x="f2883" y="f2884"/>
              </a:cxn>
              <a:cxn ang="f1626">
                <a:pos x="f2885" y="f2886"/>
              </a:cxn>
              <a:cxn ang="f1626">
                <a:pos x="f2887" y="f2888"/>
              </a:cxn>
              <a:cxn ang="f1626">
                <a:pos x="f2889" y="f2890"/>
              </a:cxn>
              <a:cxn ang="f1626">
                <a:pos x="f2891" y="f2892"/>
              </a:cxn>
              <a:cxn ang="f1626">
                <a:pos x="f2893" y="f2894"/>
              </a:cxn>
              <a:cxn ang="f1626">
                <a:pos x="f2895" y="f2896"/>
              </a:cxn>
              <a:cxn ang="f1626">
                <a:pos x="f2897" y="f2898"/>
              </a:cxn>
              <a:cxn ang="f1626">
                <a:pos x="f2899" y="f2900"/>
              </a:cxn>
              <a:cxn ang="f1626">
                <a:pos x="f2901" y="f2902"/>
              </a:cxn>
              <a:cxn ang="f1626">
                <a:pos x="f2903" y="f2904"/>
              </a:cxn>
              <a:cxn ang="f1626">
                <a:pos x="f2905" y="f2906"/>
              </a:cxn>
            </a:cxnLst>
            <a:rect l="f2479" t="f2482" r="f2480" b="f2481"/>
            <a:pathLst>
              <a:path w="5306847" h="4114703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8" y="f9"/>
                </a:cubicBezTo>
                <a:close/>
                <a:moveTo>
                  <a:pt x="f26" y="f27"/>
                </a:moveTo>
                <a:cubicBezTo>
                  <a:pt x="f28" y="f29"/>
                  <a:pt x="f28" y="f29"/>
                  <a:pt x="f30" y="f31"/>
                </a:cubicBezTo>
                <a:cubicBezTo>
                  <a:pt x="f32" y="f33"/>
                  <a:pt x="f34" y="f35"/>
                  <a:pt x="f26" y="f27"/>
                </a:cubicBezTo>
                <a:close/>
                <a:moveTo>
                  <a:pt x="f5" y="f36"/>
                </a:moveTo>
                <a:lnTo>
                  <a:pt x="f37" y="f38"/>
                </a:ln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110"/>
                </a:cubicBez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7"/>
                </a:cubicBezTo>
                <a:cubicBezTo>
                  <a:pt x="f164" y="f165"/>
                  <a:pt x="f166" y="f167"/>
                  <a:pt x="f168" y="f169"/>
                </a:cubicBezTo>
                <a:cubicBezTo>
                  <a:pt x="f170" y="f171"/>
                  <a:pt x="f172" y="f173"/>
                  <a:pt x="f174" y="f175"/>
                </a:cubicBezTo>
                <a:cubicBezTo>
                  <a:pt x="f176" y="f177"/>
                  <a:pt x="f178" y="f179"/>
                  <a:pt x="f180" y="f181"/>
                </a:cubicBezTo>
                <a:cubicBezTo>
                  <a:pt x="f182" y="f183"/>
                  <a:pt x="f184" y="f185"/>
                  <a:pt x="f186" y="f187"/>
                </a:cubicBezTo>
                <a:cubicBezTo>
                  <a:pt x="f188" y="f189"/>
                  <a:pt x="f190" y="f191"/>
                  <a:pt x="f192" y="f193"/>
                </a:cubicBezTo>
                <a:cubicBezTo>
                  <a:pt x="f194" y="f195"/>
                  <a:pt x="f196" y="f197"/>
                  <a:pt x="f198" y="f199"/>
                </a:cubicBezTo>
                <a:cubicBezTo>
                  <a:pt x="f200" y="f201"/>
                  <a:pt x="f202" y="f203"/>
                  <a:pt x="f204" y="f205"/>
                </a:cubicBezTo>
                <a:cubicBezTo>
                  <a:pt x="f206" y="f207"/>
                  <a:pt x="f208" y="f209"/>
                  <a:pt x="f210" y="f211"/>
                </a:cubicBezTo>
                <a:cubicBezTo>
                  <a:pt x="f212" y="f213"/>
                  <a:pt x="f214" y="f215"/>
                  <a:pt x="f216" y="f217"/>
                </a:cubicBezTo>
                <a:cubicBezTo>
                  <a:pt x="f218" y="f219"/>
                  <a:pt x="f220" y="f221"/>
                  <a:pt x="f222" y="f223"/>
                </a:cubicBezTo>
                <a:cubicBezTo>
                  <a:pt x="f224" y="f225"/>
                  <a:pt x="f226" y="f227"/>
                  <a:pt x="f228" y="f229"/>
                </a:cubicBezTo>
                <a:cubicBezTo>
                  <a:pt x="f230" y="f231"/>
                  <a:pt x="f232" y="f233"/>
                  <a:pt x="f234" y="f235"/>
                </a:cubicBezTo>
                <a:cubicBezTo>
                  <a:pt x="f236" y="f237"/>
                  <a:pt x="f238" y="f239"/>
                  <a:pt x="f240" y="f241"/>
                </a:cubicBezTo>
                <a:lnTo>
                  <a:pt x="f5" y="f242"/>
                </a:lnTo>
                <a:close/>
                <a:moveTo>
                  <a:pt x="f5" y="f243"/>
                </a:moveTo>
                <a:lnTo>
                  <a:pt x="f244" y="f245"/>
                </a:lnTo>
                <a:cubicBezTo>
                  <a:pt x="f246" y="f247"/>
                  <a:pt x="f248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lnTo>
                  <a:pt x="f5" y="f258"/>
                </a:lnTo>
                <a:close/>
                <a:moveTo>
                  <a:pt x="f5" y="f259"/>
                </a:moveTo>
                <a:lnTo>
                  <a:pt x="f260" y="f261"/>
                </a:lnTo>
                <a:cubicBezTo>
                  <a:pt x="f262" y="f263"/>
                  <a:pt x="f264" y="f265"/>
                  <a:pt x="f266" y="f267"/>
                </a:cubicBezTo>
                <a:cubicBezTo>
                  <a:pt x="f268" y="f269"/>
                  <a:pt x="f270" y="f271"/>
                  <a:pt x="f272" y="f273"/>
                </a:cubicBezTo>
                <a:lnTo>
                  <a:pt x="f5" y="f274"/>
                </a:lnTo>
                <a:close/>
                <a:moveTo>
                  <a:pt x="f275" y="f276"/>
                </a:moveTo>
                <a:cubicBezTo>
                  <a:pt x="f277" y="f278"/>
                  <a:pt x="f279" y="f280"/>
                  <a:pt x="f281" y="f282"/>
                </a:cubicBezTo>
                <a:cubicBezTo>
                  <a:pt x="f283" y="f284"/>
                  <a:pt x="f285" y="f286"/>
                  <a:pt x="f275" y="f276"/>
                </a:cubicBezTo>
                <a:close/>
                <a:moveTo>
                  <a:pt x="f287" y="f288"/>
                </a:moveTo>
                <a:cubicBezTo>
                  <a:pt x="f289" y="f290"/>
                  <a:pt x="f291" y="f292"/>
                  <a:pt x="f293" y="f294"/>
                </a:cubicBezTo>
                <a:lnTo>
                  <a:pt x="f5" y="f295"/>
                </a:lnTo>
                <a:lnTo>
                  <a:pt x="f5" y="f296"/>
                </a:lnTo>
                <a:close/>
                <a:moveTo>
                  <a:pt x="f297" y="f298"/>
                </a:moveTo>
                <a:cubicBezTo>
                  <a:pt x="f299" y="f300"/>
                  <a:pt x="f301" y="f302"/>
                  <a:pt x="f303" y="f304"/>
                </a:cubicBezTo>
                <a:cubicBezTo>
                  <a:pt x="f305" y="f306"/>
                  <a:pt x="f307" y="f308"/>
                  <a:pt x="f309" y="f310"/>
                </a:cubicBezTo>
                <a:cubicBezTo>
                  <a:pt x="f311" y="f312"/>
                  <a:pt x="f313" y="f314"/>
                  <a:pt x="f297" y="f298"/>
                </a:cubicBezTo>
                <a:close/>
                <a:moveTo>
                  <a:pt x="f315" y="f316"/>
                </a:moveTo>
                <a:cubicBezTo>
                  <a:pt x="f317" y="f318"/>
                  <a:pt x="f319" y="f320"/>
                  <a:pt x="f321" y="f322"/>
                </a:cubicBezTo>
                <a:cubicBezTo>
                  <a:pt x="f323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15" y="f316"/>
                </a:cubicBezTo>
                <a:close/>
                <a:moveTo>
                  <a:pt x="f339" y="f340"/>
                </a:moveTo>
                <a:cubicBezTo>
                  <a:pt x="f341" y="f342"/>
                  <a:pt x="f343" y="f344"/>
                  <a:pt x="f345" y="f346"/>
                </a:cubicBezTo>
                <a:cubicBezTo>
                  <a:pt x="f347" y="f348"/>
                  <a:pt x="f349" y="f350"/>
                  <a:pt x="f351" y="f352"/>
                </a:cubicBezTo>
                <a:cubicBezTo>
                  <a:pt x="f353" y="f354"/>
                  <a:pt x="f355" y="f356"/>
                  <a:pt x="f357" y="f358"/>
                </a:cubicBezTo>
                <a:cubicBezTo>
                  <a:pt x="f359" y="f360"/>
                  <a:pt x="f361" y="f362"/>
                  <a:pt x="f339" y="f340"/>
                </a:cubicBezTo>
                <a:close/>
                <a:moveTo>
                  <a:pt x="f363" y="f5"/>
                </a:moveTo>
                <a:lnTo>
                  <a:pt x="f364" y="f5"/>
                </a:lnTo>
                <a:lnTo>
                  <a:pt x="f365" y="f366"/>
                </a:lnTo>
                <a:cubicBezTo>
                  <a:pt x="f367" y="f368"/>
                  <a:pt x="f369" y="f370"/>
                  <a:pt x="f371" y="f372"/>
                </a:cubicBezTo>
                <a:cubicBezTo>
                  <a:pt x="f373" y="f374"/>
                  <a:pt x="f375" y="f376"/>
                  <a:pt x="f377" y="f378"/>
                </a:cubicBezTo>
                <a:cubicBezTo>
                  <a:pt x="f379" y="f380"/>
                  <a:pt x="f381" y="f382"/>
                  <a:pt x="f383" y="f384"/>
                </a:cubicBezTo>
                <a:cubicBezTo>
                  <a:pt x="f385" y="f386"/>
                  <a:pt x="f387" y="f388"/>
                  <a:pt x="f389" y="f390"/>
                </a:cubicBezTo>
                <a:lnTo>
                  <a:pt x="f391" y="f5"/>
                </a:lnTo>
                <a:lnTo>
                  <a:pt x="f392" y="f5"/>
                </a:lnTo>
                <a:lnTo>
                  <a:pt x="f393" y="f394"/>
                </a:lnTo>
                <a:cubicBezTo>
                  <a:pt x="f395" y="f396"/>
                  <a:pt x="f397" y="f398"/>
                  <a:pt x="f399" y="f400"/>
                </a:cubicBezTo>
                <a:cubicBezTo>
                  <a:pt x="f401" y="f402"/>
                  <a:pt x="f403" y="f404"/>
                  <a:pt x="f405" y="f406"/>
                </a:cubicBezTo>
                <a:cubicBezTo>
                  <a:pt x="f407" y="f408"/>
                  <a:pt x="f409" y="f410"/>
                  <a:pt x="f411" y="f412"/>
                </a:cubicBezTo>
                <a:lnTo>
                  <a:pt x="f413" y="f5"/>
                </a:lnTo>
                <a:lnTo>
                  <a:pt x="f414" y="f5"/>
                </a:lnTo>
                <a:lnTo>
                  <a:pt x="f415" y="f416"/>
                </a:lnTo>
                <a:cubicBezTo>
                  <a:pt x="f417" y="f418"/>
                  <a:pt x="f419" y="f420"/>
                  <a:pt x="f421" y="f422"/>
                </a:cubicBezTo>
                <a:cubicBezTo>
                  <a:pt x="f423" y="f424"/>
                  <a:pt x="f425" y="f426"/>
                  <a:pt x="f427" y="f428"/>
                </a:cubicBezTo>
                <a:lnTo>
                  <a:pt x="f429" y="f5"/>
                </a:lnTo>
                <a:lnTo>
                  <a:pt x="f430" y="f5"/>
                </a:lnTo>
                <a:lnTo>
                  <a:pt x="f431" y="f432"/>
                </a:lnTo>
                <a:cubicBezTo>
                  <a:pt x="f433" y="f434"/>
                  <a:pt x="f435" y="f436"/>
                  <a:pt x="f437" y="f438"/>
                </a:cubicBezTo>
                <a:cubicBezTo>
                  <a:pt x="f439" y="f440"/>
                  <a:pt x="f441" y="f442"/>
                  <a:pt x="f443" y="f444"/>
                </a:cubicBezTo>
                <a:lnTo>
                  <a:pt x="f445" y="f5"/>
                </a:lnTo>
                <a:lnTo>
                  <a:pt x="f446" y="f5"/>
                </a:lnTo>
                <a:lnTo>
                  <a:pt x="f447" y="f448"/>
                </a:ln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cubicBezTo>
                  <a:pt x="f467" y="f468"/>
                  <a:pt x="f469" y="f470"/>
                  <a:pt x="f6" y="f471"/>
                </a:cubicBezTo>
                <a:cubicBezTo>
                  <a:pt x="f472" y="f473"/>
                  <a:pt x="f474" y="f475"/>
                  <a:pt x="f476" y="f477"/>
                </a:cubicBez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cubicBezTo>
                  <a:pt x="f490" y="f491"/>
                  <a:pt x="f492" y="f493"/>
                  <a:pt x="f494" y="f495"/>
                </a:cubicBezTo>
                <a:cubicBezTo>
                  <a:pt x="f496" y="f497"/>
                  <a:pt x="f498" y="f499"/>
                  <a:pt x="f500" y="f501"/>
                </a:cubicBezTo>
                <a:cubicBezTo>
                  <a:pt x="f502" y="f503"/>
                  <a:pt x="f504" y="f505"/>
                  <a:pt x="f506" y="f507"/>
                </a:cubicBezTo>
                <a:cubicBezTo>
                  <a:pt x="f508" y="f509"/>
                  <a:pt x="f510" y="f511"/>
                  <a:pt x="f512" y="f513"/>
                </a:cubicBezTo>
                <a:cubicBezTo>
                  <a:pt x="f514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cubicBezTo>
                  <a:pt x="f532" y="f533"/>
                  <a:pt x="f534" y="f535"/>
                  <a:pt x="f536" y="f537"/>
                </a:cubicBezTo>
                <a:cubicBezTo>
                  <a:pt x="f538" y="f539"/>
                  <a:pt x="f540" y="f541"/>
                  <a:pt x="f542" y="f543"/>
                </a:cubicBezTo>
                <a:cubicBezTo>
                  <a:pt x="f544" y="f545"/>
                  <a:pt x="f546" y="f547"/>
                  <a:pt x="f548" y="f549"/>
                </a:cubicBezTo>
                <a:cubicBezTo>
                  <a:pt x="f550" y="f551"/>
                  <a:pt x="f552" y="f553"/>
                  <a:pt x="f554" y="f555"/>
                </a:cubicBezTo>
                <a:cubicBezTo>
                  <a:pt x="f556" y="f557"/>
                  <a:pt x="f558" y="f559"/>
                  <a:pt x="f560" y="f561"/>
                </a:cubicBezTo>
                <a:cubicBezTo>
                  <a:pt x="f562" y="f563"/>
                  <a:pt x="f564" y="f565"/>
                  <a:pt x="f566" y="f567"/>
                </a:cubicBezTo>
                <a:cubicBezTo>
                  <a:pt x="f568" y="f569"/>
                  <a:pt x="f570" y="f571"/>
                  <a:pt x="f572" y="f573"/>
                </a:cubicBezTo>
                <a:cubicBezTo>
                  <a:pt x="f574" y="f575"/>
                  <a:pt x="f576" y="f577"/>
                  <a:pt x="f578" y="f579"/>
                </a:cubicBezTo>
                <a:cubicBezTo>
                  <a:pt x="f580" y="f581"/>
                  <a:pt x="f582" y="f583"/>
                  <a:pt x="f584" y="f585"/>
                </a:cubicBezTo>
                <a:cubicBezTo>
                  <a:pt x="f586" y="f587"/>
                  <a:pt x="f588" y="f589"/>
                  <a:pt x="f590" y="f591"/>
                </a:cubicBezTo>
                <a:cubicBezTo>
                  <a:pt x="f592" y="f593"/>
                  <a:pt x="f594" y="f595"/>
                  <a:pt x="f596" y="f597"/>
                </a:cubicBezTo>
                <a:cubicBezTo>
                  <a:pt x="f598" y="f599"/>
                  <a:pt x="f600" y="f601"/>
                  <a:pt x="f602" y="f603"/>
                </a:cubicBezTo>
                <a:cubicBezTo>
                  <a:pt x="f604" y="f605"/>
                  <a:pt x="f606" y="f607"/>
                  <a:pt x="f608" y="f609"/>
                </a:cubicBezTo>
                <a:cubicBezTo>
                  <a:pt x="f610" y="f611"/>
                  <a:pt x="f612" y="f613"/>
                  <a:pt x="f614" y="f615"/>
                </a:cubicBezTo>
                <a:cubicBezTo>
                  <a:pt x="f616" y="f617"/>
                  <a:pt x="f618" y="f619"/>
                  <a:pt x="f620" y="f621"/>
                </a:cubicBezTo>
                <a:cubicBezTo>
                  <a:pt x="f622" y="f623"/>
                  <a:pt x="f624" y="f625"/>
                  <a:pt x="f626" y="f627"/>
                </a:cubicBezTo>
                <a:cubicBezTo>
                  <a:pt x="f628" y="f629"/>
                  <a:pt x="f630" y="f631"/>
                  <a:pt x="f632" y="f633"/>
                </a:cubicBezTo>
                <a:cubicBezTo>
                  <a:pt x="f634" y="f635"/>
                  <a:pt x="f636" y="f637"/>
                  <a:pt x="f638" y="f639"/>
                </a:cubicBezTo>
                <a:cubicBezTo>
                  <a:pt x="f640" y="f641"/>
                  <a:pt x="f642" y="f643"/>
                  <a:pt x="f644" y="f645"/>
                </a:cubicBezTo>
                <a:cubicBezTo>
                  <a:pt x="f646" y="f647"/>
                  <a:pt x="f648" y="f649"/>
                  <a:pt x="f650" y="f651"/>
                </a:cubicBezTo>
                <a:cubicBezTo>
                  <a:pt x="f652" y="f653"/>
                  <a:pt x="f654" y="f655"/>
                  <a:pt x="f656" y="f657"/>
                </a:cubicBezTo>
                <a:cubicBezTo>
                  <a:pt x="f658" y="f659"/>
                  <a:pt x="f660" y="f661"/>
                  <a:pt x="f662" y="f663"/>
                </a:cubicBezTo>
                <a:cubicBezTo>
                  <a:pt x="f664" y="f665"/>
                  <a:pt x="f666" y="f667"/>
                  <a:pt x="f668" y="f669"/>
                </a:cubicBezTo>
                <a:cubicBezTo>
                  <a:pt x="f670" y="f671"/>
                  <a:pt x="f672" y="f673"/>
                  <a:pt x="f674" y="f675"/>
                </a:cubicBezTo>
                <a:cubicBezTo>
                  <a:pt x="f676" y="f677"/>
                  <a:pt x="f678" y="f679"/>
                  <a:pt x="f680" y="f681"/>
                </a:cubicBezTo>
                <a:cubicBezTo>
                  <a:pt x="f682" y="f683"/>
                  <a:pt x="f684" y="f685"/>
                  <a:pt x="f686" y="f687"/>
                </a:cubicBezTo>
                <a:cubicBezTo>
                  <a:pt x="f688" y="f689"/>
                  <a:pt x="f690" y="f691"/>
                  <a:pt x="f692" y="f693"/>
                </a:cubicBezTo>
                <a:cubicBezTo>
                  <a:pt x="f694" y="f695"/>
                  <a:pt x="f696" y="f697"/>
                  <a:pt x="f698" y="f699"/>
                </a:cubicBezTo>
                <a:cubicBezTo>
                  <a:pt x="f700" y="f701"/>
                  <a:pt x="f702" y="f703"/>
                  <a:pt x="f704" y="f705"/>
                </a:cubicBezTo>
                <a:cubicBezTo>
                  <a:pt x="f706" y="f707"/>
                  <a:pt x="f708" y="f709"/>
                  <a:pt x="f710" y="f711"/>
                </a:cubicBezTo>
                <a:cubicBezTo>
                  <a:pt x="f712" y="f713"/>
                  <a:pt x="f714" y="f715"/>
                  <a:pt x="f716" y="f717"/>
                </a:cubicBezTo>
                <a:cubicBezTo>
                  <a:pt x="f718" y="f719"/>
                  <a:pt x="f720" y="f721"/>
                  <a:pt x="f722" y="f723"/>
                </a:cubicBezTo>
                <a:cubicBezTo>
                  <a:pt x="f724" y="f725"/>
                  <a:pt x="f726" y="f727"/>
                  <a:pt x="f728" y="f729"/>
                </a:cubicBezTo>
                <a:cubicBezTo>
                  <a:pt x="f730" y="f731"/>
                  <a:pt x="f732" y="f733"/>
                  <a:pt x="f734" y="f735"/>
                </a:cubicBezTo>
                <a:cubicBezTo>
                  <a:pt x="f736" y="f737"/>
                  <a:pt x="f738" y="f739"/>
                  <a:pt x="f740" y="f741"/>
                </a:cubicBezTo>
                <a:cubicBezTo>
                  <a:pt x="f742" y="f743"/>
                  <a:pt x="f744" y="f745"/>
                  <a:pt x="f746" y="f747"/>
                </a:cubicBezTo>
                <a:cubicBezTo>
                  <a:pt x="f748" y="f749"/>
                  <a:pt x="f750" y="f751"/>
                  <a:pt x="f752" y="f753"/>
                </a:cubicBezTo>
                <a:cubicBezTo>
                  <a:pt x="f754" y="f755"/>
                  <a:pt x="f756" y="f757"/>
                  <a:pt x="f758" y="f759"/>
                </a:cubicBezTo>
                <a:cubicBezTo>
                  <a:pt x="f760" y="f761"/>
                  <a:pt x="f762" y="f763"/>
                  <a:pt x="f764" y="f765"/>
                </a:cubicBezTo>
                <a:cubicBezTo>
                  <a:pt x="f766" y="f767"/>
                  <a:pt x="f768" y="f769"/>
                  <a:pt x="f770" y="f771"/>
                </a:cubicBezTo>
                <a:cubicBezTo>
                  <a:pt x="f772" y="f773"/>
                  <a:pt x="f774" y="f775"/>
                  <a:pt x="f776" y="f777"/>
                </a:cubicBezTo>
                <a:cubicBezTo>
                  <a:pt x="f778" y="f779"/>
                  <a:pt x="f780" y="f781"/>
                  <a:pt x="f782" y="f783"/>
                </a:cubicBezTo>
                <a:cubicBezTo>
                  <a:pt x="f784" y="f785"/>
                  <a:pt x="f786" y="f787"/>
                  <a:pt x="f788" y="f789"/>
                </a:cubicBezTo>
                <a:cubicBezTo>
                  <a:pt x="f790" y="f791"/>
                  <a:pt x="f792" y="f793"/>
                  <a:pt x="f794" y="f795"/>
                </a:cubicBezTo>
                <a:cubicBezTo>
                  <a:pt x="f796" y="f797"/>
                  <a:pt x="f798" y="f799"/>
                  <a:pt x="f800" y="f801"/>
                </a:cubicBezTo>
                <a:cubicBezTo>
                  <a:pt x="f802" y="f803"/>
                  <a:pt x="f804" y="f805"/>
                  <a:pt x="f806" y="f807"/>
                </a:cubicBezTo>
                <a:cubicBezTo>
                  <a:pt x="f808" y="f809"/>
                  <a:pt x="f810" y="f811"/>
                  <a:pt x="f812" y="f813"/>
                </a:cubicBezTo>
                <a:cubicBezTo>
                  <a:pt x="f814" y="f815"/>
                  <a:pt x="f816" y="f817"/>
                  <a:pt x="f818" y="f819"/>
                </a:cubicBezTo>
                <a:cubicBezTo>
                  <a:pt x="f820" y="f821"/>
                  <a:pt x="f822" y="f823"/>
                  <a:pt x="f824" y="f825"/>
                </a:cubicBezTo>
                <a:cubicBezTo>
                  <a:pt x="f826" y="f827"/>
                  <a:pt x="f828" y="f829"/>
                  <a:pt x="f830" y="f831"/>
                </a:cubicBezTo>
                <a:cubicBezTo>
                  <a:pt x="f832" y="f833"/>
                  <a:pt x="f834" y="f835"/>
                  <a:pt x="f836" y="f837"/>
                </a:cubicBezTo>
                <a:cubicBezTo>
                  <a:pt x="f838" y="f839"/>
                  <a:pt x="f840" y="f841"/>
                  <a:pt x="f842" y="f843"/>
                </a:cubicBezTo>
                <a:cubicBezTo>
                  <a:pt x="f844" y="f845"/>
                  <a:pt x="f846" y="f847"/>
                  <a:pt x="f848" y="f849"/>
                </a:cubicBezTo>
                <a:cubicBezTo>
                  <a:pt x="f850" y="f851"/>
                  <a:pt x="f852" y="f853"/>
                  <a:pt x="f854" y="f855"/>
                </a:cubicBezTo>
                <a:cubicBezTo>
                  <a:pt x="f856" y="f857"/>
                  <a:pt x="f858" y="f859"/>
                  <a:pt x="f860" y="f861"/>
                </a:cubicBezTo>
                <a:cubicBezTo>
                  <a:pt x="f862" y="f863"/>
                  <a:pt x="f864" y="f865"/>
                  <a:pt x="f866" y="f867"/>
                </a:cubicBezTo>
                <a:cubicBezTo>
                  <a:pt x="f868" y="f869"/>
                  <a:pt x="f870" y="f871"/>
                  <a:pt x="f872" y="f873"/>
                </a:cubicBezTo>
                <a:cubicBezTo>
                  <a:pt x="f874" y="f875"/>
                  <a:pt x="f876" y="f877"/>
                  <a:pt x="f878" y="f879"/>
                </a:cubicBezTo>
                <a:cubicBezTo>
                  <a:pt x="f880" y="f881"/>
                  <a:pt x="f882" y="f883"/>
                  <a:pt x="f884" y="f885"/>
                </a:cubicBezTo>
                <a:cubicBezTo>
                  <a:pt x="f886" y="f887"/>
                  <a:pt x="f888" y="f889"/>
                  <a:pt x="f890" y="f891"/>
                </a:cubicBezTo>
                <a:cubicBezTo>
                  <a:pt x="f892" y="f893"/>
                  <a:pt x="f894" y="f895"/>
                  <a:pt x="f896" y="f897"/>
                </a:cubicBezTo>
                <a:cubicBezTo>
                  <a:pt x="f898" y="f899"/>
                  <a:pt x="f900" y="f901"/>
                  <a:pt x="f902" y="f903"/>
                </a:cubicBezTo>
                <a:lnTo>
                  <a:pt x="f5" y="f904"/>
                </a:lnTo>
                <a:lnTo>
                  <a:pt x="f5" y="f905"/>
                </a:lnTo>
                <a:lnTo>
                  <a:pt x="f906" y="f907"/>
                </a:lnTo>
                <a:cubicBezTo>
                  <a:pt x="f908" y="f909"/>
                  <a:pt x="f910" y="f911"/>
                  <a:pt x="f912" y="f913"/>
                </a:cubicBezTo>
                <a:cubicBezTo>
                  <a:pt x="f914" y="f915"/>
                  <a:pt x="f916" y="f917"/>
                  <a:pt x="f918" y="f919"/>
                </a:cubicBezTo>
                <a:cubicBezTo>
                  <a:pt x="f920" y="f921"/>
                  <a:pt x="f922" y="f923"/>
                  <a:pt x="f924" y="f925"/>
                </a:cubicBezTo>
                <a:cubicBezTo>
                  <a:pt x="f926" y="f927"/>
                  <a:pt x="f928" y="f929"/>
                  <a:pt x="f930" y="f931"/>
                </a:cubicBezTo>
                <a:cubicBezTo>
                  <a:pt x="f932" y="f933"/>
                  <a:pt x="f934" y="f935"/>
                  <a:pt x="f936" y="f937"/>
                </a:cubicBezTo>
                <a:cubicBezTo>
                  <a:pt x="f938" y="f939"/>
                  <a:pt x="f940" y="f941"/>
                  <a:pt x="f942" y="f943"/>
                </a:cubicBezTo>
                <a:cubicBezTo>
                  <a:pt x="f944" y="f945"/>
                  <a:pt x="f946" y="f947"/>
                  <a:pt x="f948" y="f949"/>
                </a:cubicBezTo>
                <a:cubicBezTo>
                  <a:pt x="f950" y="f951"/>
                  <a:pt x="f952" y="f953"/>
                  <a:pt x="f954" y="f955"/>
                </a:cubicBezTo>
                <a:cubicBezTo>
                  <a:pt x="f956" y="f957"/>
                  <a:pt x="f958" y="f959"/>
                  <a:pt x="f960" y="f961"/>
                </a:cubicBezTo>
                <a:cubicBezTo>
                  <a:pt x="f962" y="f963"/>
                  <a:pt x="f964" y="f965"/>
                  <a:pt x="f966" y="f967"/>
                </a:cubicBezTo>
                <a:cubicBezTo>
                  <a:pt x="f968" y="f969"/>
                  <a:pt x="f970" y="f971"/>
                  <a:pt x="f972" y="f973"/>
                </a:cubicBezTo>
                <a:cubicBezTo>
                  <a:pt x="f974" y="f975"/>
                  <a:pt x="f976" y="f977"/>
                  <a:pt x="f978" y="f979"/>
                </a:cubicBezTo>
                <a:cubicBezTo>
                  <a:pt x="f980" y="f981"/>
                  <a:pt x="f982" y="f983"/>
                  <a:pt x="f984" y="f985"/>
                </a:cubicBezTo>
                <a:cubicBezTo>
                  <a:pt x="f986" y="f987"/>
                  <a:pt x="f988" y="f989"/>
                  <a:pt x="f990" y="f991"/>
                </a:cubicBezTo>
                <a:cubicBezTo>
                  <a:pt x="f992" y="f993"/>
                  <a:pt x="f994" y="f995"/>
                  <a:pt x="f996" y="f997"/>
                </a:cubicBezTo>
                <a:cubicBezTo>
                  <a:pt x="f998" y="f999"/>
                  <a:pt x="f1000" y="f1001"/>
                  <a:pt x="f1002" y="f1003"/>
                </a:cubicBezTo>
                <a:cubicBezTo>
                  <a:pt x="f1004" y="f1005"/>
                  <a:pt x="f1006" y="f1007"/>
                  <a:pt x="f1008" y="f1009"/>
                </a:cubicBezTo>
                <a:cubicBezTo>
                  <a:pt x="f1010" y="f1011"/>
                  <a:pt x="f1012" y="f1013"/>
                  <a:pt x="f1014" y="f1015"/>
                </a:cubicBezTo>
                <a:cubicBezTo>
                  <a:pt x="f1016" y="f1017"/>
                  <a:pt x="f1018" y="f1019"/>
                  <a:pt x="f1020" y="f1021"/>
                </a:cubicBezTo>
                <a:cubicBezTo>
                  <a:pt x="f1022" y="f1023"/>
                  <a:pt x="f1024" y="f1025"/>
                  <a:pt x="f1026" y="f1027"/>
                </a:cubicBezTo>
                <a:cubicBezTo>
                  <a:pt x="f1028" y="f1029"/>
                  <a:pt x="f1030" y="f1031"/>
                  <a:pt x="f1032" y="f1033"/>
                </a:cubicBezTo>
                <a:cubicBezTo>
                  <a:pt x="f1034" y="f1035"/>
                  <a:pt x="f1036" y="f1037"/>
                  <a:pt x="f1038" y="f1039"/>
                </a:cubicBezTo>
                <a:cubicBezTo>
                  <a:pt x="f1040" y="f1041"/>
                  <a:pt x="f1042" y="f1043"/>
                  <a:pt x="f1044" y="f1045"/>
                </a:cubicBezTo>
                <a:cubicBezTo>
                  <a:pt x="f1046" y="f1047"/>
                  <a:pt x="f1048" y="f1049"/>
                  <a:pt x="f1050" y="f1051"/>
                </a:cubicBezTo>
                <a:cubicBezTo>
                  <a:pt x="f1052" y="f1053"/>
                  <a:pt x="f1054" y="f1055"/>
                  <a:pt x="f1056" y="f1057"/>
                </a:cubicBezTo>
                <a:cubicBezTo>
                  <a:pt x="f1058" y="f1059"/>
                  <a:pt x="f1060" y="f1061"/>
                  <a:pt x="f1062" y="f1063"/>
                </a:cubicBezTo>
                <a:cubicBezTo>
                  <a:pt x="f1064" y="f1065"/>
                  <a:pt x="f1066" y="f1067"/>
                  <a:pt x="f1068" y="f1069"/>
                </a:cubicBezTo>
                <a:cubicBezTo>
                  <a:pt x="f1070" y="f1071"/>
                  <a:pt x="f1072" y="f1073"/>
                  <a:pt x="f1074" y="f1075"/>
                </a:cubicBezTo>
                <a:cubicBezTo>
                  <a:pt x="f1076" y="f1077"/>
                  <a:pt x="f1078" y="f1079"/>
                  <a:pt x="f1080" y="f1081"/>
                </a:cubicBezTo>
                <a:cubicBezTo>
                  <a:pt x="f1082" y="f1083"/>
                  <a:pt x="f1084" y="f1085"/>
                  <a:pt x="f1086" y="f1087"/>
                </a:cubicBezTo>
                <a:cubicBezTo>
                  <a:pt x="f1088" y="f1089"/>
                  <a:pt x="f1090" y="f1091"/>
                  <a:pt x="f1092" y="f1093"/>
                </a:cubicBezTo>
                <a:cubicBezTo>
                  <a:pt x="f1094" y="f1095"/>
                  <a:pt x="f1096" y="f1097"/>
                  <a:pt x="f1098" y="f1099"/>
                </a:cubicBezTo>
                <a:cubicBezTo>
                  <a:pt x="f1100" y="f1101"/>
                  <a:pt x="f1102" y="f1103"/>
                  <a:pt x="f1104" y="f1105"/>
                </a:cubicBezTo>
                <a:cubicBezTo>
                  <a:pt x="f1106" y="f1107"/>
                  <a:pt x="f1108" y="f1109"/>
                  <a:pt x="f1110" y="f1111"/>
                </a:cubicBezTo>
                <a:cubicBezTo>
                  <a:pt x="f1112" y="f1113"/>
                  <a:pt x="f1114" y="f1115"/>
                  <a:pt x="f1116" y="f1117"/>
                </a:cubicBezTo>
                <a:cubicBezTo>
                  <a:pt x="f1118" y="f1119"/>
                  <a:pt x="f1120" y="f1121"/>
                  <a:pt x="f1122" y="f1123"/>
                </a:cubicBezTo>
                <a:cubicBezTo>
                  <a:pt x="f1124" y="f1125"/>
                  <a:pt x="f1126" y="f1127"/>
                  <a:pt x="f1128" y="f1129"/>
                </a:cubicBezTo>
                <a:cubicBezTo>
                  <a:pt x="f1130" y="f1131"/>
                  <a:pt x="f1132" y="f1133"/>
                  <a:pt x="f1134" y="f1135"/>
                </a:cubicBezTo>
                <a:cubicBezTo>
                  <a:pt x="f1136" y="f1137"/>
                  <a:pt x="f1138" y="f1139"/>
                  <a:pt x="f1140" y="f1141"/>
                </a:cubicBezTo>
                <a:cubicBezTo>
                  <a:pt x="f1142" y="f1143"/>
                  <a:pt x="f1144" y="f1145"/>
                  <a:pt x="f1146" y="f1147"/>
                </a:cubicBezTo>
                <a:cubicBezTo>
                  <a:pt x="f1148" y="f1149"/>
                  <a:pt x="f1150" y="f1151"/>
                  <a:pt x="f1152" y="f1153"/>
                </a:cubicBezTo>
                <a:cubicBezTo>
                  <a:pt x="f1154" y="f1155"/>
                  <a:pt x="f1156" y="f1157"/>
                  <a:pt x="f1158" y="f1159"/>
                </a:cubicBezTo>
                <a:cubicBezTo>
                  <a:pt x="f1160" y="f1161"/>
                  <a:pt x="f1162" y="f1163"/>
                  <a:pt x="f1164" y="f1165"/>
                </a:cubicBezTo>
                <a:cubicBezTo>
                  <a:pt x="f1166" y="f1167"/>
                  <a:pt x="f1168" y="f1169"/>
                  <a:pt x="f1170" y="f1171"/>
                </a:cubicBezTo>
                <a:cubicBezTo>
                  <a:pt x="f1172" y="f1173"/>
                  <a:pt x="f1174" y="f1175"/>
                  <a:pt x="f1176" y="f1177"/>
                </a:cubicBezTo>
                <a:cubicBezTo>
                  <a:pt x="f1178" y="f1179"/>
                  <a:pt x="f1180" y="f1181"/>
                  <a:pt x="f1182" y="f1183"/>
                </a:cubicBezTo>
                <a:cubicBezTo>
                  <a:pt x="f1184" y="f1185"/>
                  <a:pt x="f1186" y="f1187"/>
                  <a:pt x="f1188" y="f1189"/>
                </a:cubicBezTo>
                <a:close/>
              </a:path>
            </a:pathLst>
          </a:custGeom>
          <a:solidFill>
            <a:srgbClr val="543E34">
              <a:alpha val="13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543E34"/>
              </a:solidFill>
              <a:uFillTx/>
              <a:latin typeface="Gill Sans Nova Light"/>
            </a:endParaRPr>
          </a:p>
        </p:txBody>
      </p:sp>
      <p:sp>
        <p:nvSpPr>
          <p:cNvPr id="6" name="Freeform: Shape 12">
            <a:extLst>
              <a:ext uri="{FF2B5EF4-FFF2-40B4-BE49-F238E27FC236}">
                <a16:creationId xmlns:a16="http://schemas.microsoft.com/office/drawing/2014/main" id="{92DAD55F-0D11-A9F4-2CDA-7C234A198481}"/>
              </a:ext>
            </a:extLst>
          </p:cNvPr>
          <p:cNvSpPr/>
          <p:nvPr/>
        </p:nvSpPr>
        <p:spPr>
          <a:xfrm>
            <a:off x="5790282" y="0"/>
            <a:ext cx="6401714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401718"/>
              <a:gd name="f7" fmla="val 6857999"/>
              <a:gd name="f8" fmla="val 13164"/>
              <a:gd name="f9" fmla="val 4837168"/>
              <a:gd name="f10" fmla="val 4970284"/>
              <a:gd name="f11" fmla="val 6566499"/>
              <a:gd name="f12" fmla="val 5459272"/>
              <a:gd name="f13" fmla="val 5503700"/>
              <a:gd name="f14" fmla="val 5952697"/>
              <a:gd name="f15" fmla="val 4415857"/>
              <a:gd name="f16" fmla="val 5441996"/>
              <a:gd name="f17" fmla="val 3607583"/>
              <a:gd name="f18" fmla="val 4534017"/>
              <a:gd name="f19" fmla="val 2170575"/>
              <a:gd name="f20" fmla="val 1476973"/>
              <a:gd name="f21" fmla="val 3238952"/>
              <a:gd name="f22" fmla="val 333189"/>
              <a:gd name="f23" fmla="val 1342399"/>
              <a:gd name="f24" fmla="val 249159"/>
              <a:gd name="f25" fmla="val 1202652"/>
              <a:gd name="f26" fmla="val -60917"/>
              <a:gd name="f27" fmla="val 673160"/>
              <a:gd name="f28" fmla="val 10627"/>
              <a:gd name="f29" fmla="val 17156"/>
              <a:gd name="f30" fmla="+- 0 0 -90"/>
              <a:gd name="f31" fmla="*/ f3 1 6401718"/>
              <a:gd name="f32" fmla="*/ f4 1 6857999"/>
              <a:gd name="f33" fmla="val f5"/>
              <a:gd name="f34" fmla="val f6"/>
              <a:gd name="f35" fmla="val f7"/>
              <a:gd name="f36" fmla="*/ f30 f0 1"/>
              <a:gd name="f37" fmla="+- f35 0 f33"/>
              <a:gd name="f38" fmla="+- f34 0 f33"/>
              <a:gd name="f39" fmla="*/ f36 1 f2"/>
              <a:gd name="f40" fmla="*/ f38 1 6401718"/>
              <a:gd name="f41" fmla="*/ f37 1 6857999"/>
              <a:gd name="f42" fmla="*/ 13164 f38 1"/>
              <a:gd name="f43" fmla="*/ 0 f37 1"/>
              <a:gd name="f44" fmla="*/ 6401718 f38 1"/>
              <a:gd name="f45" fmla="*/ 6857999 f37 1"/>
              <a:gd name="f46" fmla="*/ 4837168 f38 1"/>
              <a:gd name="f47" fmla="*/ 4970284 f38 1"/>
              <a:gd name="f48" fmla="*/ 6566499 f37 1"/>
              <a:gd name="f49" fmla="*/ 5441996 f38 1"/>
              <a:gd name="f50" fmla="*/ 3607583 f37 1"/>
              <a:gd name="f51" fmla="*/ 333189 f38 1"/>
              <a:gd name="f52" fmla="*/ 1342399 f37 1"/>
              <a:gd name="f53" fmla="*/ 10627 f38 1"/>
              <a:gd name="f54" fmla="*/ 17156 f37 1"/>
              <a:gd name="f55" fmla="+- f39 0 f1"/>
              <a:gd name="f56" fmla="*/ f42 1 6401718"/>
              <a:gd name="f57" fmla="*/ f43 1 6857999"/>
              <a:gd name="f58" fmla="*/ f44 1 6401718"/>
              <a:gd name="f59" fmla="*/ f45 1 6857999"/>
              <a:gd name="f60" fmla="*/ f46 1 6401718"/>
              <a:gd name="f61" fmla="*/ f47 1 6401718"/>
              <a:gd name="f62" fmla="*/ f48 1 6857999"/>
              <a:gd name="f63" fmla="*/ f49 1 6401718"/>
              <a:gd name="f64" fmla="*/ f50 1 6857999"/>
              <a:gd name="f65" fmla="*/ f51 1 6401718"/>
              <a:gd name="f66" fmla="*/ f52 1 6857999"/>
              <a:gd name="f67" fmla="*/ f53 1 6401718"/>
              <a:gd name="f68" fmla="*/ f54 1 6857999"/>
              <a:gd name="f69" fmla="*/ f33 1 f40"/>
              <a:gd name="f70" fmla="*/ f34 1 f40"/>
              <a:gd name="f71" fmla="*/ f33 1 f41"/>
              <a:gd name="f72" fmla="*/ f35 1 f41"/>
              <a:gd name="f73" fmla="*/ f56 1 f40"/>
              <a:gd name="f74" fmla="*/ f57 1 f41"/>
              <a:gd name="f75" fmla="*/ f58 1 f40"/>
              <a:gd name="f76" fmla="*/ f59 1 f41"/>
              <a:gd name="f77" fmla="*/ f60 1 f40"/>
              <a:gd name="f78" fmla="*/ f61 1 f40"/>
              <a:gd name="f79" fmla="*/ f62 1 f41"/>
              <a:gd name="f80" fmla="*/ f63 1 f40"/>
              <a:gd name="f81" fmla="*/ f64 1 f41"/>
              <a:gd name="f82" fmla="*/ f65 1 f40"/>
              <a:gd name="f83" fmla="*/ f66 1 f41"/>
              <a:gd name="f84" fmla="*/ f67 1 f40"/>
              <a:gd name="f85" fmla="*/ f68 1 f41"/>
              <a:gd name="f86" fmla="*/ f69 f31 1"/>
              <a:gd name="f87" fmla="*/ f70 f31 1"/>
              <a:gd name="f88" fmla="*/ f72 f32 1"/>
              <a:gd name="f89" fmla="*/ f71 f32 1"/>
              <a:gd name="f90" fmla="*/ f73 f31 1"/>
              <a:gd name="f91" fmla="*/ f74 f32 1"/>
              <a:gd name="f92" fmla="*/ f75 f31 1"/>
              <a:gd name="f93" fmla="*/ f76 f32 1"/>
              <a:gd name="f94" fmla="*/ f77 f31 1"/>
              <a:gd name="f95" fmla="*/ f78 f31 1"/>
              <a:gd name="f96" fmla="*/ f79 f32 1"/>
              <a:gd name="f97" fmla="*/ f80 f31 1"/>
              <a:gd name="f98" fmla="*/ f81 f32 1"/>
              <a:gd name="f99" fmla="*/ f82 f31 1"/>
              <a:gd name="f100" fmla="*/ f83 f32 1"/>
              <a:gd name="f101" fmla="*/ f84 f31 1"/>
              <a:gd name="f102" fmla="*/ f85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5">
                <a:pos x="f90" y="f91"/>
              </a:cxn>
              <a:cxn ang="f55">
                <a:pos x="f92" y="f91"/>
              </a:cxn>
              <a:cxn ang="f55">
                <a:pos x="f92" y="f93"/>
              </a:cxn>
              <a:cxn ang="f55">
                <a:pos x="f94" y="f93"/>
              </a:cxn>
              <a:cxn ang="f55">
                <a:pos x="f95" y="f96"/>
              </a:cxn>
              <a:cxn ang="f55">
                <a:pos x="f97" y="f98"/>
              </a:cxn>
              <a:cxn ang="f55">
                <a:pos x="f99" y="f100"/>
              </a:cxn>
              <a:cxn ang="f55">
                <a:pos x="f101" y="f102"/>
              </a:cxn>
            </a:cxnLst>
            <a:rect l="f86" t="f89" r="f87" b="f88"/>
            <a:pathLst>
              <a:path w="6401718" h="6857999">
                <a:moveTo>
                  <a:pt x="f8" y="f5"/>
                </a:moveTo>
                <a:lnTo>
                  <a:pt x="f6" y="f5"/>
                </a:lnTo>
                <a:lnTo>
                  <a:pt x="f6" y="f7"/>
                </a:lnTo>
                <a:lnTo>
                  <a:pt x="f9" y="f7"/>
                </a:ln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lose/>
              </a:path>
            </a:pathLst>
          </a:custGeom>
          <a:solidFill>
            <a:srgbClr val="A09D7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543E34"/>
              </a:solidFill>
              <a:uFillTx/>
              <a:latin typeface="Gill Sans Nova Light"/>
            </a:endParaRPr>
          </a:p>
        </p:txBody>
      </p:sp>
      <p:sp>
        <p:nvSpPr>
          <p:cNvPr id="7" name="Freeform: Shape 27">
            <a:extLst>
              <a:ext uri="{FF2B5EF4-FFF2-40B4-BE49-F238E27FC236}">
                <a16:creationId xmlns:a16="http://schemas.microsoft.com/office/drawing/2014/main" id="{0CE34547-5C32-AE8B-9B65-CDDC4A6326EF}"/>
              </a:ext>
            </a:extLst>
          </p:cNvPr>
          <p:cNvSpPr/>
          <p:nvPr/>
        </p:nvSpPr>
        <p:spPr>
          <a:xfrm>
            <a:off x="4749567" y="5750378"/>
            <a:ext cx="5273225" cy="116917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273226"/>
              <a:gd name="f7" fmla="val 1169180"/>
              <a:gd name="f8" fmla="val 1135564"/>
              <a:gd name="f9" fmla="val 139492"/>
              <a:gd name="f10" fmla="val 1076708"/>
              <a:gd name="f11" fmla="val 912137"/>
              <a:gd name="f12" fmla="val 750675"/>
              <a:gd name="f13" fmla="val 2354904"/>
              <a:gd name="f14" fmla="val 146401"/>
              <a:gd name="f15" fmla="val 2981132"/>
              <a:gd name="f16" fmla="val 1306"/>
              <a:gd name="f17" fmla="val 3360846"/>
              <a:gd name="f18" fmla="val 9"/>
              <a:gd name="f19" fmla="val 3487417"/>
              <a:gd name="f20" fmla="val -424"/>
              <a:gd name="f21" fmla="val 3586598"/>
              <a:gd name="f22" fmla="val 15121"/>
              <a:gd name="f23" fmla="val 3679500"/>
              <a:gd name="f24" fmla="val 34963"/>
              <a:gd name="f25" fmla="val 4251313"/>
              <a:gd name="f26" fmla="val 157103"/>
              <a:gd name="f27" fmla="val 4990416"/>
              <a:gd name="f28" fmla="val 528605"/>
              <a:gd name="f29" fmla="+- 0 0 -90"/>
              <a:gd name="f30" fmla="*/ f3 1 5273226"/>
              <a:gd name="f31" fmla="*/ f4 1 1169180"/>
              <a:gd name="f32" fmla="val f5"/>
              <a:gd name="f33" fmla="val f6"/>
              <a:gd name="f34" fmla="val f7"/>
              <a:gd name="f35" fmla="*/ f29 f0 1"/>
              <a:gd name="f36" fmla="+- f34 0 f32"/>
              <a:gd name="f37" fmla="+- f33 0 f32"/>
              <a:gd name="f38" fmla="*/ f35 1 f2"/>
              <a:gd name="f39" fmla="*/ f37 1 5273226"/>
              <a:gd name="f40" fmla="*/ f36 1 1169180"/>
              <a:gd name="f41" fmla="*/ 1076708 f36 1"/>
              <a:gd name="f42" fmla="*/ 750675 f36 1"/>
              <a:gd name="f43" fmla="*/ 9 f36 1"/>
              <a:gd name="f44" fmla="*/ 34963 f36 1"/>
              <a:gd name="f45" fmla="*/ 1169180 f36 1"/>
              <a:gd name="f46" fmla="*/ 0 f37 1"/>
              <a:gd name="f47" fmla="*/ 1135564 f36 1"/>
              <a:gd name="f48" fmla="*/ 139492 f37 1"/>
              <a:gd name="f49" fmla="*/ 912137 f37 1"/>
              <a:gd name="f50" fmla="*/ 3360846 f37 1"/>
              <a:gd name="f51" fmla="*/ 3679500 f37 1"/>
              <a:gd name="f52" fmla="*/ 5273226 f37 1"/>
              <a:gd name="f53" fmla="+- f38 0 f1"/>
              <a:gd name="f54" fmla="*/ f41 1 1169180"/>
              <a:gd name="f55" fmla="*/ f42 1 1169180"/>
              <a:gd name="f56" fmla="*/ f43 1 1169180"/>
              <a:gd name="f57" fmla="*/ f44 1 1169180"/>
              <a:gd name="f58" fmla="*/ f45 1 1169180"/>
              <a:gd name="f59" fmla="*/ f46 1 5273226"/>
              <a:gd name="f60" fmla="*/ f47 1 1169180"/>
              <a:gd name="f61" fmla="*/ f48 1 5273226"/>
              <a:gd name="f62" fmla="*/ f49 1 5273226"/>
              <a:gd name="f63" fmla="*/ f50 1 5273226"/>
              <a:gd name="f64" fmla="*/ f51 1 5273226"/>
              <a:gd name="f65" fmla="*/ f52 1 5273226"/>
              <a:gd name="f66" fmla="*/ f32 1 f39"/>
              <a:gd name="f67" fmla="*/ f33 1 f39"/>
              <a:gd name="f68" fmla="*/ f32 1 f40"/>
              <a:gd name="f69" fmla="*/ f34 1 f40"/>
              <a:gd name="f70" fmla="*/ f59 1 f39"/>
              <a:gd name="f71" fmla="*/ f60 1 f40"/>
              <a:gd name="f72" fmla="*/ f61 1 f39"/>
              <a:gd name="f73" fmla="*/ f54 1 f40"/>
              <a:gd name="f74" fmla="*/ f62 1 f39"/>
              <a:gd name="f75" fmla="*/ f55 1 f40"/>
              <a:gd name="f76" fmla="*/ f63 1 f39"/>
              <a:gd name="f77" fmla="*/ f56 1 f40"/>
              <a:gd name="f78" fmla="*/ f64 1 f39"/>
              <a:gd name="f79" fmla="*/ f57 1 f40"/>
              <a:gd name="f80" fmla="*/ f65 1 f39"/>
              <a:gd name="f81" fmla="*/ f58 1 f40"/>
              <a:gd name="f82" fmla="*/ f66 f30 1"/>
              <a:gd name="f83" fmla="*/ f67 f30 1"/>
              <a:gd name="f84" fmla="*/ f69 f31 1"/>
              <a:gd name="f85" fmla="*/ f68 f31 1"/>
              <a:gd name="f86" fmla="*/ f70 f30 1"/>
              <a:gd name="f87" fmla="*/ f71 f31 1"/>
              <a:gd name="f88" fmla="*/ f72 f30 1"/>
              <a:gd name="f89" fmla="*/ f73 f31 1"/>
              <a:gd name="f90" fmla="*/ f74 f30 1"/>
              <a:gd name="f91" fmla="*/ f75 f31 1"/>
              <a:gd name="f92" fmla="*/ f76 f30 1"/>
              <a:gd name="f93" fmla="*/ f77 f31 1"/>
              <a:gd name="f94" fmla="*/ f78 f30 1"/>
              <a:gd name="f95" fmla="*/ f79 f31 1"/>
              <a:gd name="f96" fmla="*/ f80 f30 1"/>
              <a:gd name="f97" fmla="*/ f81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3">
                <a:pos x="f86" y="f87"/>
              </a:cxn>
              <a:cxn ang="f53">
                <a:pos x="f88" y="f89"/>
              </a:cxn>
              <a:cxn ang="f53">
                <a:pos x="f90" y="f91"/>
              </a:cxn>
              <a:cxn ang="f53">
                <a:pos x="f92" y="f93"/>
              </a:cxn>
              <a:cxn ang="f53">
                <a:pos x="f94" y="f95"/>
              </a:cxn>
              <a:cxn ang="f53">
                <a:pos x="f96" y="f97"/>
              </a:cxn>
            </a:cxnLst>
            <a:rect l="f82" t="f85" r="f83" b="f84"/>
            <a:pathLst>
              <a:path w="5273226" h="1169180">
                <a:moveTo>
                  <a:pt x="f5" y="f8"/>
                </a:move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6" y="f7"/>
                </a:cubicBezTo>
              </a:path>
            </a:pathLst>
          </a:custGeom>
          <a:noFill/>
          <a:ln w="60322" cap="flat">
            <a:solidFill>
              <a:srgbClr val="FEF3ED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543E34"/>
              </a:solidFill>
              <a:uFillTx/>
              <a:latin typeface="Gill Sans Nova Light"/>
            </a:endParaRPr>
          </a:p>
        </p:txBody>
      </p:sp>
      <p:sp>
        <p:nvSpPr>
          <p:cNvPr id="8" name="Freeform: Shape 29">
            <a:extLst>
              <a:ext uri="{FF2B5EF4-FFF2-40B4-BE49-F238E27FC236}">
                <a16:creationId xmlns:a16="http://schemas.microsoft.com/office/drawing/2014/main" id="{713C0E16-010F-132C-8AF1-EAAFC3424D27}"/>
              </a:ext>
            </a:extLst>
          </p:cNvPr>
          <p:cNvSpPr/>
          <p:nvPr/>
        </p:nvSpPr>
        <p:spPr>
          <a:xfrm>
            <a:off x="8006852" y="3200884"/>
            <a:ext cx="4200863" cy="368569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200862"/>
              <a:gd name="f7" fmla="val 3685693"/>
              <a:gd name="f8" fmla="val 34189"/>
              <a:gd name="f9" fmla="val 3519677"/>
              <a:gd name="f10" fmla="val 143250"/>
              <a:gd name="f11" fmla="val 3096532"/>
              <a:gd name="f12" fmla="val 385251"/>
              <a:gd name="f13" fmla="val 2638632"/>
              <a:gd name="f14" fmla="val 809652"/>
              <a:gd name="f15" fmla="val 2444285"/>
              <a:gd name="f16" fmla="val 1552651"/>
              <a:gd name="f17" fmla="val 2104138"/>
              <a:gd name="f18" fmla="val 2223408"/>
              <a:gd name="f19" fmla="val 2861345"/>
              <a:gd name="f20" fmla="val 2658735"/>
              <a:gd name="f21" fmla="val 2522977"/>
              <a:gd name="f22" fmla="val 3141721"/>
              <a:gd name="f23" fmla="val 2147516"/>
              <a:gd name="f24" fmla="val 2519853"/>
              <a:gd name="f25" fmla="val 1056810"/>
              <a:gd name="f26" fmla="val 3147450"/>
              <a:gd name="f27" fmla="val 383844"/>
              <a:gd name="f28" fmla="val 3423705"/>
              <a:gd name="f29" fmla="val 87567"/>
              <a:gd name="f30" fmla="val 3801363"/>
              <a:gd name="f31" fmla="val 23274"/>
              <a:gd name="f32" fmla="val 3888267"/>
              <a:gd name="f33" fmla="val 10843"/>
              <a:gd name="f34" fmla="val 3954998"/>
              <a:gd name="f35" fmla="val 1342"/>
              <a:gd name="f36" fmla="val 4021507"/>
              <a:gd name="f37" fmla="val -1864"/>
              <a:gd name="f38" fmla="val 4087933"/>
              <a:gd name="f39" fmla="val 1025"/>
              <a:gd name="f40" fmla="val 4121145"/>
              <a:gd name="f41" fmla="val 2468"/>
              <a:gd name="f42" fmla="val 4167673"/>
              <a:gd name="f43" fmla="val 7342"/>
              <a:gd name="f44" fmla="val 11809"/>
              <a:gd name="f45" fmla="+- 0 0 -90"/>
              <a:gd name="f46" fmla="*/ f3 1 4200862"/>
              <a:gd name="f47" fmla="*/ f4 1 3685693"/>
              <a:gd name="f48" fmla="val f5"/>
              <a:gd name="f49" fmla="val f6"/>
              <a:gd name="f50" fmla="val f7"/>
              <a:gd name="f51" fmla="*/ f45 f0 1"/>
              <a:gd name="f52" fmla="+- f50 0 f48"/>
              <a:gd name="f53" fmla="+- f49 0 f48"/>
              <a:gd name="f54" fmla="*/ f51 1 f2"/>
              <a:gd name="f55" fmla="*/ f53 1 4200862"/>
              <a:gd name="f56" fmla="*/ f52 1 3685693"/>
              <a:gd name="f57" fmla="*/ 0 f53 1"/>
              <a:gd name="f58" fmla="*/ 3685693 f52 1"/>
              <a:gd name="f59" fmla="*/ 34189 f53 1"/>
              <a:gd name="f60" fmla="*/ 3519677 f52 1"/>
              <a:gd name="f61" fmla="*/ 809652 f53 1"/>
              <a:gd name="f62" fmla="*/ 2444285 f52 1"/>
              <a:gd name="f63" fmla="*/ 2658735 f53 1"/>
              <a:gd name="f64" fmla="*/ 2522977 f52 1"/>
              <a:gd name="f65" fmla="*/ 3147450 f53 1"/>
              <a:gd name="f66" fmla="*/ 383844 f52 1"/>
              <a:gd name="f67" fmla="*/ 3888267 f53 1"/>
              <a:gd name="f68" fmla="*/ 10843 f52 1"/>
              <a:gd name="f69" fmla="*/ 4087933 f53 1"/>
              <a:gd name="f70" fmla="*/ 1025 f52 1"/>
              <a:gd name="f71" fmla="*/ 4200862 f53 1"/>
              <a:gd name="f72" fmla="*/ 11809 f52 1"/>
              <a:gd name="f73" fmla="+- f54 0 f1"/>
              <a:gd name="f74" fmla="*/ f57 1 4200862"/>
              <a:gd name="f75" fmla="*/ f58 1 3685693"/>
              <a:gd name="f76" fmla="*/ f59 1 4200862"/>
              <a:gd name="f77" fmla="*/ f60 1 3685693"/>
              <a:gd name="f78" fmla="*/ f61 1 4200862"/>
              <a:gd name="f79" fmla="*/ f62 1 3685693"/>
              <a:gd name="f80" fmla="*/ f63 1 4200862"/>
              <a:gd name="f81" fmla="*/ f64 1 3685693"/>
              <a:gd name="f82" fmla="*/ f65 1 4200862"/>
              <a:gd name="f83" fmla="*/ f66 1 3685693"/>
              <a:gd name="f84" fmla="*/ f67 1 4200862"/>
              <a:gd name="f85" fmla="*/ f68 1 3685693"/>
              <a:gd name="f86" fmla="*/ f69 1 4200862"/>
              <a:gd name="f87" fmla="*/ f70 1 3685693"/>
              <a:gd name="f88" fmla="*/ f71 1 4200862"/>
              <a:gd name="f89" fmla="*/ f72 1 3685693"/>
              <a:gd name="f90" fmla="*/ f48 1 f55"/>
              <a:gd name="f91" fmla="*/ f49 1 f55"/>
              <a:gd name="f92" fmla="*/ f48 1 f56"/>
              <a:gd name="f93" fmla="*/ f50 1 f56"/>
              <a:gd name="f94" fmla="*/ f74 1 f55"/>
              <a:gd name="f95" fmla="*/ f75 1 f56"/>
              <a:gd name="f96" fmla="*/ f76 1 f55"/>
              <a:gd name="f97" fmla="*/ f77 1 f56"/>
              <a:gd name="f98" fmla="*/ f78 1 f55"/>
              <a:gd name="f99" fmla="*/ f79 1 f56"/>
              <a:gd name="f100" fmla="*/ f80 1 f55"/>
              <a:gd name="f101" fmla="*/ f81 1 f56"/>
              <a:gd name="f102" fmla="*/ f82 1 f55"/>
              <a:gd name="f103" fmla="*/ f83 1 f56"/>
              <a:gd name="f104" fmla="*/ f84 1 f55"/>
              <a:gd name="f105" fmla="*/ f85 1 f56"/>
              <a:gd name="f106" fmla="*/ f86 1 f55"/>
              <a:gd name="f107" fmla="*/ f87 1 f56"/>
              <a:gd name="f108" fmla="*/ f88 1 f55"/>
              <a:gd name="f109" fmla="*/ f89 1 f56"/>
              <a:gd name="f110" fmla="*/ f90 f46 1"/>
              <a:gd name="f111" fmla="*/ f91 f46 1"/>
              <a:gd name="f112" fmla="*/ f93 f47 1"/>
              <a:gd name="f113" fmla="*/ f92 f47 1"/>
              <a:gd name="f114" fmla="*/ f94 f46 1"/>
              <a:gd name="f115" fmla="*/ f95 f47 1"/>
              <a:gd name="f116" fmla="*/ f96 f46 1"/>
              <a:gd name="f117" fmla="*/ f97 f47 1"/>
              <a:gd name="f118" fmla="*/ f98 f46 1"/>
              <a:gd name="f119" fmla="*/ f99 f47 1"/>
              <a:gd name="f120" fmla="*/ f100 f46 1"/>
              <a:gd name="f121" fmla="*/ f101 f47 1"/>
              <a:gd name="f122" fmla="*/ f102 f46 1"/>
              <a:gd name="f123" fmla="*/ f103 f47 1"/>
              <a:gd name="f124" fmla="*/ f104 f46 1"/>
              <a:gd name="f125" fmla="*/ f105 f47 1"/>
              <a:gd name="f126" fmla="*/ f106 f46 1"/>
              <a:gd name="f127" fmla="*/ f107 f47 1"/>
              <a:gd name="f128" fmla="*/ f108 f46 1"/>
              <a:gd name="f129" fmla="*/ f109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3">
                <a:pos x="f114" y="f115"/>
              </a:cxn>
              <a:cxn ang="f73">
                <a:pos x="f116" y="f117"/>
              </a:cxn>
              <a:cxn ang="f73">
                <a:pos x="f118" y="f119"/>
              </a:cxn>
              <a:cxn ang="f73">
                <a:pos x="f120" y="f121"/>
              </a:cxn>
              <a:cxn ang="f73">
                <a:pos x="f122" y="f123"/>
              </a:cxn>
              <a:cxn ang="f73">
                <a:pos x="f124" y="f125"/>
              </a:cxn>
              <a:cxn ang="f73">
                <a:pos x="f126" y="f127"/>
              </a:cxn>
              <a:cxn ang="f73">
                <a:pos x="f128" y="f129"/>
              </a:cxn>
            </a:cxnLst>
            <a:rect l="f110" t="f113" r="f111" b="f112"/>
            <a:pathLst>
              <a:path w="4200862" h="3685693">
                <a:moveTo>
                  <a:pt x="f5" y="f7"/>
                </a:moveTo>
                <a:lnTo>
                  <a:pt x="f8" y="f9"/>
                </a:ln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6" y="f44"/>
                </a:cubicBezTo>
              </a:path>
            </a:pathLst>
          </a:custGeom>
          <a:noFill/>
          <a:ln w="85725" cap="flat">
            <a:solidFill>
              <a:srgbClr val="FEF3ED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543E34"/>
              </a:solidFill>
              <a:uFillTx/>
              <a:latin typeface="Gill Sans Nova Light"/>
            </a:endParaRPr>
          </a:p>
        </p:txBody>
      </p:sp>
    </p:spTree>
    <p:extLst>
      <p:ext uri="{BB962C8B-B14F-4D97-AF65-F5344CB8AC3E}">
        <p14:creationId xmlns:p14="http://schemas.microsoft.com/office/powerpoint/2010/main" val="16966634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6">
            <a:extLst>
              <a:ext uri="{FF2B5EF4-FFF2-40B4-BE49-F238E27FC236}">
                <a16:creationId xmlns:a16="http://schemas.microsoft.com/office/drawing/2014/main" id="{D11BC899-D939-61E5-3267-42646EBFE3EB}"/>
              </a:ext>
            </a:extLst>
          </p:cNvPr>
          <p:cNvSpPr/>
          <p:nvPr/>
        </p:nvSpPr>
        <p:spPr>
          <a:xfrm>
            <a:off x="8645825" y="0"/>
            <a:ext cx="3546171" cy="466989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546175"/>
              <a:gd name="f7" fmla="val 4669896"/>
              <a:gd name="f8" fmla="val 196669"/>
              <a:gd name="f9" fmla="val 3301022"/>
              <a:gd name="f10" fmla="val 4559120"/>
              <a:gd name="f11" fmla="val 1737541"/>
              <a:gd name="f12" fmla="val 3850476"/>
              <a:gd name="f13" fmla="val 786681"/>
              <a:gd name="f14" fmla="val 3370244"/>
              <a:gd name="f15" fmla="val 294600"/>
              <a:gd name="f16" fmla="val 2329081"/>
              <a:gd name="f17" fmla="val 26188"/>
              <a:gd name="f18" fmla="val 1761108"/>
              <a:gd name="f19" fmla="val -5879"/>
              <a:gd name="f20" fmla="val 1237338"/>
              <a:gd name="f21" fmla="val 758"/>
              <a:gd name="f22" fmla="val 920518"/>
              <a:gd name="f23" fmla="val -1092"/>
              <a:gd name="f24" fmla="val 722283"/>
              <a:gd name="f25" fmla="val 18818"/>
              <a:gd name="f26" fmla="val 445104"/>
              <a:gd name="f27" fmla="val 124987"/>
              <a:gd name="f28" fmla="val 162828"/>
              <a:gd name="f29" fmla="+- 0 0 -90"/>
              <a:gd name="f30" fmla="*/ f3 1 3546175"/>
              <a:gd name="f31" fmla="*/ f4 1 4669896"/>
              <a:gd name="f32" fmla="val f5"/>
              <a:gd name="f33" fmla="val f6"/>
              <a:gd name="f34" fmla="val f7"/>
              <a:gd name="f35" fmla="*/ f29 f0 1"/>
              <a:gd name="f36" fmla="+- f34 0 f32"/>
              <a:gd name="f37" fmla="+- f33 0 f32"/>
              <a:gd name="f38" fmla="*/ f35 1 f2"/>
              <a:gd name="f39" fmla="*/ f37 1 3546175"/>
              <a:gd name="f40" fmla="*/ f36 1 4669896"/>
              <a:gd name="f41" fmla="*/ 196669 f37 1"/>
              <a:gd name="f42" fmla="*/ 0 f36 1"/>
              <a:gd name="f43" fmla="*/ 3546175 f37 1"/>
              <a:gd name="f44" fmla="*/ 4669896 f36 1"/>
              <a:gd name="f45" fmla="*/ 3301022 f37 1"/>
              <a:gd name="f46" fmla="*/ 4559120 f36 1"/>
              <a:gd name="f47" fmla="*/ 294600 f37 1"/>
              <a:gd name="f48" fmla="*/ 2329081 f36 1"/>
              <a:gd name="f49" fmla="*/ 758 f37 1"/>
              <a:gd name="f50" fmla="*/ 920518 f36 1"/>
              <a:gd name="f51" fmla="*/ 124987 f37 1"/>
              <a:gd name="f52" fmla="*/ 162828 f36 1"/>
              <a:gd name="f53" fmla="+- f38 0 f1"/>
              <a:gd name="f54" fmla="*/ f41 1 3546175"/>
              <a:gd name="f55" fmla="*/ f42 1 4669896"/>
              <a:gd name="f56" fmla="*/ f43 1 3546175"/>
              <a:gd name="f57" fmla="*/ f44 1 4669896"/>
              <a:gd name="f58" fmla="*/ f45 1 3546175"/>
              <a:gd name="f59" fmla="*/ f46 1 4669896"/>
              <a:gd name="f60" fmla="*/ f47 1 3546175"/>
              <a:gd name="f61" fmla="*/ f48 1 4669896"/>
              <a:gd name="f62" fmla="*/ f49 1 3546175"/>
              <a:gd name="f63" fmla="*/ f50 1 4669896"/>
              <a:gd name="f64" fmla="*/ f51 1 3546175"/>
              <a:gd name="f65" fmla="*/ f52 1 4669896"/>
              <a:gd name="f66" fmla="*/ f32 1 f39"/>
              <a:gd name="f67" fmla="*/ f33 1 f39"/>
              <a:gd name="f68" fmla="*/ f32 1 f40"/>
              <a:gd name="f69" fmla="*/ f34 1 f40"/>
              <a:gd name="f70" fmla="*/ f54 1 f39"/>
              <a:gd name="f71" fmla="*/ f55 1 f40"/>
              <a:gd name="f72" fmla="*/ f56 1 f39"/>
              <a:gd name="f73" fmla="*/ f57 1 f40"/>
              <a:gd name="f74" fmla="*/ f58 1 f39"/>
              <a:gd name="f75" fmla="*/ f59 1 f40"/>
              <a:gd name="f76" fmla="*/ f60 1 f39"/>
              <a:gd name="f77" fmla="*/ f61 1 f40"/>
              <a:gd name="f78" fmla="*/ f62 1 f39"/>
              <a:gd name="f79" fmla="*/ f63 1 f40"/>
              <a:gd name="f80" fmla="*/ f64 1 f39"/>
              <a:gd name="f81" fmla="*/ f65 1 f40"/>
              <a:gd name="f82" fmla="*/ f66 f30 1"/>
              <a:gd name="f83" fmla="*/ f67 f30 1"/>
              <a:gd name="f84" fmla="*/ f69 f31 1"/>
              <a:gd name="f85" fmla="*/ f68 f31 1"/>
              <a:gd name="f86" fmla="*/ f70 f30 1"/>
              <a:gd name="f87" fmla="*/ f71 f31 1"/>
              <a:gd name="f88" fmla="*/ f72 f30 1"/>
              <a:gd name="f89" fmla="*/ f73 f31 1"/>
              <a:gd name="f90" fmla="*/ f74 f30 1"/>
              <a:gd name="f91" fmla="*/ f75 f31 1"/>
              <a:gd name="f92" fmla="*/ f76 f30 1"/>
              <a:gd name="f93" fmla="*/ f77 f31 1"/>
              <a:gd name="f94" fmla="*/ f78 f30 1"/>
              <a:gd name="f95" fmla="*/ f79 f31 1"/>
              <a:gd name="f96" fmla="*/ f80 f30 1"/>
              <a:gd name="f97" fmla="*/ f81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3">
                <a:pos x="f86" y="f87"/>
              </a:cxn>
              <a:cxn ang="f53">
                <a:pos x="f88" y="f87"/>
              </a:cxn>
              <a:cxn ang="f53">
                <a:pos x="f88" y="f89"/>
              </a:cxn>
              <a:cxn ang="f53">
                <a:pos x="f90" y="f91"/>
              </a:cxn>
              <a:cxn ang="f53">
                <a:pos x="f92" y="f93"/>
              </a:cxn>
              <a:cxn ang="f53">
                <a:pos x="f94" y="f95"/>
              </a:cxn>
              <a:cxn ang="f53">
                <a:pos x="f96" y="f97"/>
              </a:cxn>
            </a:cxnLst>
            <a:rect l="f82" t="f85" r="f83" b="f84"/>
            <a:pathLst>
              <a:path w="3546175" h="4669896">
                <a:moveTo>
                  <a:pt x="f8" y="f5"/>
                </a:moveTo>
                <a:lnTo>
                  <a:pt x="f6" y="f5"/>
                </a:lnTo>
                <a:lnTo>
                  <a:pt x="f6" y="f7"/>
                </a:lnTo>
                <a:lnTo>
                  <a:pt x="f9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lose/>
              </a:path>
            </a:pathLst>
          </a:custGeom>
          <a:solidFill>
            <a:srgbClr val="CF9B92">
              <a:alpha val="3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543E34"/>
              </a:solidFill>
              <a:uFillTx/>
              <a:latin typeface="Gill Sans Nova Light"/>
            </a:endParaRPr>
          </a:p>
        </p:txBody>
      </p:sp>
      <p:sp>
        <p:nvSpPr>
          <p:cNvPr id="3" name="Freeform: Shape 22">
            <a:extLst>
              <a:ext uri="{FF2B5EF4-FFF2-40B4-BE49-F238E27FC236}">
                <a16:creationId xmlns:a16="http://schemas.microsoft.com/office/drawing/2014/main" id="{1F9357C3-C1D7-5F44-0950-30AEFE28B8E0}"/>
              </a:ext>
            </a:extLst>
          </p:cNvPr>
          <p:cNvSpPr/>
          <p:nvPr/>
        </p:nvSpPr>
        <p:spPr>
          <a:xfrm>
            <a:off x="9843580" y="1681974"/>
            <a:ext cx="2357771" cy="518504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304475"/>
              <a:gd name="f7" fmla="val 5150921"/>
              <a:gd name="f8" fmla="val 1235764"/>
              <a:gd name="f9" fmla="val 1089744"/>
              <a:gd name="f10" fmla="val 4970003"/>
              <a:gd name="f11" fmla="val 919633"/>
              <a:gd name="f12" fmla="val 4675268"/>
              <a:gd name="f13" fmla="val 706756"/>
              <a:gd name="f14" fmla="val 4186633"/>
              <a:gd name="f15" fmla="val 159927"/>
              <a:gd name="f16" fmla="val 2931459"/>
              <a:gd name="f17" fmla="val -166151"/>
              <a:gd name="f18" fmla="val 2182975"/>
              <a:gd name="f19" fmla="val 87362"/>
              <a:gd name="f20" fmla="val 1347390"/>
              <a:gd name="f21" fmla="val 217029"/>
              <a:gd name="f22" fmla="val 920066"/>
              <a:gd name="f23" fmla="val 450111"/>
              <a:gd name="f24" fmla="val 628826"/>
              <a:gd name="f25" fmla="val 604815"/>
              <a:gd name="f26" fmla="val 465087"/>
              <a:gd name="f27" fmla="val 754631"/>
              <a:gd name="f28" fmla="val 296578"/>
              <a:gd name="f29" fmla="val 1030250"/>
              <a:gd name="f30" fmla="val 48187"/>
              <a:gd name="f31" fmla="val 1426482"/>
              <a:gd name="f32" fmla="val 5354"/>
              <a:gd name="f33" fmla="val 1473780"/>
              <a:gd name="f34" fmla="val 240"/>
              <a:gd name="f35" fmla="val 1521538"/>
              <a:gd name="f36" fmla="val -1153"/>
              <a:gd name="f37" fmla="val 1569604"/>
              <a:gd name="f38" fmla="val 930"/>
              <a:gd name="f39" fmla="val 1809933"/>
              <a:gd name="f40" fmla="val 11345"/>
              <a:gd name="f41" fmla="val 2067880"/>
              <a:gd name="f42" fmla="val 121265"/>
              <a:gd name="f43" fmla="val 274822"/>
              <a:gd name="f44" fmla="+- 0 0 -90"/>
              <a:gd name="f45" fmla="*/ f3 1 2304475"/>
              <a:gd name="f46" fmla="*/ f4 1 5150921"/>
              <a:gd name="f47" fmla="val f5"/>
              <a:gd name="f48" fmla="val f6"/>
              <a:gd name="f49" fmla="val f7"/>
              <a:gd name="f50" fmla="*/ f44 f0 1"/>
              <a:gd name="f51" fmla="+- f49 0 f47"/>
              <a:gd name="f52" fmla="+- f48 0 f47"/>
              <a:gd name="f53" fmla="*/ f50 1 f2"/>
              <a:gd name="f54" fmla="*/ f52 1 2304475"/>
              <a:gd name="f55" fmla="*/ f51 1 5150921"/>
              <a:gd name="f56" fmla="*/ 1235764 f52 1"/>
              <a:gd name="f57" fmla="*/ 706756 f52 1"/>
              <a:gd name="f58" fmla="*/ 87362 f52 1"/>
              <a:gd name="f59" fmla="*/ 604815 f52 1"/>
              <a:gd name="f60" fmla="*/ 1426482 f52 1"/>
              <a:gd name="f61" fmla="*/ 1569604 f52 1"/>
              <a:gd name="f62" fmla="*/ 2304475 f52 1"/>
              <a:gd name="f63" fmla="*/ 5150921 f51 1"/>
              <a:gd name="f64" fmla="*/ 4186633 f51 1"/>
              <a:gd name="f65" fmla="*/ 1347390 f51 1"/>
              <a:gd name="f66" fmla="*/ 465087 f51 1"/>
              <a:gd name="f67" fmla="*/ 5354 f51 1"/>
              <a:gd name="f68" fmla="*/ 930 f51 1"/>
              <a:gd name="f69" fmla="*/ 274822 f51 1"/>
              <a:gd name="f70" fmla="+- f53 0 f1"/>
              <a:gd name="f71" fmla="*/ f56 1 2304475"/>
              <a:gd name="f72" fmla="*/ f57 1 2304475"/>
              <a:gd name="f73" fmla="*/ f58 1 2304475"/>
              <a:gd name="f74" fmla="*/ f59 1 2304475"/>
              <a:gd name="f75" fmla="*/ f60 1 2304475"/>
              <a:gd name="f76" fmla="*/ f61 1 2304475"/>
              <a:gd name="f77" fmla="*/ f62 1 2304475"/>
              <a:gd name="f78" fmla="*/ f63 1 5150921"/>
              <a:gd name="f79" fmla="*/ f64 1 5150921"/>
              <a:gd name="f80" fmla="*/ f65 1 5150921"/>
              <a:gd name="f81" fmla="*/ f66 1 5150921"/>
              <a:gd name="f82" fmla="*/ f67 1 5150921"/>
              <a:gd name="f83" fmla="*/ f68 1 5150921"/>
              <a:gd name="f84" fmla="*/ f69 1 5150921"/>
              <a:gd name="f85" fmla="*/ f47 1 f54"/>
              <a:gd name="f86" fmla="*/ f48 1 f54"/>
              <a:gd name="f87" fmla="*/ f47 1 f55"/>
              <a:gd name="f88" fmla="*/ f49 1 f55"/>
              <a:gd name="f89" fmla="*/ f71 1 f54"/>
              <a:gd name="f90" fmla="*/ f78 1 f55"/>
              <a:gd name="f91" fmla="*/ f72 1 f54"/>
              <a:gd name="f92" fmla="*/ f79 1 f55"/>
              <a:gd name="f93" fmla="*/ f73 1 f54"/>
              <a:gd name="f94" fmla="*/ f80 1 f55"/>
              <a:gd name="f95" fmla="*/ f74 1 f54"/>
              <a:gd name="f96" fmla="*/ f81 1 f55"/>
              <a:gd name="f97" fmla="*/ f75 1 f54"/>
              <a:gd name="f98" fmla="*/ f82 1 f55"/>
              <a:gd name="f99" fmla="*/ f76 1 f54"/>
              <a:gd name="f100" fmla="*/ f83 1 f55"/>
              <a:gd name="f101" fmla="*/ f77 1 f54"/>
              <a:gd name="f102" fmla="*/ f84 1 f55"/>
              <a:gd name="f103" fmla="*/ f85 f45 1"/>
              <a:gd name="f104" fmla="*/ f86 f45 1"/>
              <a:gd name="f105" fmla="*/ f88 f46 1"/>
              <a:gd name="f106" fmla="*/ f87 f46 1"/>
              <a:gd name="f107" fmla="*/ f89 f45 1"/>
              <a:gd name="f108" fmla="*/ f90 f46 1"/>
              <a:gd name="f109" fmla="*/ f91 f45 1"/>
              <a:gd name="f110" fmla="*/ f92 f46 1"/>
              <a:gd name="f111" fmla="*/ f93 f45 1"/>
              <a:gd name="f112" fmla="*/ f94 f46 1"/>
              <a:gd name="f113" fmla="*/ f95 f45 1"/>
              <a:gd name="f114" fmla="*/ f96 f46 1"/>
              <a:gd name="f115" fmla="*/ f97 f45 1"/>
              <a:gd name="f116" fmla="*/ f98 f46 1"/>
              <a:gd name="f117" fmla="*/ f99 f45 1"/>
              <a:gd name="f118" fmla="*/ f100 f46 1"/>
              <a:gd name="f119" fmla="*/ f101 f45 1"/>
              <a:gd name="f120" fmla="*/ f102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0">
                <a:pos x="f107" y="f108"/>
              </a:cxn>
              <a:cxn ang="f70">
                <a:pos x="f109" y="f110"/>
              </a:cxn>
              <a:cxn ang="f70">
                <a:pos x="f111" y="f112"/>
              </a:cxn>
              <a:cxn ang="f70">
                <a:pos x="f113" y="f114"/>
              </a:cxn>
              <a:cxn ang="f70">
                <a:pos x="f115" y="f116"/>
              </a:cxn>
              <a:cxn ang="f70">
                <a:pos x="f117" y="f118"/>
              </a:cxn>
              <a:cxn ang="f70">
                <a:pos x="f119" y="f120"/>
              </a:cxn>
            </a:cxnLst>
            <a:rect l="f103" t="f106" r="f104" b="f105"/>
            <a:pathLst>
              <a:path w="2304475" h="5150921">
                <a:moveTo>
                  <a:pt x="f8" y="f7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6" y="f43"/>
                </a:cubicBezTo>
              </a:path>
            </a:pathLst>
          </a:custGeom>
          <a:noFill/>
          <a:ln w="69851" cap="flat">
            <a:solidFill>
              <a:srgbClr val="FEF3ED">
                <a:alpha val="50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543E34"/>
              </a:solidFill>
              <a:uFillTx/>
              <a:latin typeface="Gill Sans Nova Ligh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D7D166-2564-62C7-7A59-8FA32DDE71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/>
              <a:t>click to edit master title style	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7865F5D-18B8-496E-F89B-070EF445993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76072" y="1901952"/>
            <a:ext cx="9363455" cy="387705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45F2C2C-94BE-F2A9-43EC-4151865090E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20XX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B434A7B-8AE1-2905-3138-6DF6BB66B2E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6FF67AE-8AFA-4D9A-EDCC-7AE8F2492B6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3CE512-4E76-431D-80FD-213727395FA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5854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70251-5B5D-C594-7D1F-8E25FE358E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/>
              <a:t>click to edit master title style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03888-EFB7-8CF4-ED0F-600EC95BC325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576072" y="1901952"/>
            <a:ext cx="9363455" cy="387705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DB268-BDC7-611D-5835-4AC9E6D6574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E131C-373A-4FA9-F327-7B2DC1E889B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877EB-2C48-6EFC-D66B-435B8AC1149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497F98-30F8-461A-8861-6DC149879A77}" type="slidenum">
              <a:t>‹#›</a:t>
            </a:fld>
            <a:endParaRPr lang="en-US"/>
          </a:p>
        </p:txBody>
      </p:sp>
      <p:sp>
        <p:nvSpPr>
          <p:cNvPr id="7" name="Freeform: Shape 12">
            <a:extLst>
              <a:ext uri="{FF2B5EF4-FFF2-40B4-BE49-F238E27FC236}">
                <a16:creationId xmlns:a16="http://schemas.microsoft.com/office/drawing/2014/main" id="{B9791D52-C90D-D644-40E5-A9AA239B040F}"/>
              </a:ext>
            </a:extLst>
          </p:cNvPr>
          <p:cNvSpPr/>
          <p:nvPr/>
        </p:nvSpPr>
        <p:spPr>
          <a:xfrm>
            <a:off x="4600812" y="0"/>
            <a:ext cx="7591193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591189"/>
              <a:gd name="f7" fmla="val 6858000"/>
              <a:gd name="f8" fmla="val 3873124"/>
              <a:gd name="f9" fmla="val 37792"/>
              <a:gd name="f10" fmla="val 6767219"/>
              <a:gd name="f11" fmla="val 73499"/>
              <a:gd name="f12" fmla="val 6688089"/>
              <a:gd name="f13" fmla="val 105476"/>
              <a:gd name="f14" fmla="val 6628399"/>
              <a:gd name="f15" fmla="val 124614"/>
              <a:gd name="f16" fmla="val 6593191"/>
              <a:gd name="f17" fmla="val 1166892"/>
              <a:gd name="f18" fmla="val 4681475"/>
              <a:gd name="f19" fmla="val 4192708"/>
              <a:gd name="f20" fmla="val 5285613"/>
              <a:gd name="f21" fmla="val 5022788"/>
              <a:gd name="f22" fmla="val 3831835"/>
              <a:gd name="f23" fmla="val 5664755"/>
              <a:gd name="f24" fmla="val 2707491"/>
              <a:gd name="f25" fmla="val 4432969"/>
              <a:gd name="f26" fmla="val 1333564"/>
              <a:gd name="f27" fmla="val 3917644"/>
              <a:gd name="f28" fmla="val 112370"/>
              <a:gd name="f29" fmla="+- 0 0 -90"/>
              <a:gd name="f30" fmla="*/ f3 1 7591189"/>
              <a:gd name="f31" fmla="*/ f4 1 6858000"/>
              <a:gd name="f32" fmla="val f5"/>
              <a:gd name="f33" fmla="val f6"/>
              <a:gd name="f34" fmla="val f7"/>
              <a:gd name="f35" fmla="*/ f29 f0 1"/>
              <a:gd name="f36" fmla="+- f34 0 f32"/>
              <a:gd name="f37" fmla="+- f33 0 f32"/>
              <a:gd name="f38" fmla="*/ f35 1 f2"/>
              <a:gd name="f39" fmla="*/ f37 1 7591189"/>
              <a:gd name="f40" fmla="*/ f36 1 6858000"/>
              <a:gd name="f41" fmla="*/ 3873124 f37 1"/>
              <a:gd name="f42" fmla="*/ 0 f36 1"/>
              <a:gd name="f43" fmla="*/ 7591189 f37 1"/>
              <a:gd name="f44" fmla="*/ 6858000 f36 1"/>
              <a:gd name="f45" fmla="*/ 0 f37 1"/>
              <a:gd name="f46" fmla="*/ 37792 f37 1"/>
              <a:gd name="f47" fmla="*/ 6767219 f36 1"/>
              <a:gd name="f48" fmla="*/ 124614 f37 1"/>
              <a:gd name="f49" fmla="*/ 6593191 f36 1"/>
              <a:gd name="f50" fmla="*/ 5022788 f37 1"/>
              <a:gd name="f51" fmla="*/ 3831835 f36 1"/>
              <a:gd name="f52" fmla="*/ 3917644 f37 1"/>
              <a:gd name="f53" fmla="*/ 112370 f36 1"/>
              <a:gd name="f54" fmla="+- f38 0 f1"/>
              <a:gd name="f55" fmla="*/ f41 1 7591189"/>
              <a:gd name="f56" fmla="*/ f42 1 6858000"/>
              <a:gd name="f57" fmla="*/ f43 1 7591189"/>
              <a:gd name="f58" fmla="*/ f44 1 6858000"/>
              <a:gd name="f59" fmla="*/ f45 1 7591189"/>
              <a:gd name="f60" fmla="*/ f46 1 7591189"/>
              <a:gd name="f61" fmla="*/ f47 1 6858000"/>
              <a:gd name="f62" fmla="*/ f48 1 7591189"/>
              <a:gd name="f63" fmla="*/ f49 1 6858000"/>
              <a:gd name="f64" fmla="*/ f50 1 7591189"/>
              <a:gd name="f65" fmla="*/ f51 1 6858000"/>
              <a:gd name="f66" fmla="*/ f52 1 7591189"/>
              <a:gd name="f67" fmla="*/ f53 1 6858000"/>
              <a:gd name="f68" fmla="*/ f32 1 f39"/>
              <a:gd name="f69" fmla="*/ f33 1 f39"/>
              <a:gd name="f70" fmla="*/ f32 1 f40"/>
              <a:gd name="f71" fmla="*/ f34 1 f40"/>
              <a:gd name="f72" fmla="*/ f55 1 f39"/>
              <a:gd name="f73" fmla="*/ f56 1 f40"/>
              <a:gd name="f74" fmla="*/ f57 1 f39"/>
              <a:gd name="f75" fmla="*/ f58 1 f40"/>
              <a:gd name="f76" fmla="*/ f59 1 f39"/>
              <a:gd name="f77" fmla="*/ f60 1 f39"/>
              <a:gd name="f78" fmla="*/ f61 1 f40"/>
              <a:gd name="f79" fmla="*/ f62 1 f39"/>
              <a:gd name="f80" fmla="*/ f63 1 f40"/>
              <a:gd name="f81" fmla="*/ f64 1 f39"/>
              <a:gd name="f82" fmla="*/ f65 1 f40"/>
              <a:gd name="f83" fmla="*/ f66 1 f39"/>
              <a:gd name="f84" fmla="*/ f67 1 f40"/>
              <a:gd name="f85" fmla="*/ f68 f30 1"/>
              <a:gd name="f86" fmla="*/ f69 f30 1"/>
              <a:gd name="f87" fmla="*/ f71 f31 1"/>
              <a:gd name="f88" fmla="*/ f70 f31 1"/>
              <a:gd name="f89" fmla="*/ f72 f30 1"/>
              <a:gd name="f90" fmla="*/ f73 f31 1"/>
              <a:gd name="f91" fmla="*/ f74 f30 1"/>
              <a:gd name="f92" fmla="*/ f75 f31 1"/>
              <a:gd name="f93" fmla="*/ f76 f30 1"/>
              <a:gd name="f94" fmla="*/ f77 f30 1"/>
              <a:gd name="f95" fmla="*/ f78 f31 1"/>
              <a:gd name="f96" fmla="*/ f79 f30 1"/>
              <a:gd name="f97" fmla="*/ f80 f31 1"/>
              <a:gd name="f98" fmla="*/ f81 f30 1"/>
              <a:gd name="f99" fmla="*/ f82 f31 1"/>
              <a:gd name="f100" fmla="*/ f83 f30 1"/>
              <a:gd name="f101" fmla="*/ f84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4">
                <a:pos x="f89" y="f90"/>
              </a:cxn>
              <a:cxn ang="f54">
                <a:pos x="f91" y="f90"/>
              </a:cxn>
              <a:cxn ang="f54">
                <a:pos x="f91" y="f92"/>
              </a:cxn>
              <a:cxn ang="f54">
                <a:pos x="f93" y="f92"/>
              </a:cxn>
              <a:cxn ang="f54">
                <a:pos x="f94" y="f95"/>
              </a:cxn>
              <a:cxn ang="f54">
                <a:pos x="f96" y="f97"/>
              </a:cxn>
              <a:cxn ang="f54">
                <a:pos x="f98" y="f99"/>
              </a:cxn>
              <a:cxn ang="f54">
                <a:pos x="f100" y="f101"/>
              </a:cxn>
            </a:cxnLst>
            <a:rect l="f85" t="f88" r="f86" b="f87"/>
            <a:pathLst>
              <a:path w="7591189" h="6858000">
                <a:moveTo>
                  <a:pt x="f8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9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lose/>
              </a:path>
            </a:pathLst>
          </a:custGeom>
          <a:solidFill>
            <a:srgbClr val="C6C4AF">
              <a:alpha val="2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543E34"/>
              </a:solidFill>
              <a:uFillTx/>
              <a:latin typeface="Gill Sans Nova Light"/>
            </a:endParaRPr>
          </a:p>
        </p:txBody>
      </p:sp>
      <p:sp>
        <p:nvSpPr>
          <p:cNvPr id="8" name="Freeform: Shape 18">
            <a:extLst>
              <a:ext uri="{FF2B5EF4-FFF2-40B4-BE49-F238E27FC236}">
                <a16:creationId xmlns:a16="http://schemas.microsoft.com/office/drawing/2014/main" id="{87DB944C-B0B0-BD74-14FC-4F7389954ED3}"/>
              </a:ext>
            </a:extLst>
          </p:cNvPr>
          <p:cNvSpPr/>
          <p:nvPr/>
        </p:nvSpPr>
        <p:spPr>
          <a:xfrm>
            <a:off x="6133996" y="-30586"/>
            <a:ext cx="5047478" cy="691525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047481"/>
              <a:gd name="f7" fmla="val 6915258"/>
              <a:gd name="f8" fmla="val 4995009"/>
              <a:gd name="f9" fmla="val 4968339"/>
              <a:gd name="f10" fmla="val 6900018"/>
              <a:gd name="f11" fmla="val 4881089"/>
              <a:gd name="f12" fmla="val 6843664"/>
              <a:gd name="f13" fmla="val 3776291"/>
              <a:gd name="f14" fmla="val 5767009"/>
              <a:gd name="f15" fmla="val 5813542"/>
              <a:gd name="f16" fmla="val 2039756"/>
              <a:gd name="f17" fmla="val 4705665"/>
              <a:gd name="f18" fmla="val 750439"/>
              <a:gd name="f19" fmla="val 3720820"/>
              <a:gd name="f20" fmla="val -395678"/>
              <a:gd name="f21" fmla="val 1362200"/>
              <a:gd name="f22" fmla="val 1673555"/>
              <a:gd name="f23" fmla="val 107592"/>
              <a:gd name="f24" fmla="val 143128"/>
              <a:gd name="f25" fmla="val 84533"/>
              <a:gd name="f26" fmla="val 114915"/>
              <a:gd name="f27" fmla="val 45825"/>
              <a:gd name="f28" fmla="val 66862"/>
              <a:gd name="f29" fmla="+- 0 0 -90"/>
              <a:gd name="f30" fmla="*/ f3 1 5047481"/>
              <a:gd name="f31" fmla="*/ f4 1 6915258"/>
              <a:gd name="f32" fmla="val f5"/>
              <a:gd name="f33" fmla="val f6"/>
              <a:gd name="f34" fmla="val f7"/>
              <a:gd name="f35" fmla="*/ f29 f0 1"/>
              <a:gd name="f36" fmla="+- f34 0 f32"/>
              <a:gd name="f37" fmla="+- f33 0 f32"/>
              <a:gd name="f38" fmla="*/ f35 1 f2"/>
              <a:gd name="f39" fmla="*/ f37 1 5047481"/>
              <a:gd name="f40" fmla="*/ f36 1 6915258"/>
              <a:gd name="f41" fmla="*/ 4995009 f37 1"/>
              <a:gd name="f42" fmla="*/ 6915258 f36 1"/>
              <a:gd name="f43" fmla="*/ 4968339 f37 1"/>
              <a:gd name="f44" fmla="*/ 6900018 f36 1"/>
              <a:gd name="f45" fmla="*/ 4881089 f37 1"/>
              <a:gd name="f46" fmla="*/ 6843664 f36 1"/>
              <a:gd name="f47" fmla="*/ 4705665 f37 1"/>
              <a:gd name="f48" fmla="*/ 750439 f36 1"/>
              <a:gd name="f49" fmla="*/ 107592 f37 1"/>
              <a:gd name="f50" fmla="*/ 143128 f36 1"/>
              <a:gd name="f51" fmla="*/ 0 f37 1"/>
              <a:gd name="f52" fmla="*/ 0 f36 1"/>
              <a:gd name="f53" fmla="+- f38 0 f1"/>
              <a:gd name="f54" fmla="*/ f41 1 5047481"/>
              <a:gd name="f55" fmla="*/ f42 1 6915258"/>
              <a:gd name="f56" fmla="*/ f43 1 5047481"/>
              <a:gd name="f57" fmla="*/ f44 1 6915258"/>
              <a:gd name="f58" fmla="*/ f45 1 5047481"/>
              <a:gd name="f59" fmla="*/ f46 1 6915258"/>
              <a:gd name="f60" fmla="*/ f47 1 5047481"/>
              <a:gd name="f61" fmla="*/ f48 1 6915258"/>
              <a:gd name="f62" fmla="*/ f49 1 5047481"/>
              <a:gd name="f63" fmla="*/ f50 1 6915258"/>
              <a:gd name="f64" fmla="*/ f51 1 5047481"/>
              <a:gd name="f65" fmla="*/ f52 1 6915258"/>
              <a:gd name="f66" fmla="*/ f32 1 f39"/>
              <a:gd name="f67" fmla="*/ f33 1 f39"/>
              <a:gd name="f68" fmla="*/ f32 1 f40"/>
              <a:gd name="f69" fmla="*/ f34 1 f40"/>
              <a:gd name="f70" fmla="*/ f54 1 f39"/>
              <a:gd name="f71" fmla="*/ f55 1 f40"/>
              <a:gd name="f72" fmla="*/ f56 1 f39"/>
              <a:gd name="f73" fmla="*/ f57 1 f40"/>
              <a:gd name="f74" fmla="*/ f58 1 f39"/>
              <a:gd name="f75" fmla="*/ f59 1 f40"/>
              <a:gd name="f76" fmla="*/ f60 1 f39"/>
              <a:gd name="f77" fmla="*/ f61 1 f40"/>
              <a:gd name="f78" fmla="*/ f62 1 f39"/>
              <a:gd name="f79" fmla="*/ f63 1 f40"/>
              <a:gd name="f80" fmla="*/ f64 1 f39"/>
              <a:gd name="f81" fmla="*/ f65 1 f40"/>
              <a:gd name="f82" fmla="*/ f66 f30 1"/>
              <a:gd name="f83" fmla="*/ f67 f30 1"/>
              <a:gd name="f84" fmla="*/ f69 f31 1"/>
              <a:gd name="f85" fmla="*/ f68 f31 1"/>
              <a:gd name="f86" fmla="*/ f70 f30 1"/>
              <a:gd name="f87" fmla="*/ f71 f31 1"/>
              <a:gd name="f88" fmla="*/ f72 f30 1"/>
              <a:gd name="f89" fmla="*/ f73 f31 1"/>
              <a:gd name="f90" fmla="*/ f74 f30 1"/>
              <a:gd name="f91" fmla="*/ f75 f31 1"/>
              <a:gd name="f92" fmla="*/ f76 f30 1"/>
              <a:gd name="f93" fmla="*/ f77 f31 1"/>
              <a:gd name="f94" fmla="*/ f78 f30 1"/>
              <a:gd name="f95" fmla="*/ f79 f31 1"/>
              <a:gd name="f96" fmla="*/ f80 f30 1"/>
              <a:gd name="f97" fmla="*/ f81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3">
                <a:pos x="f86" y="f87"/>
              </a:cxn>
              <a:cxn ang="f53">
                <a:pos x="f88" y="f89"/>
              </a:cxn>
              <a:cxn ang="f53">
                <a:pos x="f90" y="f91"/>
              </a:cxn>
              <a:cxn ang="f53">
                <a:pos x="f92" y="f93"/>
              </a:cxn>
              <a:cxn ang="f53">
                <a:pos x="f94" y="f95"/>
              </a:cxn>
              <a:cxn ang="f53">
                <a:pos x="f96" y="f97"/>
              </a:cxn>
            </a:cxnLst>
            <a:rect l="f82" t="f85" r="f83" b="f84"/>
            <a:pathLst>
              <a:path w="5047481" h="6915258">
                <a:moveTo>
                  <a:pt x="f8" y="f7"/>
                </a:move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5"/>
                </a:cubicBezTo>
              </a:path>
            </a:pathLst>
          </a:custGeom>
          <a:noFill/>
          <a:ln w="60322" cap="flat">
            <a:solidFill>
              <a:srgbClr val="FEF3ED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543E34"/>
              </a:solidFill>
              <a:uFillTx/>
              <a:latin typeface="Gill Sans Nova Light"/>
            </a:endParaRPr>
          </a:p>
        </p:txBody>
      </p:sp>
    </p:spTree>
    <p:extLst>
      <p:ext uri="{BB962C8B-B14F-4D97-AF65-F5344CB8AC3E}">
        <p14:creationId xmlns:p14="http://schemas.microsoft.com/office/powerpoint/2010/main" val="44949433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0">
            <a:extLst>
              <a:ext uri="{FF2B5EF4-FFF2-40B4-BE49-F238E27FC236}">
                <a16:creationId xmlns:a16="http://schemas.microsoft.com/office/drawing/2014/main" id="{CB577F61-2BA2-B1F0-75E9-1F39A9A8902C}"/>
              </a:ext>
            </a:extLst>
          </p:cNvPr>
          <p:cNvSpPr/>
          <p:nvPr/>
        </p:nvSpPr>
        <p:spPr>
          <a:xfrm>
            <a:off x="0" y="0"/>
            <a:ext cx="4303815" cy="610029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303817"/>
              <a:gd name="f7" fmla="val 6100294"/>
              <a:gd name="f8" fmla="val 4228398"/>
              <a:gd name="f9" fmla="val 4229446"/>
              <a:gd name="f10" fmla="val 3967"/>
              <a:gd name="f11" fmla="val 4705210"/>
              <a:gd name="f12" fmla="val 2114652"/>
              <a:gd name="f13" fmla="val 2809371"/>
              <a:gd name="f14" fmla="val 4773411"/>
              <a:gd name="f15" fmla="val 1077531"/>
              <a:gd name="f16" fmla="val 5738774"/>
              <a:gd name="f17" fmla="val 852198"/>
              <a:gd name="f18" fmla="val 5864379"/>
              <a:gd name="f19" fmla="val 435304"/>
              <a:gd name="f20" fmla="val 6090896"/>
              <a:gd name="f21" fmla="val 4752"/>
              <a:gd name="f22" fmla="val 6100220"/>
              <a:gd name="f23" fmla="+- 0 0 -90"/>
              <a:gd name="f24" fmla="*/ f3 1 4303817"/>
              <a:gd name="f25" fmla="*/ f4 1 6100294"/>
              <a:gd name="f26" fmla="val f5"/>
              <a:gd name="f27" fmla="val f6"/>
              <a:gd name="f28" fmla="val f7"/>
              <a:gd name="f29" fmla="*/ f23 f0 1"/>
              <a:gd name="f30" fmla="+- f28 0 f26"/>
              <a:gd name="f31" fmla="+- f27 0 f26"/>
              <a:gd name="f32" fmla="*/ f29 1 f2"/>
              <a:gd name="f33" fmla="*/ f31 1 4303817"/>
              <a:gd name="f34" fmla="*/ f30 1 6100294"/>
              <a:gd name="f35" fmla="*/ 0 f31 1"/>
              <a:gd name="f36" fmla="*/ 0 f30 1"/>
              <a:gd name="f37" fmla="*/ 4228398 f31 1"/>
              <a:gd name="f38" fmla="*/ 4229446 f31 1"/>
              <a:gd name="f39" fmla="*/ 3967 f30 1"/>
              <a:gd name="f40" fmla="*/ 1077531 f31 1"/>
              <a:gd name="f41" fmla="*/ 5738774 f30 1"/>
              <a:gd name="f42" fmla="*/ 4752 f31 1"/>
              <a:gd name="f43" fmla="*/ 6100294 f30 1"/>
              <a:gd name="f44" fmla="*/ 6100220 f30 1"/>
              <a:gd name="f45" fmla="+- f32 0 f1"/>
              <a:gd name="f46" fmla="*/ f35 1 4303817"/>
              <a:gd name="f47" fmla="*/ f36 1 6100294"/>
              <a:gd name="f48" fmla="*/ f37 1 4303817"/>
              <a:gd name="f49" fmla="*/ f38 1 4303817"/>
              <a:gd name="f50" fmla="*/ f39 1 6100294"/>
              <a:gd name="f51" fmla="*/ f40 1 4303817"/>
              <a:gd name="f52" fmla="*/ f41 1 6100294"/>
              <a:gd name="f53" fmla="*/ f42 1 4303817"/>
              <a:gd name="f54" fmla="*/ f43 1 6100294"/>
              <a:gd name="f55" fmla="*/ f44 1 6100294"/>
              <a:gd name="f56" fmla="*/ f26 1 f33"/>
              <a:gd name="f57" fmla="*/ f27 1 f33"/>
              <a:gd name="f58" fmla="*/ f26 1 f34"/>
              <a:gd name="f59" fmla="*/ f28 1 f34"/>
              <a:gd name="f60" fmla="*/ f46 1 f33"/>
              <a:gd name="f61" fmla="*/ f47 1 f34"/>
              <a:gd name="f62" fmla="*/ f48 1 f33"/>
              <a:gd name="f63" fmla="*/ f49 1 f33"/>
              <a:gd name="f64" fmla="*/ f50 1 f34"/>
              <a:gd name="f65" fmla="*/ f51 1 f33"/>
              <a:gd name="f66" fmla="*/ f52 1 f34"/>
              <a:gd name="f67" fmla="*/ f53 1 f33"/>
              <a:gd name="f68" fmla="*/ f54 1 f34"/>
              <a:gd name="f69" fmla="*/ f55 1 f34"/>
              <a:gd name="f70" fmla="*/ f56 f24 1"/>
              <a:gd name="f71" fmla="*/ f57 f24 1"/>
              <a:gd name="f72" fmla="*/ f59 f25 1"/>
              <a:gd name="f73" fmla="*/ f58 f25 1"/>
              <a:gd name="f74" fmla="*/ f60 f24 1"/>
              <a:gd name="f75" fmla="*/ f61 f25 1"/>
              <a:gd name="f76" fmla="*/ f62 f24 1"/>
              <a:gd name="f77" fmla="*/ f63 f24 1"/>
              <a:gd name="f78" fmla="*/ f64 f25 1"/>
              <a:gd name="f79" fmla="*/ f65 f24 1"/>
              <a:gd name="f80" fmla="*/ f66 f25 1"/>
              <a:gd name="f81" fmla="*/ f67 f24 1"/>
              <a:gd name="f82" fmla="*/ f68 f25 1"/>
              <a:gd name="f83" fmla="*/ f6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74" y="f75"/>
              </a:cxn>
              <a:cxn ang="f45">
                <a:pos x="f76" y="f75"/>
              </a:cxn>
              <a:cxn ang="f45">
                <a:pos x="f77" y="f78"/>
              </a:cxn>
              <a:cxn ang="f45">
                <a:pos x="f79" y="f80"/>
              </a:cxn>
              <a:cxn ang="f45">
                <a:pos x="f81" y="f82"/>
              </a:cxn>
              <a:cxn ang="f45">
                <a:pos x="f74" y="f83"/>
              </a:cxn>
            </a:cxnLst>
            <a:rect l="f70" t="f73" r="f71" b="f72"/>
            <a:pathLst>
              <a:path w="4303817" h="6100294">
                <a:moveTo>
                  <a:pt x="f5" y="f5"/>
                </a:moveTo>
                <a:lnTo>
                  <a:pt x="f8" y="f5"/>
                </a:lnTo>
                <a:lnTo>
                  <a:pt x="f9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7"/>
                </a:cubicBezTo>
                <a:lnTo>
                  <a:pt x="f5" y="f22"/>
                </a:lnTo>
                <a:close/>
              </a:path>
            </a:pathLst>
          </a:custGeom>
          <a:solidFill>
            <a:srgbClr val="A09D79">
              <a:alpha val="25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543E34"/>
              </a:solidFill>
              <a:uFillTx/>
              <a:latin typeface="Gill Sans Nova Light"/>
            </a:endParaRPr>
          </a:p>
        </p:txBody>
      </p:sp>
      <p:sp>
        <p:nvSpPr>
          <p:cNvPr id="3" name="Freeform: Shape 22">
            <a:extLst>
              <a:ext uri="{FF2B5EF4-FFF2-40B4-BE49-F238E27FC236}">
                <a16:creationId xmlns:a16="http://schemas.microsoft.com/office/drawing/2014/main" id="{13AB0976-8513-936C-E5A5-B0CA89B89E57}"/>
              </a:ext>
            </a:extLst>
          </p:cNvPr>
          <p:cNvSpPr/>
          <p:nvPr/>
        </p:nvSpPr>
        <p:spPr>
          <a:xfrm>
            <a:off x="0" y="0"/>
            <a:ext cx="3097831" cy="253243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097831"/>
              <a:gd name="f7" fmla="val 2532431"/>
              <a:gd name="f8" fmla="val 177065"/>
              <a:gd name="f9" fmla="val 2339513"/>
              <a:gd name="f10" fmla="val 194155"/>
              <a:gd name="f11" fmla="val 2333794"/>
              <a:gd name="f12" fmla="val 217330"/>
              <a:gd name="f13" fmla="val 2347896"/>
              <a:gd name="f14" fmla="val 254598"/>
              <a:gd name="f15" fmla="val 2356846"/>
              <a:gd name="f16" fmla="val 220984"/>
              <a:gd name="f17" fmla="val 2389305"/>
              <a:gd name="f18" fmla="val 204889"/>
              <a:gd name="f19" fmla="val 2409285"/>
              <a:gd name="f20" fmla="val 184928"/>
              <a:gd name="f21" fmla="val 2423626"/>
              <a:gd name="f22" fmla="val 126472"/>
              <a:gd name="f23" fmla="val 2465563"/>
              <a:gd name="f24" fmla="val 66758"/>
              <a:gd name="f25" fmla="val 2501272"/>
              <a:gd name="f26" fmla="val 5587"/>
              <a:gd name="f27" fmla="val 2530140"/>
              <a:gd name="f28" fmla="val 2381588"/>
              <a:gd name="f29" fmla="val 23582"/>
              <a:gd name="f30" fmla="val 2378908"/>
              <a:gd name="f31" fmla="val 74831"/>
              <a:gd name="f32" fmla="val 2369442"/>
              <a:gd name="f33" fmla="val 125964"/>
              <a:gd name="f34" fmla="val 2356329"/>
              <a:gd name="f35" fmla="val 515105"/>
              <a:gd name="f36" fmla="val 2041082"/>
              <a:gd name="f37" fmla="val 525020"/>
              <a:gd name="f38" fmla="val 2042275"/>
              <a:gd name="f39" fmla="val 535497"/>
              <a:gd name="f40" fmla="val 2044487"/>
              <a:gd name="f41" fmla="val 544953"/>
              <a:gd name="f42" fmla="val 2044795"/>
              <a:gd name="f43" fmla="val 548144"/>
              <a:gd name="f44" fmla="val 2051803"/>
              <a:gd name="f45" fmla="val 551336"/>
              <a:gd name="f46" fmla="val 2058812"/>
              <a:gd name="f47" fmla="val 554530"/>
              <a:gd name="f48" fmla="val 2065819"/>
              <a:gd name="f49" fmla="val 525428"/>
              <a:gd name="f50" fmla="val 2090123"/>
              <a:gd name="f51" fmla="val 499946"/>
              <a:gd name="f52" fmla="val 2123686"/>
              <a:gd name="f53" fmla="val 466801"/>
              <a:gd name="f54" fmla="val 2136482"/>
              <a:gd name="f55" fmla="val 339661"/>
              <a:gd name="f56" fmla="val 2185241"/>
              <a:gd name="f57" fmla="val 212186"/>
              <a:gd name="f58" fmla="val 2234684"/>
              <a:gd name="f59" fmla="val 80640"/>
              <a:gd name="f60" fmla="val 2269208"/>
              <a:gd name="f61" fmla="val 55707"/>
              <a:gd name="f62" fmla="val 2275751"/>
              <a:gd name="f63" fmla="val 30214"/>
              <a:gd name="f64" fmla="val 2281031"/>
              <a:gd name="f65" fmla="val 4467"/>
              <a:gd name="f66" fmla="val 2284674"/>
              <a:gd name="f67" fmla="val 2284999"/>
              <a:gd name="f68" fmla="val 2070368"/>
              <a:gd name="f69" fmla="val 122464"/>
              <a:gd name="f70" fmla="val 2093200"/>
              <a:gd name="f71" fmla="val 248407"/>
              <a:gd name="f72" fmla="val 2112713"/>
              <a:gd name="f73" fmla="val 372168"/>
              <a:gd name="f74" fmla="val 2105142"/>
              <a:gd name="f75" fmla="val 488631"/>
              <a:gd name="f76" fmla="val 2043490"/>
              <a:gd name="f77" fmla="val 495838"/>
              <a:gd name="f78" fmla="val 2039718"/>
              <a:gd name="f79" fmla="val 505191"/>
              <a:gd name="f80" fmla="val 2039890"/>
              <a:gd name="f81" fmla="val 1575747"/>
              <a:gd name="f82" fmla="val 30326"/>
              <a:gd name="f83" fmla="val 1578492"/>
              <a:gd name="f84" fmla="val 65045"/>
              <a:gd name="f85" fmla="val 1583805"/>
              <a:gd name="f86" fmla="val 99455"/>
              <a:gd name="f87" fmla="val 1591256"/>
              <a:gd name="f88" fmla="val 134013"/>
              <a:gd name="f89" fmla="val 1600874"/>
              <a:gd name="f90" fmla="val 268006"/>
              <a:gd name="f91" fmla="val 1638282"/>
              <a:gd name="f92" fmla="val 408089"/>
              <a:gd name="f93" fmla="val 1659470"/>
              <a:gd name="f94" fmla="val 546960"/>
              <a:gd name="f95" fmla="val 1673430"/>
              <a:gd name="f96" fmla="val 668003"/>
              <a:gd name="f97" fmla="val 1685947"/>
              <a:gd name="f98" fmla="val 790523"/>
              <a:gd name="f99" fmla="val 1676746"/>
              <a:gd name="f100" fmla="val 902901"/>
              <a:gd name="f101" fmla="val 1616488"/>
              <a:gd name="f102" fmla="val 924452"/>
              <a:gd name="f103" fmla="val 1604798"/>
              <a:gd name="f104" fmla="val 953472"/>
              <a:gd name="f105" fmla="val 1606297"/>
              <a:gd name="f106" fmla="val 981963"/>
              <a:gd name="f107" fmla="val 1600906"/>
              <a:gd name="f108" fmla="val 981521"/>
              <a:gd name="f109" fmla="val 1623983"/>
              <a:gd name="f110" fmla="val 984183"/>
              <a:gd name="f111" fmla="val 1633111"/>
              <a:gd name="f112" fmla="val 980602"/>
              <a:gd name="f113" fmla="val 1637984"/>
              <a:gd name="f114" fmla="val 972430"/>
              <a:gd name="f115" fmla="val 1649782"/>
              <a:gd name="f116" fmla="val 963031"/>
              <a:gd name="f117" fmla="val 1661659"/>
              <a:gd name="f118" fmla="val 951630"/>
              <a:gd name="f119" fmla="val 1670341"/>
              <a:gd name="f120" fmla="val 795656"/>
              <a:gd name="f121" fmla="val 1788250"/>
              <a:gd name="f122" fmla="val 620439"/>
              <a:gd name="f123" fmla="val 1861176"/>
              <a:gd name="f124" fmla="val 428358"/>
              <a:gd name="f125" fmla="val 1896744"/>
              <a:gd name="f126" fmla="val 297589"/>
              <a:gd name="f127" fmla="val 1921022"/>
              <a:gd name="f128" fmla="val 177399"/>
              <a:gd name="f129" fmla="val 1891390"/>
              <a:gd name="f130" fmla="val 62362"/>
              <a:gd name="f131" fmla="val 1844923"/>
              <a:gd name="f132" fmla="val 1817067"/>
              <a:gd name="f133" fmla="val 2392663"/>
              <a:gd name="f134" fmla="val 2887521"/>
              <a:gd name="f135" fmla="val 2970795"/>
              <a:gd name="f136" fmla="val 34444"/>
              <a:gd name="f137" fmla="val 3012007"/>
              <a:gd name="f138" fmla="val 48971"/>
              <a:gd name="f139" fmla="val 3054191"/>
              <a:gd name="f140" fmla="val 61282"/>
              <a:gd name="f141" fmla="val 71279"/>
              <a:gd name="f142" fmla="val 3050254"/>
              <a:gd name="f143" fmla="val 125956"/>
              <a:gd name="f144" fmla="val 2955769"/>
              <a:gd name="f145" fmla="val 160146"/>
              <a:gd name="f146" fmla="val 2863239"/>
              <a:gd name="f147" fmla="val 172683"/>
              <a:gd name="f148" fmla="val 2680068"/>
              <a:gd name="f149" fmla="val 197283"/>
              <a:gd name="f150" fmla="val 2529795"/>
              <a:gd name="f151" fmla="val 141319"/>
              <a:gd name="f152" fmla="val 2407524"/>
              <a:gd name="f153" fmla="val 16854"/>
              <a:gd name="f154" fmla="val 605964"/>
              <a:gd name="f155" fmla="val 747628"/>
              <a:gd name="f156" fmla="val 724307"/>
              <a:gd name="f157" fmla="val 81673"/>
              <a:gd name="f158" fmla="val 712100"/>
              <a:gd name="f159" fmla="val 124220"/>
              <a:gd name="f160" fmla="val 700661"/>
              <a:gd name="f161" fmla="val 166932"/>
              <a:gd name="f162" fmla="val 692486"/>
              <a:gd name="f163" fmla="val 210269"/>
              <a:gd name="f164" fmla="val 654756"/>
              <a:gd name="f165" fmla="val 413620"/>
              <a:gd name="f166" fmla="val 626527"/>
              <a:gd name="f167" fmla="val 618747"/>
              <a:gd name="f168" fmla="val 526415"/>
              <a:gd name="f169" fmla="val 804384"/>
              <a:gd name="f170" fmla="val 524462"/>
              <a:gd name="f171" fmla="val 808016"/>
              <a:gd name="f172" fmla="val 531145"/>
              <a:gd name="f173" fmla="val 816228"/>
              <a:gd name="f174" fmla="val 536624"/>
              <a:gd name="f175" fmla="val 827931"/>
              <a:gd name="f176" fmla="val 571904"/>
              <a:gd name="f177" fmla="val 808361"/>
              <a:gd name="f178" fmla="val 605528"/>
              <a:gd name="f179" fmla="val 786618"/>
              <a:gd name="f180" fmla="val 641647"/>
              <a:gd name="f181" fmla="val 769841"/>
              <a:gd name="f182" fmla="val 830399"/>
              <a:gd name="f183" fmla="val 681460"/>
              <a:gd name="f184" fmla="val 917077"/>
              <a:gd name="f185" fmla="val 524931"/>
              <a:gd name="f186" fmla="val 943988"/>
              <a:gd name="f187" fmla="val 325957"/>
              <a:gd name="f188" fmla="val 953121"/>
              <a:gd name="f189" fmla="val 260223"/>
              <a:gd name="f190" fmla="val 966831"/>
              <a:gd name="f191" fmla="val 194866"/>
              <a:gd name="f192" fmla="val 983823"/>
              <a:gd name="f193" fmla="val 130441"/>
              <a:gd name="f194" fmla="val 1018176"/>
              <a:gd name="f195" fmla="val 1245150"/>
              <a:gd name="f196" fmla="val 1215445"/>
              <a:gd name="f197" fmla="val 85044"/>
              <a:gd name="f198" fmla="val 1172858"/>
              <a:gd name="f199" fmla="val 235346"/>
              <a:gd name="f200" fmla="val 1145665"/>
              <a:gd name="f201" fmla="val 391844"/>
              <a:gd name="f202" fmla="val 1037154"/>
              <a:gd name="f203" fmla="val 517590"/>
              <a:gd name="f204" fmla="val 1215367"/>
              <a:gd name="f205" fmla="val 462120"/>
              <a:gd name="f206" fmla="val 1324379"/>
              <a:gd name="f207" fmla="val 334920"/>
              <a:gd name="f208" fmla="val 1405473"/>
              <a:gd name="f209" fmla="val 180067"/>
              <a:gd name="f210" fmla="val 1435353"/>
              <a:gd name="f211" fmla="val 122991"/>
              <a:gd name="f212" fmla="val 1459280"/>
              <a:gd name="f213" fmla="val 61760"/>
              <a:gd name="f214" fmla="val 1485372"/>
              <a:gd name="f215" fmla="val 2313"/>
              <a:gd name="f216" fmla="val 1486481"/>
              <a:gd name="f217" fmla="val 1767143"/>
              <a:gd name="f218" fmla="val 1720915"/>
              <a:gd name="f219" fmla="val 86701"/>
              <a:gd name="f220" fmla="val 1702464"/>
              <a:gd name="f221" fmla="val 117768"/>
              <a:gd name="f222" fmla="val 1682236"/>
              <a:gd name="f223" fmla="val 148127"/>
              <a:gd name="f224" fmla="val 1659572"/>
              <a:gd name="f225" fmla="val 177506"/>
              <a:gd name="f226" fmla="val 1752607"/>
              <a:gd name="f227" fmla="val 159436"/>
              <a:gd name="f228" fmla="val 1856210"/>
              <a:gd name="f229" fmla="val 110043"/>
              <a:gd name="f230" fmla="val 1944334"/>
              <a:gd name="f231" fmla="val 44335"/>
              <a:gd name="f232" fmla="val 1997754"/>
              <a:gd name="f233" fmla="val 2262240"/>
              <a:gd name="f234" fmla="val 2121733"/>
              <a:gd name="f235" fmla="val 60384"/>
              <a:gd name="f236" fmla="val 2043455"/>
              <a:gd name="f237" fmla="val 94032"/>
              <a:gd name="f238" fmla="val 1964207"/>
              <a:gd name="f239" fmla="val 128097"/>
              <a:gd name="f240" fmla="val 1880826"/>
              <a:gd name="f241" fmla="val 163915"/>
              <a:gd name="f242" fmla="val 2016471"/>
              <a:gd name="f243" fmla="val 230529"/>
              <a:gd name="f244" fmla="val 2132159"/>
              <a:gd name="f245" fmla="val 284451"/>
              <a:gd name="f246" fmla="val 2245700"/>
              <a:gd name="f247" fmla="val 343440"/>
              <a:gd name="f248" fmla="val 2305999"/>
              <a:gd name="f249" fmla="val 374753"/>
              <a:gd name="f250" fmla="val 2363067"/>
              <a:gd name="f251" fmla="val 402948"/>
              <a:gd name="f252" fmla="val 2434618"/>
              <a:gd name="f253" fmla="val 387079"/>
              <a:gd name="f254" fmla="val 2453698"/>
              <a:gd name="f255" fmla="val 382847"/>
              <a:gd name="f256" fmla="val 2477235"/>
              <a:gd name="f257" fmla="val 399677"/>
              <a:gd name="f258" fmla="val 2512614"/>
              <a:gd name="f259" fmla="val 411781"/>
              <a:gd name="f260" fmla="val 2420100"/>
              <a:gd name="f261" fmla="val 508828"/>
              <a:gd name="f262" fmla="val 2312511"/>
              <a:gd name="f263" fmla="val 515670"/>
              <a:gd name="f264" fmla="val 2208593"/>
              <a:gd name="f265" fmla="val 529585"/>
              <a:gd name="f266" fmla="val 1968980"/>
              <a:gd name="f267" fmla="val 561874"/>
              <a:gd name="f268" fmla="val 1774391"/>
              <a:gd name="f269" fmla="val 480935"/>
              <a:gd name="f270" fmla="val 1625861"/>
              <a:gd name="f271" fmla="val 279117"/>
              <a:gd name="f272" fmla="val 1501602"/>
              <a:gd name="f273" fmla="val 347992"/>
              <a:gd name="f274" fmla="val 1385771"/>
              <a:gd name="f275" fmla="val 412165"/>
              <a:gd name="f276" fmla="val 1249141"/>
              <a:gd name="f277" fmla="val 487887"/>
              <a:gd name="f278" fmla="val 1347937"/>
              <a:gd name="f279" fmla="val 510051"/>
              <a:gd name="f280" fmla="val 1420506"/>
              <a:gd name="f281" fmla="val 520865"/>
              <a:gd name="f282" fmla="val 1489817"/>
              <a:gd name="f283" fmla="val 543171"/>
              <a:gd name="f284" fmla="val 1662032"/>
              <a:gd name="f285" fmla="val 598671"/>
              <a:gd name="f286" fmla="val 1832774"/>
              <a:gd name="f287" fmla="val 657866"/>
              <a:gd name="f288" fmla="val 2017586"/>
              <a:gd name="f289" fmla="val 654434"/>
              <a:gd name="f290" fmla="val 2037106"/>
              <a:gd name="f291" fmla="val 654158"/>
              <a:gd name="f292" fmla="val 2056972"/>
              <a:gd name="f293" fmla="val 672925"/>
              <a:gd name="f294" fmla="val 2090269"/>
              <a:gd name="f295" fmla="val 689617"/>
              <a:gd name="f296" fmla="val 2014771"/>
              <a:gd name="f297" fmla="val 752684"/>
              <a:gd name="f298" fmla="val 1942857"/>
              <a:gd name="f299" fmla="val 774836"/>
              <a:gd name="f300" fmla="val 1865658"/>
              <a:gd name="f301" fmla="val 783850"/>
              <a:gd name="f302" fmla="val 1623085"/>
              <a:gd name="f303" fmla="val 812816"/>
              <a:gd name="f304" fmla="val 1385662"/>
              <a:gd name="f305" fmla="val 809115"/>
              <a:gd name="f306" fmla="val 1168690"/>
              <a:gd name="f307" fmla="val 673999"/>
              <a:gd name="f308" fmla="val 1146885"/>
              <a:gd name="f309" fmla="val 660570"/>
              <a:gd name="f310" fmla="val 1122765"/>
              <a:gd name="f311" fmla="val 648045"/>
              <a:gd name="f312" fmla="val 1097817"/>
              <a:gd name="f313" fmla="val 643444"/>
              <a:gd name="f314" fmla="val 1062411"/>
              <a:gd name="f315" fmla="val 636939"/>
              <a:gd name="f316" fmla="val 1020764"/>
              <a:gd name="f317" fmla="val 626176"/>
              <a:gd name="f318" fmla="val 990410"/>
              <a:gd name="f319" fmla="val 638134"/>
              <a:gd name="f320" fmla="val 903436"/>
              <a:gd name="f321" fmla="val 672612"/>
              <a:gd name="f322" fmla="val 823401"/>
              <a:gd name="f323" fmla="val 722400"/>
              <a:gd name="f324" fmla="val 736992"/>
              <a:gd name="f325" fmla="val 786910"/>
              <a:gd name="f326" fmla="val 833539"/>
              <a:gd name="f327" fmla="val 800489"/>
              <a:gd name="f328" fmla="val 913270"/>
              <a:gd name="f329" fmla="val 810570"/>
              <a:gd name="f330" fmla="val 992677"/>
              <a:gd name="f331" fmla="val 823042"/>
              <a:gd name="f332" fmla="val 1210604"/>
              <a:gd name="f333" fmla="val 857464"/>
              <a:gd name="f334" fmla="val 1426175"/>
              <a:gd name="f335" fmla="val 914702"/>
              <a:gd name="f336" fmla="val 1650715"/>
              <a:gd name="f337" fmla="val 884022"/>
              <a:gd name="f338" fmla="val 1670079"/>
              <a:gd name="f339" fmla="val 881290"/>
              <a:gd name="f340" fmla="val 1692181"/>
              <a:gd name="f341" fmla="val 897925"/>
              <a:gd name="f342" fmla="val 1721679"/>
              <a:gd name="f343" fmla="val 908500"/>
              <a:gd name="f344" fmla="val 1702532"/>
              <a:gd name="f345" fmla="val 931232"/>
              <a:gd name="f346" fmla="val 1695409"/>
              <a:gd name="f347" fmla="val 946096"/>
              <a:gd name="f348" fmla="val 1683851"/>
              <a:gd name="f349" fmla="val 952322"/>
              <a:gd name="f350" fmla="val 1434339"/>
              <a:gd name="f351" fmla="val 1084824"/>
              <a:gd name="f352" fmla="val 1174944"/>
              <a:gd name="f353" fmla="val 1155344"/>
              <a:gd name="f354" fmla="val 897899"/>
              <a:gd name="f355" fmla="val 1046664"/>
              <a:gd name="f356" fmla="val 771870"/>
              <a:gd name="f357" fmla="val 997184"/>
              <a:gd name="f358" fmla="val 642761"/>
              <a:gd name="f359" fmla="val 974076"/>
              <a:gd name="f360" fmla="val 509734"/>
              <a:gd name="f361" fmla="val 965536"/>
              <a:gd name="f362" fmla="val 488017"/>
              <a:gd name="f363" fmla="val 964052"/>
              <a:gd name="f364" fmla="val 461157"/>
              <a:gd name="f365" fmla="val 959192"/>
              <a:gd name="f366" fmla="val 445191"/>
              <a:gd name="f367" fmla="val 969204"/>
              <a:gd name="f368" fmla="val 333897"/>
              <a:gd name="f369" fmla="val 1037646"/>
              <a:gd name="f370" fmla="val 225641"/>
              <a:gd name="f371" fmla="val 1110639"/>
              <a:gd name="f372" fmla="val 133050"/>
              <a:gd name="f373" fmla="val 1206458"/>
              <a:gd name="f374" fmla="val 341357"/>
              <a:gd name="f375" fmla="val 1149953"/>
              <a:gd name="f376" fmla="val 544404"/>
              <a:gd name="f377" fmla="val 1184550"/>
              <a:gd name="f378" fmla="val 747077"/>
              <a:gd name="f379" fmla="val 1223721"/>
              <a:gd name="f380" fmla="val 916050"/>
              <a:gd name="f381" fmla="val 1256376"/>
              <a:gd name="f382" fmla="val 1083927"/>
              <a:gd name="f383" fmla="val 1270129"/>
              <a:gd name="f384" fmla="val 1246838"/>
              <a:gd name="f385" fmla="val 1194561"/>
              <a:gd name="f386" fmla="val 1258266"/>
              <a:gd name="f387" fmla="val 1189292"/>
              <a:gd name="f388" fmla="val 1273919"/>
              <a:gd name="f389" fmla="val 1192389"/>
              <a:gd name="f390" fmla="val 1295481"/>
              <a:gd name="f391" fmla="val 1191416"/>
              <a:gd name="f392" fmla="val 1295482"/>
              <a:gd name="f393" fmla="val 1292240"/>
              <a:gd name="f394" fmla="val 1223193"/>
              <a:gd name="f395" fmla="val 1327979"/>
              <a:gd name="f396" fmla="val 1157573"/>
              <a:gd name="f397" fmla="val 1361213"/>
              <a:gd name="f398" fmla="val 1105553"/>
              <a:gd name="f399" fmla="val 1387523"/>
              <a:gd name="f400" fmla="val 1045986"/>
              <a:gd name="f401" fmla="val 1399416"/>
              <a:gd name="f402" fmla="val 989171"/>
              <a:gd name="f403" fmla="val 1414361"/>
              <a:gd name="f404" fmla="val 778473"/>
              <a:gd name="f405" fmla="val 1470541"/>
              <a:gd name="f406" fmla="val 567742"/>
              <a:gd name="f407" fmla="val 1476548"/>
              <a:gd name="f408" fmla="val 353864"/>
              <a:gd name="f409" fmla="val 1426601"/>
              <a:gd name="f410" fmla="val 254241"/>
              <a:gd name="f411" fmla="val 1403352"/>
              <a:gd name="f412" fmla="val 150259"/>
              <a:gd name="f413" fmla="val 1399724"/>
              <a:gd name="f414" fmla="val 48450"/>
              <a:gd name="f415" fmla="val 1385431"/>
              <a:gd name="f416" fmla="val 1383095"/>
              <a:gd name="f417" fmla="val 442797"/>
              <a:gd name="f418" fmla="val 10908"/>
              <a:gd name="f419" fmla="val 416103"/>
              <a:gd name="f420" fmla="val 51257"/>
              <a:gd name="f421" fmla="val 330271"/>
              <a:gd name="f422" fmla="val 105655"/>
              <a:gd name="f423" fmla="val 249632"/>
              <a:gd name="f424" fmla="val 176820"/>
              <a:gd name="f425" fmla="val 175170"/>
              <a:gd name="f426" fmla="val 198630"/>
              <a:gd name="f427" fmla="val 152556"/>
              <a:gd name="f428" fmla="val 214572"/>
              <a:gd name="f429" fmla="val 121109"/>
              <a:gd name="f430" fmla="val 260099"/>
              <a:gd name="f431" fmla="val 130205"/>
              <a:gd name="f432" fmla="val 260498"/>
              <a:gd name="f433" fmla="val 147064"/>
              <a:gd name="f434" fmla="val 265873"/>
              <a:gd name="f435" fmla="val 163135"/>
              <a:gd name="f436" fmla="val 260495"/>
              <a:gd name="f437" fmla="val 174096"/>
              <a:gd name="f438" fmla="val 193118"/>
              <a:gd name="f439" fmla="val 310351"/>
              <a:gd name="f440" fmla="val 184260"/>
              <a:gd name="f441" fmla="val 458681"/>
              <a:gd name="f442" fmla="val 174574"/>
              <a:gd name="f443" fmla="val 605925"/>
              <a:gd name="f444" fmla="val 164473"/>
              <a:gd name="f445" fmla="val 761636"/>
              <a:gd name="f446" fmla="val 140011"/>
              <a:gd name="f447" fmla="val 913697"/>
              <a:gd name="f448" fmla="val 85341"/>
              <a:gd name="f449" fmla="val 1060441"/>
              <a:gd name="f450" fmla="val 72759"/>
              <a:gd name="f451" fmla="val 1094049"/>
              <a:gd name="f452" fmla="val 61613"/>
              <a:gd name="f453" fmla="val 1127849"/>
              <a:gd name="f454" fmla="val 45643"/>
              <a:gd name="f455" fmla="val 1173905"/>
              <a:gd name="f456" fmla="val 182365"/>
              <a:gd name="f457" fmla="val 1101118"/>
              <a:gd name="f458" fmla="val 259625"/>
              <a:gd name="f459" fmla="val 999811"/>
              <a:gd name="f460" fmla="val 288222"/>
              <a:gd name="f461" fmla="val 862194"/>
              <a:gd name="f462" fmla="val 317271"/>
              <a:gd name="f463" fmla="val 721228"/>
              <a:gd name="f464" fmla="val 343722"/>
              <a:gd name="f465" fmla="val 579667"/>
              <a:gd name="f466" fmla="val 370923"/>
              <a:gd name="f467" fmla="val 437965"/>
              <a:gd name="f468" fmla="val 404041"/>
              <a:gd name="f469" fmla="val 266013"/>
              <a:gd name="f470" fmla="val 488120"/>
              <a:gd name="f471" fmla="val 126452"/>
              <a:gd name="f472" fmla="val 600507"/>
              <a:gd name="f473" fmla="val 5216"/>
              <a:gd name="f474" fmla="+- 0 0 -90"/>
              <a:gd name="f475" fmla="*/ f3 1 3097831"/>
              <a:gd name="f476" fmla="*/ f4 1 2532431"/>
              <a:gd name="f477" fmla="val f5"/>
              <a:gd name="f478" fmla="val f6"/>
              <a:gd name="f479" fmla="val f7"/>
              <a:gd name="f480" fmla="*/ f474 f0 1"/>
              <a:gd name="f481" fmla="+- f479 0 f477"/>
              <a:gd name="f482" fmla="+- f478 0 f477"/>
              <a:gd name="f483" fmla="*/ f480 1 f2"/>
              <a:gd name="f484" fmla="*/ f482 1 3097831"/>
              <a:gd name="f485" fmla="*/ f481 1 2532431"/>
              <a:gd name="f486" fmla="*/ 177065 f482 1"/>
              <a:gd name="f487" fmla="*/ 2339513 f481 1"/>
              <a:gd name="f488" fmla="*/ 254598 f482 1"/>
              <a:gd name="f489" fmla="*/ 2356846 f481 1"/>
              <a:gd name="f490" fmla="*/ 184928 f482 1"/>
              <a:gd name="f491" fmla="*/ 2423626 f481 1"/>
              <a:gd name="f492" fmla="*/ 5587 f482 1"/>
              <a:gd name="f493" fmla="*/ 2530140 f481 1"/>
              <a:gd name="f494" fmla="*/ 0 f482 1"/>
              <a:gd name="f495" fmla="*/ 2532431 f481 1"/>
              <a:gd name="f496" fmla="*/ 2381588 f481 1"/>
              <a:gd name="f497" fmla="*/ 23582 f482 1"/>
              <a:gd name="f498" fmla="*/ 2378908 f481 1"/>
              <a:gd name="f499" fmla="*/ 515105 f482 1"/>
              <a:gd name="f500" fmla="*/ 2041082 f481 1"/>
              <a:gd name="f501" fmla="*/ 544953 f482 1"/>
              <a:gd name="f502" fmla="*/ 2044795 f481 1"/>
              <a:gd name="f503" fmla="*/ 554530 f482 1"/>
              <a:gd name="f504" fmla="*/ 2065819 f481 1"/>
              <a:gd name="f505" fmla="*/ 466801 f482 1"/>
              <a:gd name="f506" fmla="*/ 2136482 f481 1"/>
              <a:gd name="f507" fmla="*/ 80640 f482 1"/>
              <a:gd name="f508" fmla="*/ 2269208 f481 1"/>
              <a:gd name="f509" fmla="*/ 4467 f482 1"/>
              <a:gd name="f510" fmla="*/ 2284674 f481 1"/>
              <a:gd name="f511" fmla="*/ 2284999 f481 1"/>
              <a:gd name="f512" fmla="*/ 2070368 f481 1"/>
              <a:gd name="f513" fmla="*/ 122464 f482 1"/>
              <a:gd name="f514" fmla="*/ 2093200 f481 1"/>
              <a:gd name="f515" fmla="*/ 488631 f482 1"/>
              <a:gd name="f516" fmla="*/ 2043490 f481 1"/>
              <a:gd name="f517" fmla="*/ 1575747 f481 1"/>
              <a:gd name="f518" fmla="*/ 30326 f482 1"/>
              <a:gd name="f519" fmla="*/ 1578492 f481 1"/>
              <a:gd name="f520" fmla="*/ 134013 f482 1"/>
              <a:gd name="f521" fmla="*/ 1600874 f481 1"/>
              <a:gd name="f522" fmla="*/ 546960 f482 1"/>
              <a:gd name="f523" fmla="*/ 1673430 f481 1"/>
              <a:gd name="f524" fmla="*/ 902901 f482 1"/>
              <a:gd name="f525" fmla="*/ 1616488 f481 1"/>
              <a:gd name="f526" fmla="*/ 981963 f482 1"/>
              <a:gd name="f527" fmla="*/ 1600906 f481 1"/>
              <a:gd name="f528" fmla="*/ 980602 f482 1"/>
              <a:gd name="f529" fmla="*/ 1637984 f481 1"/>
              <a:gd name="f530" fmla="*/ 951630 f482 1"/>
              <a:gd name="f531" fmla="*/ 1670341 f481 1"/>
              <a:gd name="f532" fmla="*/ 428358 f482 1"/>
              <a:gd name="f533" fmla="*/ 1896744 f481 1"/>
              <a:gd name="f534" fmla="*/ 62362 f482 1"/>
              <a:gd name="f535" fmla="*/ 1844923 f481 1"/>
              <a:gd name="f536" fmla="*/ 1817067 f481 1"/>
              <a:gd name="f537" fmla="*/ 2392663 f482 1"/>
              <a:gd name="f538" fmla="*/ 0 f481 1"/>
              <a:gd name="f539" fmla="*/ 2887521 f482 1"/>
              <a:gd name="f540" fmla="*/ 2970795 f482 1"/>
              <a:gd name="f541" fmla="*/ 34444 f481 1"/>
              <a:gd name="f542" fmla="*/ 3097831 f482 1"/>
              <a:gd name="f543" fmla="*/ 71279 f481 1"/>
              <a:gd name="f544" fmla="*/ 2863239 f482 1"/>
              <a:gd name="f545" fmla="*/ 172683 f481 1"/>
              <a:gd name="f546" fmla="*/ 2407524 f482 1"/>
              <a:gd name="f547" fmla="*/ 16854 f481 1"/>
              <a:gd name="f548" fmla="*/ 605964 f482 1"/>
              <a:gd name="f549" fmla="*/ 747628 f482 1"/>
              <a:gd name="f550" fmla="*/ 724307 f482 1"/>
              <a:gd name="f551" fmla="*/ 81673 f481 1"/>
              <a:gd name="f552" fmla="*/ 692486 f482 1"/>
              <a:gd name="f553" fmla="*/ 210269 f481 1"/>
              <a:gd name="f554" fmla="*/ 526415 f482 1"/>
              <a:gd name="f555" fmla="*/ 804384 f481 1"/>
              <a:gd name="f556" fmla="*/ 536624 f482 1"/>
              <a:gd name="f557" fmla="*/ 827931 f481 1"/>
              <a:gd name="f558" fmla="*/ 641647 f482 1"/>
              <a:gd name="f559" fmla="*/ 769841 f481 1"/>
              <a:gd name="f560" fmla="*/ 943988 f482 1"/>
              <a:gd name="f561" fmla="*/ 325957 f481 1"/>
              <a:gd name="f562" fmla="*/ 983823 f482 1"/>
              <a:gd name="f563" fmla="*/ 130441 f481 1"/>
              <a:gd name="f564" fmla="*/ 1018176 f482 1"/>
              <a:gd name="f565" fmla="*/ 1245150 f482 1"/>
              <a:gd name="f566" fmla="*/ 1215445 f482 1"/>
              <a:gd name="f567" fmla="*/ 85044 f481 1"/>
              <a:gd name="f568" fmla="*/ 1037154 f482 1"/>
              <a:gd name="f569" fmla="*/ 517590 f481 1"/>
              <a:gd name="f570" fmla="*/ 1405473 f482 1"/>
              <a:gd name="f571" fmla="*/ 180067 f481 1"/>
              <a:gd name="f572" fmla="*/ 1485372 f482 1"/>
              <a:gd name="f573" fmla="*/ 2313 f481 1"/>
              <a:gd name="f574" fmla="*/ 1486481 f482 1"/>
              <a:gd name="f575" fmla="*/ 1767143 f482 1"/>
              <a:gd name="f576" fmla="*/ 1720915 f482 1"/>
              <a:gd name="f577" fmla="*/ 86701 f481 1"/>
              <a:gd name="f578" fmla="*/ 1659572 f482 1"/>
              <a:gd name="f579" fmla="*/ 177506 f481 1"/>
              <a:gd name="f580" fmla="*/ 1944334 f482 1"/>
              <a:gd name="f581" fmla="*/ 44335 f481 1"/>
              <a:gd name="f582" fmla="*/ 1997754 f482 1"/>
              <a:gd name="f583" fmla="*/ 2262240 f482 1"/>
              <a:gd name="f584" fmla="*/ 2121733 f482 1"/>
              <a:gd name="f585" fmla="*/ 60384 f481 1"/>
              <a:gd name="f586" fmla="*/ 1880826 f482 1"/>
              <a:gd name="f587" fmla="*/ 163915 f481 1"/>
              <a:gd name="f588" fmla="*/ 2245700 f482 1"/>
              <a:gd name="f589" fmla="*/ 343440 f481 1"/>
              <a:gd name="f590" fmla="*/ 2434618 f482 1"/>
              <a:gd name="f591" fmla="*/ 387079 f481 1"/>
              <a:gd name="f592" fmla="*/ 2512614 f482 1"/>
              <a:gd name="f593" fmla="*/ 411781 f481 1"/>
              <a:gd name="f594" fmla="*/ 2208593 f482 1"/>
              <a:gd name="f595" fmla="*/ 529585 f481 1"/>
              <a:gd name="f596" fmla="*/ 1625861 f482 1"/>
              <a:gd name="f597" fmla="*/ 279117 f481 1"/>
              <a:gd name="f598" fmla="*/ 1249141 f482 1"/>
              <a:gd name="f599" fmla="*/ 487887 f481 1"/>
              <a:gd name="f600" fmla="*/ 1489817 f482 1"/>
              <a:gd name="f601" fmla="*/ 543171 f481 1"/>
              <a:gd name="f602" fmla="*/ 2017586 f482 1"/>
              <a:gd name="f603" fmla="*/ 654434 f481 1"/>
              <a:gd name="f604" fmla="*/ 2090269 f482 1"/>
              <a:gd name="f605" fmla="*/ 689617 f481 1"/>
              <a:gd name="f606" fmla="*/ 1865658 f482 1"/>
              <a:gd name="f607" fmla="*/ 783850 f481 1"/>
              <a:gd name="f608" fmla="*/ 1168690 f482 1"/>
              <a:gd name="f609" fmla="*/ 673999 f481 1"/>
              <a:gd name="f610" fmla="*/ 1097817 f482 1"/>
              <a:gd name="f611" fmla="*/ 643444 f481 1"/>
              <a:gd name="f612" fmla="*/ 990410 f482 1"/>
              <a:gd name="f613" fmla="*/ 638134 f481 1"/>
              <a:gd name="f614" fmla="*/ 736992 f482 1"/>
              <a:gd name="f615" fmla="*/ 786910 f481 1"/>
              <a:gd name="f616" fmla="*/ 992677 f482 1"/>
              <a:gd name="f617" fmla="*/ 823042 f481 1"/>
              <a:gd name="f618" fmla="*/ 1650715 f482 1"/>
              <a:gd name="f619" fmla="*/ 884022 f481 1"/>
              <a:gd name="f620" fmla="*/ 1721679 f482 1"/>
              <a:gd name="f621" fmla="*/ 908500 f481 1"/>
              <a:gd name="f622" fmla="*/ 1683851 f482 1"/>
              <a:gd name="f623" fmla="*/ 952322 f481 1"/>
              <a:gd name="f624" fmla="*/ 897899 f482 1"/>
              <a:gd name="f625" fmla="*/ 1046664 f481 1"/>
              <a:gd name="f626" fmla="*/ 509734 f482 1"/>
              <a:gd name="f627" fmla="*/ 965536 f481 1"/>
              <a:gd name="f628" fmla="*/ 445191 f482 1"/>
              <a:gd name="f629" fmla="*/ 969204 f481 1"/>
              <a:gd name="f630" fmla="*/ 133050 f482 1"/>
              <a:gd name="f631" fmla="*/ 1206458 f481 1"/>
              <a:gd name="f632" fmla="*/ 747077 f482 1"/>
              <a:gd name="f633" fmla="*/ 1223721 f481 1"/>
              <a:gd name="f634" fmla="*/ 1246838 f482 1"/>
              <a:gd name="f635" fmla="*/ 1194561 f481 1"/>
              <a:gd name="f636" fmla="*/ 1295481 f482 1"/>
              <a:gd name="f637" fmla="*/ 1191416 f481 1"/>
              <a:gd name="f638" fmla="*/ 1157573 f482 1"/>
              <a:gd name="f639" fmla="*/ 1361213 f481 1"/>
              <a:gd name="f640" fmla="*/ 989171 f482 1"/>
              <a:gd name="f641" fmla="*/ 1414361 f481 1"/>
              <a:gd name="f642" fmla="*/ 353864 f482 1"/>
              <a:gd name="f643" fmla="*/ 1426601 f481 1"/>
              <a:gd name="f644" fmla="*/ 48450 f482 1"/>
              <a:gd name="f645" fmla="*/ 1385431 f481 1"/>
              <a:gd name="f646" fmla="*/ 1383095 f481 1"/>
              <a:gd name="f647" fmla="*/ 442797 f481 1"/>
              <a:gd name="f648" fmla="*/ 10908 f482 1"/>
              <a:gd name="f649" fmla="*/ 416103 f481 1"/>
              <a:gd name="f650" fmla="*/ 176820 f482 1"/>
              <a:gd name="f651" fmla="*/ 175170 f481 1"/>
              <a:gd name="f652" fmla="*/ 260099 f482 1"/>
              <a:gd name="f653" fmla="*/ 130205 f481 1"/>
              <a:gd name="f654" fmla="*/ 260495 f482 1"/>
              <a:gd name="f655" fmla="*/ 174096 f481 1"/>
              <a:gd name="f656" fmla="*/ 174574 f482 1"/>
              <a:gd name="f657" fmla="*/ 605925 f481 1"/>
              <a:gd name="f658" fmla="*/ 85341 f482 1"/>
              <a:gd name="f659" fmla="*/ 1060441 f481 1"/>
              <a:gd name="f660" fmla="*/ 45643 f482 1"/>
              <a:gd name="f661" fmla="*/ 1173905 f481 1"/>
              <a:gd name="f662" fmla="*/ 288222 f482 1"/>
              <a:gd name="f663" fmla="*/ 862194 f481 1"/>
              <a:gd name="f664" fmla="*/ 370923 f482 1"/>
              <a:gd name="f665" fmla="*/ 437965 f481 1"/>
              <a:gd name="f666" fmla="*/ 600507 f482 1"/>
              <a:gd name="f667" fmla="*/ 5216 f481 1"/>
              <a:gd name="f668" fmla="+- f483 0 f1"/>
              <a:gd name="f669" fmla="*/ f486 1 3097831"/>
              <a:gd name="f670" fmla="*/ f487 1 2532431"/>
              <a:gd name="f671" fmla="*/ f488 1 3097831"/>
              <a:gd name="f672" fmla="*/ f489 1 2532431"/>
              <a:gd name="f673" fmla="*/ f490 1 3097831"/>
              <a:gd name="f674" fmla="*/ f491 1 2532431"/>
              <a:gd name="f675" fmla="*/ f492 1 3097831"/>
              <a:gd name="f676" fmla="*/ f493 1 2532431"/>
              <a:gd name="f677" fmla="*/ f494 1 3097831"/>
              <a:gd name="f678" fmla="*/ f495 1 2532431"/>
              <a:gd name="f679" fmla="*/ f496 1 2532431"/>
              <a:gd name="f680" fmla="*/ f497 1 3097831"/>
              <a:gd name="f681" fmla="*/ f498 1 2532431"/>
              <a:gd name="f682" fmla="*/ f499 1 3097831"/>
              <a:gd name="f683" fmla="*/ f500 1 2532431"/>
              <a:gd name="f684" fmla="*/ f501 1 3097831"/>
              <a:gd name="f685" fmla="*/ f502 1 2532431"/>
              <a:gd name="f686" fmla="*/ f503 1 3097831"/>
              <a:gd name="f687" fmla="*/ f504 1 2532431"/>
              <a:gd name="f688" fmla="*/ f505 1 3097831"/>
              <a:gd name="f689" fmla="*/ f506 1 2532431"/>
              <a:gd name="f690" fmla="*/ f507 1 3097831"/>
              <a:gd name="f691" fmla="*/ f508 1 2532431"/>
              <a:gd name="f692" fmla="*/ f509 1 3097831"/>
              <a:gd name="f693" fmla="*/ f510 1 2532431"/>
              <a:gd name="f694" fmla="*/ f511 1 2532431"/>
              <a:gd name="f695" fmla="*/ f512 1 2532431"/>
              <a:gd name="f696" fmla="*/ f513 1 3097831"/>
              <a:gd name="f697" fmla="*/ f514 1 2532431"/>
              <a:gd name="f698" fmla="*/ f515 1 3097831"/>
              <a:gd name="f699" fmla="*/ f516 1 2532431"/>
              <a:gd name="f700" fmla="*/ f517 1 2532431"/>
              <a:gd name="f701" fmla="*/ f518 1 3097831"/>
              <a:gd name="f702" fmla="*/ f519 1 2532431"/>
              <a:gd name="f703" fmla="*/ f520 1 3097831"/>
              <a:gd name="f704" fmla="*/ f521 1 2532431"/>
              <a:gd name="f705" fmla="*/ f522 1 3097831"/>
              <a:gd name="f706" fmla="*/ f523 1 2532431"/>
              <a:gd name="f707" fmla="*/ f524 1 3097831"/>
              <a:gd name="f708" fmla="*/ f525 1 2532431"/>
              <a:gd name="f709" fmla="*/ f526 1 3097831"/>
              <a:gd name="f710" fmla="*/ f527 1 2532431"/>
              <a:gd name="f711" fmla="*/ f528 1 3097831"/>
              <a:gd name="f712" fmla="*/ f529 1 2532431"/>
              <a:gd name="f713" fmla="*/ f530 1 3097831"/>
              <a:gd name="f714" fmla="*/ f531 1 2532431"/>
              <a:gd name="f715" fmla="*/ f532 1 3097831"/>
              <a:gd name="f716" fmla="*/ f533 1 2532431"/>
              <a:gd name="f717" fmla="*/ f534 1 3097831"/>
              <a:gd name="f718" fmla="*/ f535 1 2532431"/>
              <a:gd name="f719" fmla="*/ f536 1 2532431"/>
              <a:gd name="f720" fmla="*/ f537 1 3097831"/>
              <a:gd name="f721" fmla="*/ f538 1 2532431"/>
              <a:gd name="f722" fmla="*/ f539 1 3097831"/>
              <a:gd name="f723" fmla="*/ f540 1 3097831"/>
              <a:gd name="f724" fmla="*/ f541 1 2532431"/>
              <a:gd name="f725" fmla="*/ f542 1 3097831"/>
              <a:gd name="f726" fmla="*/ f543 1 2532431"/>
              <a:gd name="f727" fmla="*/ f544 1 3097831"/>
              <a:gd name="f728" fmla="*/ f545 1 2532431"/>
              <a:gd name="f729" fmla="*/ f546 1 3097831"/>
              <a:gd name="f730" fmla="*/ f547 1 2532431"/>
              <a:gd name="f731" fmla="*/ f548 1 3097831"/>
              <a:gd name="f732" fmla="*/ f549 1 3097831"/>
              <a:gd name="f733" fmla="*/ f550 1 3097831"/>
              <a:gd name="f734" fmla="*/ f551 1 2532431"/>
              <a:gd name="f735" fmla="*/ f552 1 3097831"/>
              <a:gd name="f736" fmla="*/ f553 1 2532431"/>
              <a:gd name="f737" fmla="*/ f554 1 3097831"/>
              <a:gd name="f738" fmla="*/ f555 1 2532431"/>
              <a:gd name="f739" fmla="*/ f556 1 3097831"/>
              <a:gd name="f740" fmla="*/ f557 1 2532431"/>
              <a:gd name="f741" fmla="*/ f558 1 3097831"/>
              <a:gd name="f742" fmla="*/ f559 1 2532431"/>
              <a:gd name="f743" fmla="*/ f560 1 3097831"/>
              <a:gd name="f744" fmla="*/ f561 1 2532431"/>
              <a:gd name="f745" fmla="*/ f562 1 3097831"/>
              <a:gd name="f746" fmla="*/ f563 1 2532431"/>
              <a:gd name="f747" fmla="*/ f564 1 3097831"/>
              <a:gd name="f748" fmla="*/ f565 1 3097831"/>
              <a:gd name="f749" fmla="*/ f566 1 3097831"/>
              <a:gd name="f750" fmla="*/ f567 1 2532431"/>
              <a:gd name="f751" fmla="*/ f568 1 3097831"/>
              <a:gd name="f752" fmla="*/ f569 1 2532431"/>
              <a:gd name="f753" fmla="*/ f570 1 3097831"/>
              <a:gd name="f754" fmla="*/ f571 1 2532431"/>
              <a:gd name="f755" fmla="*/ f572 1 3097831"/>
              <a:gd name="f756" fmla="*/ f573 1 2532431"/>
              <a:gd name="f757" fmla="*/ f574 1 3097831"/>
              <a:gd name="f758" fmla="*/ f575 1 3097831"/>
              <a:gd name="f759" fmla="*/ f576 1 3097831"/>
              <a:gd name="f760" fmla="*/ f577 1 2532431"/>
              <a:gd name="f761" fmla="*/ f578 1 3097831"/>
              <a:gd name="f762" fmla="*/ f579 1 2532431"/>
              <a:gd name="f763" fmla="*/ f580 1 3097831"/>
              <a:gd name="f764" fmla="*/ f581 1 2532431"/>
              <a:gd name="f765" fmla="*/ f582 1 3097831"/>
              <a:gd name="f766" fmla="*/ f583 1 3097831"/>
              <a:gd name="f767" fmla="*/ f584 1 3097831"/>
              <a:gd name="f768" fmla="*/ f585 1 2532431"/>
              <a:gd name="f769" fmla="*/ f586 1 3097831"/>
              <a:gd name="f770" fmla="*/ f587 1 2532431"/>
              <a:gd name="f771" fmla="*/ f588 1 3097831"/>
              <a:gd name="f772" fmla="*/ f589 1 2532431"/>
              <a:gd name="f773" fmla="*/ f590 1 3097831"/>
              <a:gd name="f774" fmla="*/ f591 1 2532431"/>
              <a:gd name="f775" fmla="*/ f592 1 3097831"/>
              <a:gd name="f776" fmla="*/ f593 1 2532431"/>
              <a:gd name="f777" fmla="*/ f594 1 3097831"/>
              <a:gd name="f778" fmla="*/ f595 1 2532431"/>
              <a:gd name="f779" fmla="*/ f596 1 3097831"/>
              <a:gd name="f780" fmla="*/ f597 1 2532431"/>
              <a:gd name="f781" fmla="*/ f598 1 3097831"/>
              <a:gd name="f782" fmla="*/ f599 1 2532431"/>
              <a:gd name="f783" fmla="*/ f600 1 3097831"/>
              <a:gd name="f784" fmla="*/ f601 1 2532431"/>
              <a:gd name="f785" fmla="*/ f602 1 3097831"/>
              <a:gd name="f786" fmla="*/ f603 1 2532431"/>
              <a:gd name="f787" fmla="*/ f604 1 3097831"/>
              <a:gd name="f788" fmla="*/ f605 1 2532431"/>
              <a:gd name="f789" fmla="*/ f606 1 3097831"/>
              <a:gd name="f790" fmla="*/ f607 1 2532431"/>
              <a:gd name="f791" fmla="*/ f608 1 3097831"/>
              <a:gd name="f792" fmla="*/ f609 1 2532431"/>
              <a:gd name="f793" fmla="*/ f610 1 3097831"/>
              <a:gd name="f794" fmla="*/ f611 1 2532431"/>
              <a:gd name="f795" fmla="*/ f612 1 3097831"/>
              <a:gd name="f796" fmla="*/ f613 1 2532431"/>
              <a:gd name="f797" fmla="*/ f614 1 3097831"/>
              <a:gd name="f798" fmla="*/ f615 1 2532431"/>
              <a:gd name="f799" fmla="*/ f616 1 3097831"/>
              <a:gd name="f800" fmla="*/ f617 1 2532431"/>
              <a:gd name="f801" fmla="*/ f618 1 3097831"/>
              <a:gd name="f802" fmla="*/ f619 1 2532431"/>
              <a:gd name="f803" fmla="*/ f620 1 3097831"/>
              <a:gd name="f804" fmla="*/ f621 1 2532431"/>
              <a:gd name="f805" fmla="*/ f622 1 3097831"/>
              <a:gd name="f806" fmla="*/ f623 1 2532431"/>
              <a:gd name="f807" fmla="*/ f624 1 3097831"/>
              <a:gd name="f808" fmla="*/ f625 1 2532431"/>
              <a:gd name="f809" fmla="*/ f626 1 3097831"/>
              <a:gd name="f810" fmla="*/ f627 1 2532431"/>
              <a:gd name="f811" fmla="*/ f628 1 3097831"/>
              <a:gd name="f812" fmla="*/ f629 1 2532431"/>
              <a:gd name="f813" fmla="*/ f630 1 3097831"/>
              <a:gd name="f814" fmla="*/ f631 1 2532431"/>
              <a:gd name="f815" fmla="*/ f632 1 3097831"/>
              <a:gd name="f816" fmla="*/ f633 1 2532431"/>
              <a:gd name="f817" fmla="*/ f634 1 3097831"/>
              <a:gd name="f818" fmla="*/ f635 1 2532431"/>
              <a:gd name="f819" fmla="*/ f636 1 3097831"/>
              <a:gd name="f820" fmla="*/ f637 1 2532431"/>
              <a:gd name="f821" fmla="*/ f638 1 3097831"/>
              <a:gd name="f822" fmla="*/ f639 1 2532431"/>
              <a:gd name="f823" fmla="*/ f640 1 3097831"/>
              <a:gd name="f824" fmla="*/ f641 1 2532431"/>
              <a:gd name="f825" fmla="*/ f642 1 3097831"/>
              <a:gd name="f826" fmla="*/ f643 1 2532431"/>
              <a:gd name="f827" fmla="*/ f644 1 3097831"/>
              <a:gd name="f828" fmla="*/ f645 1 2532431"/>
              <a:gd name="f829" fmla="*/ f646 1 2532431"/>
              <a:gd name="f830" fmla="*/ f647 1 2532431"/>
              <a:gd name="f831" fmla="*/ f648 1 3097831"/>
              <a:gd name="f832" fmla="*/ f649 1 2532431"/>
              <a:gd name="f833" fmla="*/ f650 1 3097831"/>
              <a:gd name="f834" fmla="*/ f651 1 2532431"/>
              <a:gd name="f835" fmla="*/ f652 1 3097831"/>
              <a:gd name="f836" fmla="*/ f653 1 2532431"/>
              <a:gd name="f837" fmla="*/ f654 1 3097831"/>
              <a:gd name="f838" fmla="*/ f655 1 2532431"/>
              <a:gd name="f839" fmla="*/ f656 1 3097831"/>
              <a:gd name="f840" fmla="*/ f657 1 2532431"/>
              <a:gd name="f841" fmla="*/ f658 1 3097831"/>
              <a:gd name="f842" fmla="*/ f659 1 2532431"/>
              <a:gd name="f843" fmla="*/ f660 1 3097831"/>
              <a:gd name="f844" fmla="*/ f661 1 2532431"/>
              <a:gd name="f845" fmla="*/ f662 1 3097831"/>
              <a:gd name="f846" fmla="*/ f663 1 2532431"/>
              <a:gd name="f847" fmla="*/ f664 1 3097831"/>
              <a:gd name="f848" fmla="*/ f665 1 2532431"/>
              <a:gd name="f849" fmla="*/ f666 1 3097831"/>
              <a:gd name="f850" fmla="*/ f667 1 2532431"/>
              <a:gd name="f851" fmla="*/ f477 1 f484"/>
              <a:gd name="f852" fmla="*/ f478 1 f484"/>
              <a:gd name="f853" fmla="*/ f477 1 f485"/>
              <a:gd name="f854" fmla="*/ f479 1 f485"/>
              <a:gd name="f855" fmla="*/ f669 1 f484"/>
              <a:gd name="f856" fmla="*/ f670 1 f485"/>
              <a:gd name="f857" fmla="*/ f671 1 f484"/>
              <a:gd name="f858" fmla="*/ f672 1 f485"/>
              <a:gd name="f859" fmla="*/ f673 1 f484"/>
              <a:gd name="f860" fmla="*/ f674 1 f485"/>
              <a:gd name="f861" fmla="*/ f675 1 f484"/>
              <a:gd name="f862" fmla="*/ f676 1 f485"/>
              <a:gd name="f863" fmla="*/ f677 1 f484"/>
              <a:gd name="f864" fmla="*/ f678 1 f485"/>
              <a:gd name="f865" fmla="*/ f679 1 f485"/>
              <a:gd name="f866" fmla="*/ f680 1 f484"/>
              <a:gd name="f867" fmla="*/ f681 1 f485"/>
              <a:gd name="f868" fmla="*/ f682 1 f484"/>
              <a:gd name="f869" fmla="*/ f683 1 f485"/>
              <a:gd name="f870" fmla="*/ f684 1 f484"/>
              <a:gd name="f871" fmla="*/ f685 1 f485"/>
              <a:gd name="f872" fmla="*/ f686 1 f484"/>
              <a:gd name="f873" fmla="*/ f687 1 f485"/>
              <a:gd name="f874" fmla="*/ f688 1 f484"/>
              <a:gd name="f875" fmla="*/ f689 1 f485"/>
              <a:gd name="f876" fmla="*/ f690 1 f484"/>
              <a:gd name="f877" fmla="*/ f691 1 f485"/>
              <a:gd name="f878" fmla="*/ f692 1 f484"/>
              <a:gd name="f879" fmla="*/ f693 1 f485"/>
              <a:gd name="f880" fmla="*/ f694 1 f485"/>
              <a:gd name="f881" fmla="*/ f695 1 f485"/>
              <a:gd name="f882" fmla="*/ f696 1 f484"/>
              <a:gd name="f883" fmla="*/ f697 1 f485"/>
              <a:gd name="f884" fmla="*/ f698 1 f484"/>
              <a:gd name="f885" fmla="*/ f699 1 f485"/>
              <a:gd name="f886" fmla="*/ f700 1 f485"/>
              <a:gd name="f887" fmla="*/ f701 1 f484"/>
              <a:gd name="f888" fmla="*/ f702 1 f485"/>
              <a:gd name="f889" fmla="*/ f703 1 f484"/>
              <a:gd name="f890" fmla="*/ f704 1 f485"/>
              <a:gd name="f891" fmla="*/ f705 1 f484"/>
              <a:gd name="f892" fmla="*/ f706 1 f485"/>
              <a:gd name="f893" fmla="*/ f707 1 f484"/>
              <a:gd name="f894" fmla="*/ f708 1 f485"/>
              <a:gd name="f895" fmla="*/ f709 1 f484"/>
              <a:gd name="f896" fmla="*/ f710 1 f485"/>
              <a:gd name="f897" fmla="*/ f711 1 f484"/>
              <a:gd name="f898" fmla="*/ f712 1 f485"/>
              <a:gd name="f899" fmla="*/ f713 1 f484"/>
              <a:gd name="f900" fmla="*/ f714 1 f485"/>
              <a:gd name="f901" fmla="*/ f715 1 f484"/>
              <a:gd name="f902" fmla="*/ f716 1 f485"/>
              <a:gd name="f903" fmla="*/ f717 1 f484"/>
              <a:gd name="f904" fmla="*/ f718 1 f485"/>
              <a:gd name="f905" fmla="*/ f719 1 f485"/>
              <a:gd name="f906" fmla="*/ f720 1 f484"/>
              <a:gd name="f907" fmla="*/ f721 1 f485"/>
              <a:gd name="f908" fmla="*/ f722 1 f484"/>
              <a:gd name="f909" fmla="*/ f723 1 f484"/>
              <a:gd name="f910" fmla="*/ f724 1 f485"/>
              <a:gd name="f911" fmla="*/ f725 1 f484"/>
              <a:gd name="f912" fmla="*/ f726 1 f485"/>
              <a:gd name="f913" fmla="*/ f727 1 f484"/>
              <a:gd name="f914" fmla="*/ f728 1 f485"/>
              <a:gd name="f915" fmla="*/ f729 1 f484"/>
              <a:gd name="f916" fmla="*/ f730 1 f485"/>
              <a:gd name="f917" fmla="*/ f731 1 f484"/>
              <a:gd name="f918" fmla="*/ f732 1 f484"/>
              <a:gd name="f919" fmla="*/ f733 1 f484"/>
              <a:gd name="f920" fmla="*/ f734 1 f485"/>
              <a:gd name="f921" fmla="*/ f735 1 f484"/>
              <a:gd name="f922" fmla="*/ f736 1 f485"/>
              <a:gd name="f923" fmla="*/ f737 1 f484"/>
              <a:gd name="f924" fmla="*/ f738 1 f485"/>
              <a:gd name="f925" fmla="*/ f739 1 f484"/>
              <a:gd name="f926" fmla="*/ f740 1 f485"/>
              <a:gd name="f927" fmla="*/ f741 1 f484"/>
              <a:gd name="f928" fmla="*/ f742 1 f485"/>
              <a:gd name="f929" fmla="*/ f743 1 f484"/>
              <a:gd name="f930" fmla="*/ f744 1 f485"/>
              <a:gd name="f931" fmla="*/ f745 1 f484"/>
              <a:gd name="f932" fmla="*/ f746 1 f485"/>
              <a:gd name="f933" fmla="*/ f747 1 f484"/>
              <a:gd name="f934" fmla="*/ f748 1 f484"/>
              <a:gd name="f935" fmla="*/ f749 1 f484"/>
              <a:gd name="f936" fmla="*/ f750 1 f485"/>
              <a:gd name="f937" fmla="*/ f751 1 f484"/>
              <a:gd name="f938" fmla="*/ f752 1 f485"/>
              <a:gd name="f939" fmla="*/ f753 1 f484"/>
              <a:gd name="f940" fmla="*/ f754 1 f485"/>
              <a:gd name="f941" fmla="*/ f755 1 f484"/>
              <a:gd name="f942" fmla="*/ f756 1 f485"/>
              <a:gd name="f943" fmla="*/ f757 1 f484"/>
              <a:gd name="f944" fmla="*/ f758 1 f484"/>
              <a:gd name="f945" fmla="*/ f759 1 f484"/>
              <a:gd name="f946" fmla="*/ f760 1 f485"/>
              <a:gd name="f947" fmla="*/ f761 1 f484"/>
              <a:gd name="f948" fmla="*/ f762 1 f485"/>
              <a:gd name="f949" fmla="*/ f763 1 f484"/>
              <a:gd name="f950" fmla="*/ f764 1 f485"/>
              <a:gd name="f951" fmla="*/ f765 1 f484"/>
              <a:gd name="f952" fmla="*/ f766 1 f484"/>
              <a:gd name="f953" fmla="*/ f767 1 f484"/>
              <a:gd name="f954" fmla="*/ f768 1 f485"/>
              <a:gd name="f955" fmla="*/ f769 1 f484"/>
              <a:gd name="f956" fmla="*/ f770 1 f485"/>
              <a:gd name="f957" fmla="*/ f771 1 f484"/>
              <a:gd name="f958" fmla="*/ f772 1 f485"/>
              <a:gd name="f959" fmla="*/ f773 1 f484"/>
              <a:gd name="f960" fmla="*/ f774 1 f485"/>
              <a:gd name="f961" fmla="*/ f775 1 f484"/>
              <a:gd name="f962" fmla="*/ f776 1 f485"/>
              <a:gd name="f963" fmla="*/ f777 1 f484"/>
              <a:gd name="f964" fmla="*/ f778 1 f485"/>
              <a:gd name="f965" fmla="*/ f779 1 f484"/>
              <a:gd name="f966" fmla="*/ f780 1 f485"/>
              <a:gd name="f967" fmla="*/ f781 1 f484"/>
              <a:gd name="f968" fmla="*/ f782 1 f485"/>
              <a:gd name="f969" fmla="*/ f783 1 f484"/>
              <a:gd name="f970" fmla="*/ f784 1 f485"/>
              <a:gd name="f971" fmla="*/ f785 1 f484"/>
              <a:gd name="f972" fmla="*/ f786 1 f485"/>
              <a:gd name="f973" fmla="*/ f787 1 f484"/>
              <a:gd name="f974" fmla="*/ f788 1 f485"/>
              <a:gd name="f975" fmla="*/ f789 1 f484"/>
              <a:gd name="f976" fmla="*/ f790 1 f485"/>
              <a:gd name="f977" fmla="*/ f791 1 f484"/>
              <a:gd name="f978" fmla="*/ f792 1 f485"/>
              <a:gd name="f979" fmla="*/ f793 1 f484"/>
              <a:gd name="f980" fmla="*/ f794 1 f485"/>
              <a:gd name="f981" fmla="*/ f795 1 f484"/>
              <a:gd name="f982" fmla="*/ f796 1 f485"/>
              <a:gd name="f983" fmla="*/ f797 1 f484"/>
              <a:gd name="f984" fmla="*/ f798 1 f485"/>
              <a:gd name="f985" fmla="*/ f799 1 f484"/>
              <a:gd name="f986" fmla="*/ f800 1 f485"/>
              <a:gd name="f987" fmla="*/ f801 1 f484"/>
              <a:gd name="f988" fmla="*/ f802 1 f485"/>
              <a:gd name="f989" fmla="*/ f803 1 f484"/>
              <a:gd name="f990" fmla="*/ f804 1 f485"/>
              <a:gd name="f991" fmla="*/ f805 1 f484"/>
              <a:gd name="f992" fmla="*/ f806 1 f485"/>
              <a:gd name="f993" fmla="*/ f807 1 f484"/>
              <a:gd name="f994" fmla="*/ f808 1 f485"/>
              <a:gd name="f995" fmla="*/ f809 1 f484"/>
              <a:gd name="f996" fmla="*/ f810 1 f485"/>
              <a:gd name="f997" fmla="*/ f811 1 f484"/>
              <a:gd name="f998" fmla="*/ f812 1 f485"/>
              <a:gd name="f999" fmla="*/ f813 1 f484"/>
              <a:gd name="f1000" fmla="*/ f814 1 f485"/>
              <a:gd name="f1001" fmla="*/ f815 1 f484"/>
              <a:gd name="f1002" fmla="*/ f816 1 f485"/>
              <a:gd name="f1003" fmla="*/ f817 1 f484"/>
              <a:gd name="f1004" fmla="*/ f818 1 f485"/>
              <a:gd name="f1005" fmla="*/ f819 1 f484"/>
              <a:gd name="f1006" fmla="*/ f820 1 f485"/>
              <a:gd name="f1007" fmla="*/ f821 1 f484"/>
              <a:gd name="f1008" fmla="*/ f822 1 f485"/>
              <a:gd name="f1009" fmla="*/ f823 1 f484"/>
              <a:gd name="f1010" fmla="*/ f824 1 f485"/>
              <a:gd name="f1011" fmla="*/ f825 1 f484"/>
              <a:gd name="f1012" fmla="*/ f826 1 f485"/>
              <a:gd name="f1013" fmla="*/ f827 1 f484"/>
              <a:gd name="f1014" fmla="*/ f828 1 f485"/>
              <a:gd name="f1015" fmla="*/ f829 1 f485"/>
              <a:gd name="f1016" fmla="*/ f830 1 f485"/>
              <a:gd name="f1017" fmla="*/ f831 1 f484"/>
              <a:gd name="f1018" fmla="*/ f832 1 f485"/>
              <a:gd name="f1019" fmla="*/ f833 1 f484"/>
              <a:gd name="f1020" fmla="*/ f834 1 f485"/>
              <a:gd name="f1021" fmla="*/ f835 1 f484"/>
              <a:gd name="f1022" fmla="*/ f836 1 f485"/>
              <a:gd name="f1023" fmla="*/ f837 1 f484"/>
              <a:gd name="f1024" fmla="*/ f838 1 f485"/>
              <a:gd name="f1025" fmla="*/ f839 1 f484"/>
              <a:gd name="f1026" fmla="*/ f840 1 f485"/>
              <a:gd name="f1027" fmla="*/ f841 1 f484"/>
              <a:gd name="f1028" fmla="*/ f842 1 f485"/>
              <a:gd name="f1029" fmla="*/ f843 1 f484"/>
              <a:gd name="f1030" fmla="*/ f844 1 f485"/>
              <a:gd name="f1031" fmla="*/ f845 1 f484"/>
              <a:gd name="f1032" fmla="*/ f846 1 f485"/>
              <a:gd name="f1033" fmla="*/ f847 1 f484"/>
              <a:gd name="f1034" fmla="*/ f848 1 f485"/>
              <a:gd name="f1035" fmla="*/ f849 1 f484"/>
              <a:gd name="f1036" fmla="*/ f850 1 f485"/>
              <a:gd name="f1037" fmla="*/ f851 f475 1"/>
              <a:gd name="f1038" fmla="*/ f852 f475 1"/>
              <a:gd name="f1039" fmla="*/ f854 f476 1"/>
              <a:gd name="f1040" fmla="*/ f853 f476 1"/>
              <a:gd name="f1041" fmla="*/ f855 f475 1"/>
              <a:gd name="f1042" fmla="*/ f856 f476 1"/>
              <a:gd name="f1043" fmla="*/ f857 f475 1"/>
              <a:gd name="f1044" fmla="*/ f858 f476 1"/>
              <a:gd name="f1045" fmla="*/ f859 f475 1"/>
              <a:gd name="f1046" fmla="*/ f860 f476 1"/>
              <a:gd name="f1047" fmla="*/ f861 f475 1"/>
              <a:gd name="f1048" fmla="*/ f862 f476 1"/>
              <a:gd name="f1049" fmla="*/ f863 f475 1"/>
              <a:gd name="f1050" fmla="*/ f864 f476 1"/>
              <a:gd name="f1051" fmla="*/ f865 f476 1"/>
              <a:gd name="f1052" fmla="*/ f866 f475 1"/>
              <a:gd name="f1053" fmla="*/ f867 f476 1"/>
              <a:gd name="f1054" fmla="*/ f868 f475 1"/>
              <a:gd name="f1055" fmla="*/ f869 f476 1"/>
              <a:gd name="f1056" fmla="*/ f870 f475 1"/>
              <a:gd name="f1057" fmla="*/ f871 f476 1"/>
              <a:gd name="f1058" fmla="*/ f872 f475 1"/>
              <a:gd name="f1059" fmla="*/ f873 f476 1"/>
              <a:gd name="f1060" fmla="*/ f874 f475 1"/>
              <a:gd name="f1061" fmla="*/ f875 f476 1"/>
              <a:gd name="f1062" fmla="*/ f876 f475 1"/>
              <a:gd name="f1063" fmla="*/ f877 f476 1"/>
              <a:gd name="f1064" fmla="*/ f878 f475 1"/>
              <a:gd name="f1065" fmla="*/ f879 f476 1"/>
              <a:gd name="f1066" fmla="*/ f880 f476 1"/>
              <a:gd name="f1067" fmla="*/ f881 f476 1"/>
              <a:gd name="f1068" fmla="*/ f882 f475 1"/>
              <a:gd name="f1069" fmla="*/ f883 f476 1"/>
              <a:gd name="f1070" fmla="*/ f884 f475 1"/>
              <a:gd name="f1071" fmla="*/ f885 f476 1"/>
              <a:gd name="f1072" fmla="*/ f886 f476 1"/>
              <a:gd name="f1073" fmla="*/ f887 f475 1"/>
              <a:gd name="f1074" fmla="*/ f888 f476 1"/>
              <a:gd name="f1075" fmla="*/ f889 f475 1"/>
              <a:gd name="f1076" fmla="*/ f890 f476 1"/>
              <a:gd name="f1077" fmla="*/ f891 f475 1"/>
              <a:gd name="f1078" fmla="*/ f892 f476 1"/>
              <a:gd name="f1079" fmla="*/ f893 f475 1"/>
              <a:gd name="f1080" fmla="*/ f894 f476 1"/>
              <a:gd name="f1081" fmla="*/ f895 f475 1"/>
              <a:gd name="f1082" fmla="*/ f896 f476 1"/>
              <a:gd name="f1083" fmla="*/ f897 f475 1"/>
              <a:gd name="f1084" fmla="*/ f898 f476 1"/>
              <a:gd name="f1085" fmla="*/ f899 f475 1"/>
              <a:gd name="f1086" fmla="*/ f900 f476 1"/>
              <a:gd name="f1087" fmla="*/ f901 f475 1"/>
              <a:gd name="f1088" fmla="*/ f902 f476 1"/>
              <a:gd name="f1089" fmla="*/ f903 f475 1"/>
              <a:gd name="f1090" fmla="*/ f904 f476 1"/>
              <a:gd name="f1091" fmla="*/ f905 f476 1"/>
              <a:gd name="f1092" fmla="*/ f906 f475 1"/>
              <a:gd name="f1093" fmla="*/ f907 f476 1"/>
              <a:gd name="f1094" fmla="*/ f908 f475 1"/>
              <a:gd name="f1095" fmla="*/ f909 f475 1"/>
              <a:gd name="f1096" fmla="*/ f910 f476 1"/>
              <a:gd name="f1097" fmla="*/ f911 f475 1"/>
              <a:gd name="f1098" fmla="*/ f912 f476 1"/>
              <a:gd name="f1099" fmla="*/ f913 f475 1"/>
              <a:gd name="f1100" fmla="*/ f914 f476 1"/>
              <a:gd name="f1101" fmla="*/ f915 f475 1"/>
              <a:gd name="f1102" fmla="*/ f916 f476 1"/>
              <a:gd name="f1103" fmla="*/ f917 f475 1"/>
              <a:gd name="f1104" fmla="*/ f918 f475 1"/>
              <a:gd name="f1105" fmla="*/ f919 f475 1"/>
              <a:gd name="f1106" fmla="*/ f920 f476 1"/>
              <a:gd name="f1107" fmla="*/ f921 f475 1"/>
              <a:gd name="f1108" fmla="*/ f922 f476 1"/>
              <a:gd name="f1109" fmla="*/ f923 f475 1"/>
              <a:gd name="f1110" fmla="*/ f924 f476 1"/>
              <a:gd name="f1111" fmla="*/ f925 f475 1"/>
              <a:gd name="f1112" fmla="*/ f926 f476 1"/>
              <a:gd name="f1113" fmla="*/ f927 f475 1"/>
              <a:gd name="f1114" fmla="*/ f928 f476 1"/>
              <a:gd name="f1115" fmla="*/ f929 f475 1"/>
              <a:gd name="f1116" fmla="*/ f930 f476 1"/>
              <a:gd name="f1117" fmla="*/ f931 f475 1"/>
              <a:gd name="f1118" fmla="*/ f932 f476 1"/>
              <a:gd name="f1119" fmla="*/ f933 f475 1"/>
              <a:gd name="f1120" fmla="*/ f934 f475 1"/>
              <a:gd name="f1121" fmla="*/ f935 f475 1"/>
              <a:gd name="f1122" fmla="*/ f936 f476 1"/>
              <a:gd name="f1123" fmla="*/ f937 f475 1"/>
              <a:gd name="f1124" fmla="*/ f938 f476 1"/>
              <a:gd name="f1125" fmla="*/ f939 f475 1"/>
              <a:gd name="f1126" fmla="*/ f940 f476 1"/>
              <a:gd name="f1127" fmla="*/ f941 f475 1"/>
              <a:gd name="f1128" fmla="*/ f942 f476 1"/>
              <a:gd name="f1129" fmla="*/ f943 f475 1"/>
              <a:gd name="f1130" fmla="*/ f944 f475 1"/>
              <a:gd name="f1131" fmla="*/ f945 f475 1"/>
              <a:gd name="f1132" fmla="*/ f946 f476 1"/>
              <a:gd name="f1133" fmla="*/ f947 f475 1"/>
              <a:gd name="f1134" fmla="*/ f948 f476 1"/>
              <a:gd name="f1135" fmla="*/ f949 f475 1"/>
              <a:gd name="f1136" fmla="*/ f950 f476 1"/>
              <a:gd name="f1137" fmla="*/ f951 f475 1"/>
              <a:gd name="f1138" fmla="*/ f952 f475 1"/>
              <a:gd name="f1139" fmla="*/ f953 f475 1"/>
              <a:gd name="f1140" fmla="*/ f954 f476 1"/>
              <a:gd name="f1141" fmla="*/ f955 f475 1"/>
              <a:gd name="f1142" fmla="*/ f956 f476 1"/>
              <a:gd name="f1143" fmla="*/ f957 f475 1"/>
              <a:gd name="f1144" fmla="*/ f958 f476 1"/>
              <a:gd name="f1145" fmla="*/ f959 f475 1"/>
              <a:gd name="f1146" fmla="*/ f960 f476 1"/>
              <a:gd name="f1147" fmla="*/ f961 f475 1"/>
              <a:gd name="f1148" fmla="*/ f962 f476 1"/>
              <a:gd name="f1149" fmla="*/ f963 f475 1"/>
              <a:gd name="f1150" fmla="*/ f964 f476 1"/>
              <a:gd name="f1151" fmla="*/ f965 f475 1"/>
              <a:gd name="f1152" fmla="*/ f966 f476 1"/>
              <a:gd name="f1153" fmla="*/ f967 f475 1"/>
              <a:gd name="f1154" fmla="*/ f968 f476 1"/>
              <a:gd name="f1155" fmla="*/ f969 f475 1"/>
              <a:gd name="f1156" fmla="*/ f970 f476 1"/>
              <a:gd name="f1157" fmla="*/ f971 f475 1"/>
              <a:gd name="f1158" fmla="*/ f972 f476 1"/>
              <a:gd name="f1159" fmla="*/ f973 f475 1"/>
              <a:gd name="f1160" fmla="*/ f974 f476 1"/>
              <a:gd name="f1161" fmla="*/ f975 f475 1"/>
              <a:gd name="f1162" fmla="*/ f976 f476 1"/>
              <a:gd name="f1163" fmla="*/ f977 f475 1"/>
              <a:gd name="f1164" fmla="*/ f978 f476 1"/>
              <a:gd name="f1165" fmla="*/ f979 f475 1"/>
              <a:gd name="f1166" fmla="*/ f980 f476 1"/>
              <a:gd name="f1167" fmla="*/ f981 f475 1"/>
              <a:gd name="f1168" fmla="*/ f982 f476 1"/>
              <a:gd name="f1169" fmla="*/ f983 f475 1"/>
              <a:gd name="f1170" fmla="*/ f984 f476 1"/>
              <a:gd name="f1171" fmla="*/ f985 f475 1"/>
              <a:gd name="f1172" fmla="*/ f986 f476 1"/>
              <a:gd name="f1173" fmla="*/ f987 f475 1"/>
              <a:gd name="f1174" fmla="*/ f988 f476 1"/>
              <a:gd name="f1175" fmla="*/ f989 f475 1"/>
              <a:gd name="f1176" fmla="*/ f990 f476 1"/>
              <a:gd name="f1177" fmla="*/ f991 f475 1"/>
              <a:gd name="f1178" fmla="*/ f992 f476 1"/>
              <a:gd name="f1179" fmla="*/ f993 f475 1"/>
              <a:gd name="f1180" fmla="*/ f994 f476 1"/>
              <a:gd name="f1181" fmla="*/ f995 f475 1"/>
              <a:gd name="f1182" fmla="*/ f996 f476 1"/>
              <a:gd name="f1183" fmla="*/ f997 f475 1"/>
              <a:gd name="f1184" fmla="*/ f998 f476 1"/>
              <a:gd name="f1185" fmla="*/ f999 f475 1"/>
              <a:gd name="f1186" fmla="*/ f1000 f476 1"/>
              <a:gd name="f1187" fmla="*/ f1001 f475 1"/>
              <a:gd name="f1188" fmla="*/ f1002 f476 1"/>
              <a:gd name="f1189" fmla="*/ f1003 f475 1"/>
              <a:gd name="f1190" fmla="*/ f1004 f476 1"/>
              <a:gd name="f1191" fmla="*/ f1005 f475 1"/>
              <a:gd name="f1192" fmla="*/ f1006 f476 1"/>
              <a:gd name="f1193" fmla="*/ f1007 f475 1"/>
              <a:gd name="f1194" fmla="*/ f1008 f476 1"/>
              <a:gd name="f1195" fmla="*/ f1009 f475 1"/>
              <a:gd name="f1196" fmla="*/ f1010 f476 1"/>
              <a:gd name="f1197" fmla="*/ f1011 f475 1"/>
              <a:gd name="f1198" fmla="*/ f1012 f476 1"/>
              <a:gd name="f1199" fmla="*/ f1013 f475 1"/>
              <a:gd name="f1200" fmla="*/ f1014 f476 1"/>
              <a:gd name="f1201" fmla="*/ f1015 f476 1"/>
              <a:gd name="f1202" fmla="*/ f1016 f476 1"/>
              <a:gd name="f1203" fmla="*/ f1017 f475 1"/>
              <a:gd name="f1204" fmla="*/ f1018 f476 1"/>
              <a:gd name="f1205" fmla="*/ f1019 f475 1"/>
              <a:gd name="f1206" fmla="*/ f1020 f476 1"/>
              <a:gd name="f1207" fmla="*/ f1021 f475 1"/>
              <a:gd name="f1208" fmla="*/ f1022 f476 1"/>
              <a:gd name="f1209" fmla="*/ f1023 f475 1"/>
              <a:gd name="f1210" fmla="*/ f1024 f476 1"/>
              <a:gd name="f1211" fmla="*/ f1025 f475 1"/>
              <a:gd name="f1212" fmla="*/ f1026 f476 1"/>
              <a:gd name="f1213" fmla="*/ f1027 f475 1"/>
              <a:gd name="f1214" fmla="*/ f1028 f476 1"/>
              <a:gd name="f1215" fmla="*/ f1029 f475 1"/>
              <a:gd name="f1216" fmla="*/ f1030 f476 1"/>
              <a:gd name="f1217" fmla="*/ f1031 f475 1"/>
              <a:gd name="f1218" fmla="*/ f1032 f476 1"/>
              <a:gd name="f1219" fmla="*/ f1033 f475 1"/>
              <a:gd name="f1220" fmla="*/ f1034 f476 1"/>
              <a:gd name="f1221" fmla="*/ f1035 f475 1"/>
              <a:gd name="f1222" fmla="*/ f1036 f47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68">
                <a:pos x="f1041" y="f1042"/>
              </a:cxn>
              <a:cxn ang="f668">
                <a:pos x="f1043" y="f1044"/>
              </a:cxn>
              <a:cxn ang="f668">
                <a:pos x="f1045" y="f1046"/>
              </a:cxn>
              <a:cxn ang="f668">
                <a:pos x="f1047" y="f1048"/>
              </a:cxn>
              <a:cxn ang="f668">
                <a:pos x="f1049" y="f1050"/>
              </a:cxn>
              <a:cxn ang="f668">
                <a:pos x="f1049" y="f1051"/>
              </a:cxn>
              <a:cxn ang="f668">
                <a:pos x="f1052" y="f1053"/>
              </a:cxn>
              <a:cxn ang="f668">
                <a:pos x="f1041" y="f1042"/>
              </a:cxn>
              <a:cxn ang="f668">
                <a:pos x="f1054" y="f1055"/>
              </a:cxn>
              <a:cxn ang="f668">
                <a:pos x="f1056" y="f1057"/>
              </a:cxn>
              <a:cxn ang="f668">
                <a:pos x="f1058" y="f1059"/>
              </a:cxn>
              <a:cxn ang="f668">
                <a:pos x="f1060" y="f1061"/>
              </a:cxn>
              <a:cxn ang="f668">
                <a:pos x="f1062" y="f1063"/>
              </a:cxn>
              <a:cxn ang="f668">
                <a:pos x="f1064" y="f1065"/>
              </a:cxn>
              <a:cxn ang="f668">
                <a:pos x="f1049" y="f1066"/>
              </a:cxn>
              <a:cxn ang="f668">
                <a:pos x="f1049" y="f1067"/>
              </a:cxn>
              <a:cxn ang="f668">
                <a:pos x="f1068" y="f1069"/>
              </a:cxn>
              <a:cxn ang="f668">
                <a:pos x="f1070" y="f1071"/>
              </a:cxn>
              <a:cxn ang="f668">
                <a:pos x="f1054" y="f1055"/>
              </a:cxn>
              <a:cxn ang="f668">
                <a:pos x="f1049" y="f1072"/>
              </a:cxn>
              <a:cxn ang="f668">
                <a:pos x="f1073" y="f1074"/>
              </a:cxn>
              <a:cxn ang="f668">
                <a:pos x="f1075" y="f1076"/>
              </a:cxn>
              <a:cxn ang="f668">
                <a:pos x="f1077" y="f1078"/>
              </a:cxn>
              <a:cxn ang="f668">
                <a:pos x="f1079" y="f1080"/>
              </a:cxn>
              <a:cxn ang="f668">
                <a:pos x="f1081" y="f1082"/>
              </a:cxn>
              <a:cxn ang="f668">
                <a:pos x="f1083" y="f1084"/>
              </a:cxn>
              <a:cxn ang="f668">
                <a:pos x="f1085" y="f1086"/>
              </a:cxn>
              <a:cxn ang="f668">
                <a:pos x="f1087" y="f1088"/>
              </a:cxn>
              <a:cxn ang="f668">
                <a:pos x="f1089" y="f1090"/>
              </a:cxn>
              <a:cxn ang="f668">
                <a:pos x="f1049" y="f1091"/>
              </a:cxn>
              <a:cxn ang="f668">
                <a:pos x="f1092" y="f1093"/>
              </a:cxn>
              <a:cxn ang="f668">
                <a:pos x="f1094" y="f1093"/>
              </a:cxn>
              <a:cxn ang="f668">
                <a:pos x="f1095" y="f1096"/>
              </a:cxn>
              <a:cxn ang="f668">
                <a:pos x="f1097" y="f1098"/>
              </a:cxn>
              <a:cxn ang="f668">
                <a:pos x="f1099" y="f1100"/>
              </a:cxn>
              <a:cxn ang="f668">
                <a:pos x="f1101" y="f1102"/>
              </a:cxn>
              <a:cxn ang="f668">
                <a:pos x="f1103" y="f1093"/>
              </a:cxn>
              <a:cxn ang="f668">
                <a:pos x="f1104" y="f1093"/>
              </a:cxn>
              <a:cxn ang="f668">
                <a:pos x="f1105" y="f1106"/>
              </a:cxn>
              <a:cxn ang="f668">
                <a:pos x="f1107" y="f1108"/>
              </a:cxn>
              <a:cxn ang="f668">
                <a:pos x="f1109" y="f1110"/>
              </a:cxn>
              <a:cxn ang="f668">
                <a:pos x="f1111" y="f1112"/>
              </a:cxn>
              <a:cxn ang="f668">
                <a:pos x="f1113" y="f1114"/>
              </a:cxn>
              <a:cxn ang="f668">
                <a:pos x="f1115" y="f1116"/>
              </a:cxn>
              <a:cxn ang="f668">
                <a:pos x="f1117" y="f1118"/>
              </a:cxn>
              <a:cxn ang="f668">
                <a:pos x="f1119" y="f1093"/>
              </a:cxn>
              <a:cxn ang="f668">
                <a:pos x="f1120" y="f1093"/>
              </a:cxn>
              <a:cxn ang="f668">
                <a:pos x="f1121" y="f1122"/>
              </a:cxn>
              <a:cxn ang="f668">
                <a:pos x="f1123" y="f1124"/>
              </a:cxn>
              <a:cxn ang="f668">
                <a:pos x="f1125" y="f1126"/>
              </a:cxn>
              <a:cxn ang="f668">
                <a:pos x="f1127" y="f1128"/>
              </a:cxn>
              <a:cxn ang="f668">
                <a:pos x="f1129" y="f1093"/>
              </a:cxn>
              <a:cxn ang="f668">
                <a:pos x="f1130" y="f1093"/>
              </a:cxn>
              <a:cxn ang="f668">
                <a:pos x="f1131" y="f1132"/>
              </a:cxn>
              <a:cxn ang="f668">
                <a:pos x="f1133" y="f1134"/>
              </a:cxn>
              <a:cxn ang="f668">
                <a:pos x="f1135" y="f1136"/>
              </a:cxn>
              <a:cxn ang="f668">
                <a:pos x="f1137" y="f1093"/>
              </a:cxn>
              <a:cxn ang="f668">
                <a:pos x="f1138" y="f1093"/>
              </a:cxn>
              <a:cxn ang="f668">
                <a:pos x="f1139" y="f1140"/>
              </a:cxn>
              <a:cxn ang="f668">
                <a:pos x="f1141" y="f1142"/>
              </a:cxn>
              <a:cxn ang="f668">
                <a:pos x="f1143" y="f1144"/>
              </a:cxn>
              <a:cxn ang="f668">
                <a:pos x="f1145" y="f1146"/>
              </a:cxn>
              <a:cxn ang="f668">
                <a:pos x="f1147" y="f1148"/>
              </a:cxn>
              <a:cxn ang="f668">
                <a:pos x="f1149" y="f1150"/>
              </a:cxn>
              <a:cxn ang="f668">
                <a:pos x="f1151" y="f1152"/>
              </a:cxn>
              <a:cxn ang="f668">
                <a:pos x="f1153" y="f1154"/>
              </a:cxn>
              <a:cxn ang="f668">
                <a:pos x="f1155" y="f1156"/>
              </a:cxn>
              <a:cxn ang="f668">
                <a:pos x="f1157" y="f1158"/>
              </a:cxn>
              <a:cxn ang="f668">
                <a:pos x="f1159" y="f1160"/>
              </a:cxn>
              <a:cxn ang="f668">
                <a:pos x="f1161" y="f1162"/>
              </a:cxn>
              <a:cxn ang="f668">
                <a:pos x="f1163" y="f1164"/>
              </a:cxn>
              <a:cxn ang="f668">
                <a:pos x="f1165" y="f1166"/>
              </a:cxn>
              <a:cxn ang="f668">
                <a:pos x="f1167" y="f1168"/>
              </a:cxn>
              <a:cxn ang="f668">
                <a:pos x="f1169" y="f1170"/>
              </a:cxn>
              <a:cxn ang="f668">
                <a:pos x="f1171" y="f1172"/>
              </a:cxn>
              <a:cxn ang="f668">
                <a:pos x="f1173" y="f1174"/>
              </a:cxn>
              <a:cxn ang="f668">
                <a:pos x="f1175" y="f1176"/>
              </a:cxn>
              <a:cxn ang="f668">
                <a:pos x="f1177" y="f1178"/>
              </a:cxn>
              <a:cxn ang="f668">
                <a:pos x="f1179" y="f1180"/>
              </a:cxn>
              <a:cxn ang="f668">
                <a:pos x="f1181" y="f1182"/>
              </a:cxn>
              <a:cxn ang="f668">
                <a:pos x="f1183" y="f1184"/>
              </a:cxn>
              <a:cxn ang="f668">
                <a:pos x="f1185" y="f1186"/>
              </a:cxn>
              <a:cxn ang="f668">
                <a:pos x="f1187" y="f1188"/>
              </a:cxn>
              <a:cxn ang="f668">
                <a:pos x="f1189" y="f1190"/>
              </a:cxn>
              <a:cxn ang="f668">
                <a:pos x="f1191" y="f1192"/>
              </a:cxn>
              <a:cxn ang="f668">
                <a:pos x="f1193" y="f1194"/>
              </a:cxn>
              <a:cxn ang="f668">
                <a:pos x="f1195" y="f1196"/>
              </a:cxn>
              <a:cxn ang="f668">
                <a:pos x="f1197" y="f1198"/>
              </a:cxn>
              <a:cxn ang="f668">
                <a:pos x="f1199" y="f1200"/>
              </a:cxn>
              <a:cxn ang="f668">
                <a:pos x="f1049" y="f1201"/>
              </a:cxn>
              <a:cxn ang="f668">
                <a:pos x="f1049" y="f1202"/>
              </a:cxn>
              <a:cxn ang="f668">
                <a:pos x="f1203" y="f1204"/>
              </a:cxn>
              <a:cxn ang="f668">
                <a:pos x="f1205" y="f1206"/>
              </a:cxn>
              <a:cxn ang="f668">
                <a:pos x="f1207" y="f1208"/>
              </a:cxn>
              <a:cxn ang="f668">
                <a:pos x="f1209" y="f1210"/>
              </a:cxn>
              <a:cxn ang="f668">
                <a:pos x="f1211" y="f1212"/>
              </a:cxn>
              <a:cxn ang="f668">
                <a:pos x="f1213" y="f1214"/>
              </a:cxn>
              <a:cxn ang="f668">
                <a:pos x="f1215" y="f1216"/>
              </a:cxn>
              <a:cxn ang="f668">
                <a:pos x="f1217" y="f1218"/>
              </a:cxn>
              <a:cxn ang="f668">
                <a:pos x="f1219" y="f1220"/>
              </a:cxn>
              <a:cxn ang="f668">
                <a:pos x="f1221" y="f1222"/>
              </a:cxn>
            </a:cxnLst>
            <a:rect l="f1037" t="f1040" r="f1038" b="f1039"/>
            <a:pathLst>
              <a:path w="3097831" h="2532431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lnTo>
                  <a:pt x="f5" y="f7"/>
                </a:lnTo>
                <a:lnTo>
                  <a:pt x="f5" y="f28"/>
                </a:lnTo>
                <a:lnTo>
                  <a:pt x="f29" y="f30"/>
                </a:lnTo>
                <a:cubicBezTo>
                  <a:pt x="f31" y="f32"/>
                  <a:pt x="f33" y="f34"/>
                  <a:pt x="f8" y="f9"/>
                </a:cubicBezTo>
                <a:close/>
                <a:moveTo>
                  <a:pt x="f35" y="f36"/>
                </a:move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5" y="f67"/>
                </a:lnTo>
                <a:lnTo>
                  <a:pt x="f5" y="f68"/>
                </a:ln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cubicBezTo>
                  <a:pt x="f77" y="f78"/>
                  <a:pt x="f79" y="f80"/>
                  <a:pt x="f35" y="f36"/>
                </a:cubicBezTo>
                <a:close/>
                <a:moveTo>
                  <a:pt x="f5" y="f81"/>
                </a:moveTo>
                <a:lnTo>
                  <a:pt x="f82" y="f83"/>
                </a:ln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124" y="f125"/>
                </a:cubicBezTo>
                <a:cubicBezTo>
                  <a:pt x="f126" y="f127"/>
                  <a:pt x="f128" y="f129"/>
                  <a:pt x="f130" y="f131"/>
                </a:cubicBezTo>
                <a:lnTo>
                  <a:pt x="f5" y="f132"/>
                </a:lnTo>
                <a:close/>
                <a:moveTo>
                  <a:pt x="f133" y="f5"/>
                </a:moveTo>
                <a:lnTo>
                  <a:pt x="f134" y="f5"/>
                </a:lnTo>
                <a:lnTo>
                  <a:pt x="f135" y="f136"/>
                </a:lnTo>
                <a:cubicBezTo>
                  <a:pt x="f137" y="f138"/>
                  <a:pt x="f139" y="f140"/>
                  <a:pt x="f6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153"/>
                </a:cubicBezTo>
                <a:close/>
                <a:moveTo>
                  <a:pt x="f154" y="f5"/>
                </a:moveTo>
                <a:lnTo>
                  <a:pt x="f155" y="f5"/>
                </a:lnTo>
                <a:lnTo>
                  <a:pt x="f156" y="f157"/>
                </a:lnTo>
                <a:cubicBezTo>
                  <a:pt x="f158" y="f159"/>
                  <a:pt x="f160" y="f161"/>
                  <a:pt x="f162" y="f163"/>
                </a:cubicBezTo>
                <a:cubicBezTo>
                  <a:pt x="f164" y="f165"/>
                  <a:pt x="f166" y="f167"/>
                  <a:pt x="f168" y="f169"/>
                </a:cubicBezTo>
                <a:cubicBezTo>
                  <a:pt x="f170" y="f171"/>
                  <a:pt x="f172" y="f173"/>
                  <a:pt x="f174" y="f175"/>
                </a:cubicBezTo>
                <a:cubicBezTo>
                  <a:pt x="f176" y="f177"/>
                  <a:pt x="f178" y="f179"/>
                  <a:pt x="f180" y="f181"/>
                </a:cubicBezTo>
                <a:cubicBezTo>
                  <a:pt x="f182" y="f183"/>
                  <a:pt x="f184" y="f185"/>
                  <a:pt x="f186" y="f187"/>
                </a:cubicBezTo>
                <a:cubicBezTo>
                  <a:pt x="f188" y="f189"/>
                  <a:pt x="f190" y="f191"/>
                  <a:pt x="f192" y="f193"/>
                </a:cubicBezTo>
                <a:lnTo>
                  <a:pt x="f194" y="f5"/>
                </a:lnTo>
                <a:lnTo>
                  <a:pt x="f195" y="f5"/>
                </a:lnTo>
                <a:lnTo>
                  <a:pt x="f196" y="f197"/>
                </a:lnTo>
                <a:cubicBezTo>
                  <a:pt x="f198" y="f199"/>
                  <a:pt x="f200" y="f201"/>
                  <a:pt x="f202" y="f203"/>
                </a:cubicBezTo>
                <a:cubicBezTo>
                  <a:pt x="f204" y="f205"/>
                  <a:pt x="f206" y="f207"/>
                  <a:pt x="f208" y="f209"/>
                </a:cubicBezTo>
                <a:cubicBezTo>
                  <a:pt x="f210" y="f211"/>
                  <a:pt x="f212" y="f213"/>
                  <a:pt x="f214" y="f215"/>
                </a:cubicBezTo>
                <a:lnTo>
                  <a:pt x="f216" y="f5"/>
                </a:lnTo>
                <a:lnTo>
                  <a:pt x="f217" y="f5"/>
                </a:lnTo>
                <a:lnTo>
                  <a:pt x="f218" y="f219"/>
                </a:lnTo>
                <a:cubicBezTo>
                  <a:pt x="f220" y="f221"/>
                  <a:pt x="f222" y="f223"/>
                  <a:pt x="f224" y="f225"/>
                </a:cubicBezTo>
                <a:cubicBezTo>
                  <a:pt x="f226" y="f227"/>
                  <a:pt x="f228" y="f229"/>
                  <a:pt x="f230" y="f231"/>
                </a:cubicBezTo>
                <a:lnTo>
                  <a:pt x="f232" y="f5"/>
                </a:lnTo>
                <a:lnTo>
                  <a:pt x="f233" y="f5"/>
                </a:lnTo>
                <a:lnTo>
                  <a:pt x="f234" y="f235"/>
                </a:lnTo>
                <a:cubicBezTo>
                  <a:pt x="f236" y="f237"/>
                  <a:pt x="f238" y="f239"/>
                  <a:pt x="f240" y="f241"/>
                </a:cubicBezTo>
                <a:cubicBezTo>
                  <a:pt x="f242" y="f243"/>
                  <a:pt x="f244" y="f245"/>
                  <a:pt x="f246" y="f247"/>
                </a:cubicBezTo>
                <a:cubicBezTo>
                  <a:pt x="f248" y="f249"/>
                  <a:pt x="f250" y="f251"/>
                  <a:pt x="f252" y="f253"/>
                </a:cubicBez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cubicBezTo>
                  <a:pt x="f272" y="f273"/>
                  <a:pt x="f274" y="f275"/>
                  <a:pt x="f276" y="f277"/>
                </a:cubicBezTo>
                <a:cubicBezTo>
                  <a:pt x="f278" y="f279"/>
                  <a:pt x="f280" y="f281"/>
                  <a:pt x="f282" y="f283"/>
                </a:cubicBezTo>
                <a:cubicBezTo>
                  <a:pt x="f284" y="f285"/>
                  <a:pt x="f286" y="f287"/>
                  <a:pt x="f288" y="f289"/>
                </a:cubicBezTo>
                <a:cubicBezTo>
                  <a:pt x="f290" y="f291"/>
                  <a:pt x="f292" y="f293"/>
                  <a:pt x="f294" y="f295"/>
                </a:cubicBezTo>
                <a:cubicBezTo>
                  <a:pt x="f296" y="f297"/>
                  <a:pt x="f298" y="f299"/>
                  <a:pt x="f300" y="f301"/>
                </a:cubicBez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cubicBezTo>
                  <a:pt x="f332" y="f333"/>
                  <a:pt x="f334" y="f335"/>
                  <a:pt x="f336" y="f337"/>
                </a:cubicBezTo>
                <a:cubicBezTo>
                  <a:pt x="f338" y="f339"/>
                  <a:pt x="f340" y="f341"/>
                  <a:pt x="f342" y="f343"/>
                </a:cubicBezTo>
                <a:cubicBezTo>
                  <a:pt x="f344" y="f345"/>
                  <a:pt x="f346" y="f347"/>
                  <a:pt x="f348" y="f349"/>
                </a:cubicBez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371"/>
                  <a:pt x="f372" y="f373"/>
                </a:cubicBezTo>
                <a:cubicBezTo>
                  <a:pt x="f374" y="f375"/>
                  <a:pt x="f376" y="f377"/>
                  <a:pt x="f378" y="f379"/>
                </a:cubicBezTo>
                <a:cubicBezTo>
                  <a:pt x="f380" y="f381"/>
                  <a:pt x="f382" y="f383"/>
                  <a:pt x="f384" y="f385"/>
                </a:cubicBezTo>
                <a:cubicBezTo>
                  <a:pt x="f386" y="f387"/>
                  <a:pt x="f388" y="f389"/>
                  <a:pt x="f390" y="f391"/>
                </a:cubicBezTo>
                <a:cubicBezTo>
                  <a:pt x="f392" y="f393"/>
                  <a:pt x="f394" y="f395"/>
                  <a:pt x="f396" y="f397"/>
                </a:cubicBezTo>
                <a:cubicBezTo>
                  <a:pt x="f398" y="f399"/>
                  <a:pt x="f400" y="f401"/>
                  <a:pt x="f402" y="f403"/>
                </a:cubicBezTo>
                <a:cubicBezTo>
                  <a:pt x="f404" y="f405"/>
                  <a:pt x="f406" y="f407"/>
                  <a:pt x="f408" y="f409"/>
                </a:cubicBezTo>
                <a:cubicBezTo>
                  <a:pt x="f410" y="f411"/>
                  <a:pt x="f412" y="f413"/>
                  <a:pt x="f414" y="f415"/>
                </a:cubicBezTo>
                <a:lnTo>
                  <a:pt x="f5" y="f416"/>
                </a:lnTo>
                <a:lnTo>
                  <a:pt x="f5" y="f417"/>
                </a:lnTo>
                <a:lnTo>
                  <a:pt x="f418" y="f419"/>
                </a:lnTo>
                <a:cubicBezTo>
                  <a:pt x="f420" y="f421"/>
                  <a:pt x="f422" y="f423"/>
                  <a:pt x="f424" y="f425"/>
                </a:cubicBez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6" y="f437"/>
                </a:cubicBezTo>
                <a:cubicBezTo>
                  <a:pt x="f438" y="f439"/>
                  <a:pt x="f440" y="f441"/>
                  <a:pt x="f442" y="f443"/>
                </a:cubicBezTo>
                <a:cubicBezTo>
                  <a:pt x="f444" y="f445"/>
                  <a:pt x="f446" y="f447"/>
                  <a:pt x="f448" y="f449"/>
                </a:cubicBezTo>
                <a:cubicBezTo>
                  <a:pt x="f450" y="f451"/>
                  <a:pt x="f452" y="f453"/>
                  <a:pt x="f454" y="f455"/>
                </a:cubicBezTo>
                <a:cubicBezTo>
                  <a:pt x="f456" y="f457"/>
                  <a:pt x="f458" y="f459"/>
                  <a:pt x="f460" y="f461"/>
                </a:cubicBez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close/>
              </a:path>
            </a:pathLst>
          </a:custGeom>
          <a:solidFill>
            <a:srgbClr val="5D6A76">
              <a:alpha val="1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543E34"/>
              </a:solidFill>
              <a:uFillTx/>
              <a:latin typeface="Gill Sans Nova Light"/>
            </a:endParaRPr>
          </a:p>
        </p:txBody>
      </p:sp>
      <p:sp>
        <p:nvSpPr>
          <p:cNvPr id="4" name="Freeform: Shape 29">
            <a:extLst>
              <a:ext uri="{FF2B5EF4-FFF2-40B4-BE49-F238E27FC236}">
                <a16:creationId xmlns:a16="http://schemas.microsoft.com/office/drawing/2014/main" id="{F02A9FEB-E7C6-4AEE-556B-B03E68F9459E}"/>
              </a:ext>
            </a:extLst>
          </p:cNvPr>
          <p:cNvSpPr/>
          <p:nvPr/>
        </p:nvSpPr>
        <p:spPr>
          <a:xfrm>
            <a:off x="9164162" y="2461363"/>
            <a:ext cx="3027834" cy="433904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027835"/>
              <a:gd name="f7" fmla="val 4339045"/>
              <a:gd name="f8" fmla="val 1577904"/>
              <a:gd name="f9" fmla="val 1756157"/>
              <a:gd name="f10" fmla="val 2987665"/>
              <a:gd name="f11" fmla="val 1796827"/>
              <a:gd name="f12" fmla="val 2831563"/>
              <a:gd name="f13" fmla="val 1934924"/>
              <a:gd name="f14" fmla="val 2792628"/>
              <a:gd name="f15" fmla="val 2109562"/>
              <a:gd name="f16" fmla="val 2823016"/>
              <a:gd name="f17" fmla="val 2308034"/>
              <a:gd name="f18" fmla="val 2832822"/>
              <a:gd name="f19" fmla="val 2373671"/>
              <a:gd name="f20" fmla="val 2838131"/>
              <a:gd name="f21" fmla="val 2440239"/>
              <a:gd name="f22" fmla="val 2840027"/>
              <a:gd name="f23" fmla="val 2506841"/>
              <a:gd name="f24" fmla="val 2843035"/>
              <a:gd name="f25" fmla="val 2609402"/>
              <a:gd name="f26" fmla="val 2858629"/>
              <a:gd name="f27" fmla="val 2714436"/>
              <a:gd name="f28" fmla="val 2810869"/>
              <a:gd name="f29" fmla="val 2812303"/>
              <a:gd name="f30" fmla="val 2767189"/>
              <a:gd name="f31" fmla="val 2901734"/>
              <a:gd name="f32" fmla="val 2724261"/>
              <a:gd name="f33" fmla="val 2991295"/>
              <a:gd name="f34" fmla="val 2677151"/>
              <a:gd name="f35" fmla="val 3079052"/>
              <a:gd name="f36" fmla="val 2663279"/>
              <a:gd name="f37" fmla="val 3104851"/>
              <a:gd name="f38" fmla="val 2637466"/>
              <a:gd name="f39" fmla="val 3124418"/>
              <a:gd name="f40" fmla="val 2603769"/>
              <a:gd name="f41" fmla="val 3161057"/>
              <a:gd name="f42" fmla="val 2595321"/>
              <a:gd name="f43" fmla="val 3121823"/>
              <a:gd name="f44" fmla="val 2587443"/>
              <a:gd name="f45" fmla="val 3105450"/>
              <a:gd name="f46" fmla="val 2588720"/>
              <a:gd name="f47" fmla="val 3089875"/>
              <a:gd name="f48" fmla="val 2599055"/>
              <a:gd name="f49" fmla="val 2983565"/>
              <a:gd name="f50" fmla="val 2608636"/>
              <a:gd name="f51" fmla="val 2877127"/>
              <a:gd name="f52" fmla="val 2622934"/>
              <a:gd name="f53" fmla="val 2771189"/>
              <a:gd name="f54" fmla="val 2650772"/>
              <a:gd name="f55" fmla="val 2565532"/>
              <a:gd name="f56" fmla="val 2588082"/>
              <a:gd name="f57" fmla="val 2352220"/>
              <a:gd name="f58" fmla="val 2679515"/>
              <a:gd name="f59" fmla="val 2150521"/>
              <a:gd name="f60" fmla="val 2524227"/>
              <a:gd name="f61" fmla="val 2254069"/>
              <a:gd name="f62" fmla="val 2455583"/>
              <a:gd name="f63" fmla="val 2406881"/>
              <a:gd name="f64" fmla="val 2421531"/>
              <a:gd name="f65" fmla="val 2578333"/>
              <a:gd name="f66" fmla="val 2396448"/>
              <a:gd name="f67" fmla="val 2704716"/>
              <a:gd name="f68" fmla="val 2398900"/>
              <a:gd name="f69" fmla="val 2840320"/>
              <a:gd name="f70" fmla="val 2353181"/>
              <a:gd name="f71" fmla="val 2957894"/>
              <a:gd name="f72" fmla="val 2289630"/>
              <a:gd name="f73" fmla="val 3121645"/>
              <a:gd name="f74" fmla="val 2193666"/>
              <a:gd name="f75" fmla="val 3273015"/>
              <a:gd name="f76" fmla="val 2109552"/>
              <a:gd name="f77" fmla="val 3428433"/>
              <a:gd name="f78" fmla="val 2090719"/>
              <a:gd name="f79" fmla="val 3463290"/>
              <a:gd name="f80" fmla="val 2060534"/>
              <a:gd name="f81" fmla="val 3489384"/>
              <a:gd name="f82" fmla="val 1994623"/>
              <a:gd name="f83" fmla="val 3492617"/>
              <a:gd name="f84" fmla="val 2130693"/>
              <a:gd name="f85" fmla="val 3222090"/>
              <a:gd name="f86" fmla="val 2070961"/>
              <a:gd name="f87" fmla="val 2929230"/>
              <a:gd name="f88" fmla="val 2178503"/>
              <a:gd name="f89" fmla="val 2652563"/>
              <a:gd name="f90" fmla="val 2010218"/>
              <a:gd name="f91" fmla="val 2739788"/>
              <a:gd name="f92" fmla="val 1836772"/>
              <a:gd name="f93" fmla="val 2959143"/>
              <a:gd name="f94" fmla="val 1824147"/>
              <a:gd name="f95" fmla="val 3136598"/>
              <a:gd name="f96" fmla="val 1810688"/>
              <a:gd name="f97" fmla="val 3326144"/>
              <a:gd name="f98" fmla="val 1736468"/>
              <a:gd name="f99" fmla="val 3501534"/>
              <a:gd name="f100" fmla="val 1658324"/>
              <a:gd name="f101" fmla="val 3673617"/>
              <a:gd name="f102" fmla="val 1642628"/>
              <a:gd name="f103" fmla="val 3708239"/>
              <a:gd name="f104" fmla="val 1630836"/>
              <a:gd name="f105" fmla="val 3750810"/>
              <a:gd name="f106" fmla="val 1554071"/>
              <a:gd name="f107" fmla="val 3767662"/>
              <a:gd name="f108" fmla="val 1566611"/>
              <a:gd name="f109" fmla="val 3656622"/>
              <a:gd name="f110" fmla="val 1578354"/>
              <a:gd name="f111" fmla="val 3554737"/>
              <a:gd name="f112" fmla="val 1578226"/>
              <a:gd name="f113" fmla="val 3453444"/>
              <a:gd name="f114" fmla="val 1578103"/>
              <a:gd name="f115" fmla="val 3345803"/>
              <a:gd name="f116" fmla="val 1598732"/>
              <a:gd name="f117" fmla="val 3238165"/>
              <a:gd name="f118" fmla="val 1610923"/>
              <a:gd name="f119" fmla="val 3126446"/>
              <a:gd name="f120" fmla="val 1585291"/>
              <a:gd name="f121" fmla="val 3150379"/>
              <a:gd name="f122" fmla="val 1565121"/>
              <a:gd name="f123" fmla="val 3181290"/>
              <a:gd name="f124" fmla="val 1536984"/>
              <a:gd name="f125" fmla="val 3193645"/>
              <a:gd name="f126" fmla="val 1442310"/>
              <a:gd name="f127" fmla="val 3235448"/>
              <a:gd name="f128" fmla="val 1422835"/>
              <a:gd name="f129" fmla="val 3321914"/>
              <a:gd name="f130" fmla="val 1400754"/>
              <a:gd name="f131" fmla="val 3407314"/>
              <a:gd name="f132" fmla="val 1389714"/>
              <a:gd name="f133" fmla="val 3450014"/>
              <a:gd name="f134" fmla="val 1385791"/>
              <a:gd name="f135" fmla="val 3494556"/>
              <a:gd name="f136" fmla="val 1379062"/>
              <a:gd name="f137" fmla="val 3538306"/>
              <a:gd name="f138" fmla="val 1351281"/>
              <a:gd name="f139" fmla="val 3715636"/>
              <a:gd name="f140" fmla="val 1249734"/>
              <a:gd name="f141" fmla="val 3848084"/>
              <a:gd name="f142" fmla="val 1121611"/>
              <a:gd name="f143" fmla="val 3964817"/>
              <a:gd name="f144" fmla="val 1118160"/>
              <a:gd name="f145" fmla="val 3967785"/>
              <a:gd name="f146" fmla="val 1108219"/>
              <a:gd name="f147" fmla="val 3963445"/>
              <a:gd name="f148" fmla="val 1086825"/>
              <a:gd name="f149" fmla="val 3960854"/>
              <a:gd name="f150" fmla="val 1109340"/>
              <a:gd name="f151" fmla="val 3884664"/>
              <a:gd name="f152" fmla="val 1134952"/>
              <a:gd name="f153" fmla="val 3811176"/>
              <a:gd name="f154" fmla="val 1151742"/>
              <a:gd name="f155" fmla="val 3735862"/>
              <a:gd name="f156" fmla="val 1170039"/>
              <a:gd name="f157" fmla="val 3654458"/>
              <a:gd name="f158" fmla="val 1180468"/>
              <a:gd name="f159" fmla="val 3571082"/>
              <a:gd name="f160" fmla="val 1198823"/>
              <a:gd name="f161" fmla="val 3461351"/>
              <a:gd name="f162" fmla="val 1131843"/>
              <a:gd name="f163" fmla="val 3521384"/>
              <a:gd name="f164" fmla="val 1085389"/>
              <a:gd name="f165" fmla="val 3565587"/>
              <a:gd name="f166" fmla="val 1036110"/>
              <a:gd name="f167" fmla="val 3607292"/>
              <a:gd name="f168" fmla="val 944254"/>
              <a:gd name="f169" fmla="val 3685041"/>
              <a:gd name="f170" fmla="val 873950"/>
              <a:gd name="f171" fmla="val 3774388"/>
              <a:gd name="f172" fmla="val 835057"/>
              <a:gd name="f173" fmla="val 3891895"/>
              <a:gd name="f174" fmla="val 801460"/>
              <a:gd name="f175" fmla="val 3992969"/>
              <a:gd name="f176" fmla="val 734225"/>
              <a:gd name="f177" fmla="val 4075256"/>
              <a:gd name="f178" fmla="val 643745"/>
              <a:gd name="f179" fmla="val 4154015"/>
              <a:gd name="f180" fmla="val 604980"/>
              <a:gd name="f181" fmla="val 4045929"/>
              <a:gd name="f182" fmla="val 660132"/>
              <a:gd name="f183" fmla="val 3950107"/>
              <a:gd name="f184" fmla="val 645644"/>
              <a:gd name="f185" fmla="val 3839533"/>
              <a:gd name="f186" fmla="val 546824"/>
              <a:gd name="f187" fmla="val 3930796"/>
              <a:gd name="f188" fmla="val 458287"/>
              <a:gd name="f189" fmla="val 4012675"/>
              <a:gd name="f190" fmla="val 369474"/>
              <a:gd name="f191" fmla="val 4094353"/>
              <a:gd name="f192" fmla="val 290467"/>
              <a:gd name="f193" fmla="val 4166721"/>
              <a:gd name="f194" fmla="val 213733"/>
              <a:gd name="f195" fmla="val 4241183"/>
              <a:gd name="f196" fmla="val 131407"/>
              <a:gd name="f197" fmla="val 4309419"/>
              <a:gd name="f198" fmla="val 74675"/>
              <a:gd name="f199" fmla="val 4356657"/>
              <a:gd name="f200" fmla="val 55414"/>
              <a:gd name="f201" fmla="val 4348857"/>
              <a:gd name="f202" fmla="val 4275538"/>
              <a:gd name="f203" fmla="val 56778"/>
              <a:gd name="f204" fmla="val 4164821"/>
              <a:gd name="f205" fmla="val 128046"/>
              <a:gd name="f206" fmla="val 4062631"/>
              <a:gd name="f207" fmla="val 220770"/>
              <a:gd name="f208" fmla="val 3976206"/>
              <a:gd name="f209" fmla="val 318433"/>
              <a:gd name="f210" fmla="val 3885365"/>
              <a:gd name="f211" fmla="val 417231"/>
              <a:gd name="f212" fmla="val 3798745"/>
              <a:gd name="f213" fmla="val 552175"/>
              <a:gd name="f214" fmla="val 3763240"/>
              <a:gd name="f215" fmla="val 636669"/>
              <a:gd name="f216" fmla="val 3741057"/>
              <a:gd name="f217" fmla="val 719208"/>
              <a:gd name="f218" fmla="val 3707698"/>
              <a:gd name="f219" fmla="val 799546"/>
              <a:gd name="f220" fmla="val 3672723"/>
              <a:gd name="f221" fmla="val 841009"/>
              <a:gd name="f222" fmla="val 3654916"/>
              <a:gd name="f223" fmla="val 876116"/>
              <a:gd name="f224" fmla="val 3622699"/>
              <a:gd name="f225" fmla="val 929004"/>
              <a:gd name="f226" fmla="val 3587034"/>
              <a:gd name="f227" fmla="val 640504"/>
              <a:gd name="f228" fmla="val 3565188"/>
              <a:gd name="f229" fmla="val 517224"/>
              <a:gd name="f230" fmla="val 3531776"/>
              <a:gd name="f231" fmla="val 467968"/>
              <a:gd name="f232" fmla="val 3466793"/>
              <a:gd name="f233" fmla="val 682592"/>
              <a:gd name="f234" fmla="val 3269225"/>
              <a:gd name="f235" fmla="val 921368"/>
              <a:gd name="f236" fmla="val 3288413"/>
              <a:gd name="f237" fmla="val 1175697"/>
              <a:gd name="f238" fmla="val 3394819"/>
              <a:gd name="f239" fmla="val 1231806"/>
              <a:gd name="f240" fmla="val 3346700"/>
              <a:gd name="f241" fmla="val 1288593"/>
              <a:gd name="f242" fmla="val 3298233"/>
              <a:gd name="f243" fmla="val 1357224"/>
              <a:gd name="f244" fmla="val 3239412"/>
              <a:gd name="f245" fmla="val 1174440"/>
              <a:gd name="f246" fmla="val 3180912"/>
              <a:gd name="f247" fmla="val 1007562"/>
              <a:gd name="f248" fmla="val 3149765"/>
              <a:gd name="f249" fmla="val 828818"/>
              <a:gd name="f250" fmla="val 3160711"/>
              <a:gd name="f251" fmla="val 859013"/>
              <a:gd name="f252" fmla="val 3094823"/>
              <a:gd name="f253" fmla="val 939993"/>
              <a:gd name="f254" fmla="val 3035337"/>
              <a:gd name="f255" fmla="val 1025214"/>
              <a:gd name="f256" fmla="val 2997175"/>
              <a:gd name="f257" fmla="val 1218086"/>
              <a:gd name="f258" fmla="val 2911077"/>
              <a:gd name="f259" fmla="val 1399463"/>
              <a:gd name="f260" fmla="val 2938056"/>
              <a:gd name="f261" fmla="val 1571266"/>
              <a:gd name="f262" fmla="val 3058777"/>
              <a:gd name="f263" fmla="val 1704503"/>
              <a:gd name="f264" fmla="val 2948342"/>
              <a:gd name="f265" fmla="val 1830361"/>
              <a:gd name="f266" fmla="val 2843917"/>
              <a:gd name="f267" fmla="val 1970097"/>
              <a:gd name="f268" fmla="val 2728096"/>
              <a:gd name="f269" fmla="val 1821161"/>
              <a:gd name="f270" fmla="val 2702508"/>
              <a:gd name="f271" fmla="val 1694953"/>
              <a:gd name="f272" fmla="val 2683458"/>
              <a:gd name="f273" fmla="val 1569373"/>
              <a:gd name="f274" fmla="val 2658942"/>
              <a:gd name="f275" fmla="val 1502685"/>
              <a:gd name="f276" fmla="val 2645936"/>
              <a:gd name="f277" fmla="val 1439977"/>
              <a:gd name="f278" fmla="val 2635009"/>
              <a:gd name="f279" fmla="val 1375822"/>
              <a:gd name="f280" fmla="val 2670442"/>
              <a:gd name="f281" fmla="val 1358714"/>
              <a:gd name="f282" fmla="val 2679891"/>
              <a:gd name="f283" fmla="val 1331381"/>
              <a:gd name="f284" fmla="val 2670395"/>
              <a:gd name="f285" fmla="val 1294025"/>
              <a:gd name="f286" fmla="val 2668776"/>
              <a:gd name="f287" fmla="val 1355359"/>
              <a:gd name="f288" fmla="val 2549551"/>
              <a:gd name="f289" fmla="val 1456635"/>
              <a:gd name="f290" fmla="val 2512597"/>
              <a:gd name="f291" fmla="val 1552392"/>
              <a:gd name="f292" fmla="val 2469896"/>
              <a:gd name="f293" fmla="val 1773126"/>
              <a:gd name="f294" fmla="val 2371242"/>
              <a:gd name="f295" fmla="val 1982653"/>
              <a:gd name="f296" fmla="val 2393921"/>
              <a:gd name="f297" fmla="val 2182140"/>
              <a:gd name="f298" fmla="val 2545568"/>
              <a:gd name="f299" fmla="val 2281884"/>
              <a:gd name="f300" fmla="val 2444400"/>
              <a:gd name="f301" fmla="val 2374872"/>
              <a:gd name="f302" fmla="val 2350123"/>
              <a:gd name="f303" fmla="val 2484550"/>
              <a:gd name="f304" fmla="val 2238892"/>
              <a:gd name="f305" fmla="val 2383516"/>
              <a:gd name="f306" fmla="val 2245536"/>
              <a:gd name="f307" fmla="val 2310848"/>
              <a:gd name="f308" fmla="val 2255660"/>
              <a:gd name="f309" fmla="val 2238060"/>
              <a:gd name="f310" fmla="val 2253839"/>
              <a:gd name="f311" fmla="val 2057181"/>
              <a:gd name="f312" fmla="val 2249243"/>
              <a:gd name="f313" fmla="val 1876671"/>
              <a:gd name="f314" fmla="val 2240686"/>
              <a:gd name="f315" fmla="val 1700354"/>
              <a:gd name="f316" fmla="val 2296180"/>
              <a:gd name="f317" fmla="val 1681708"/>
              <a:gd name="f318" fmla="val 2301958"/>
              <a:gd name="f319" fmla="val 1657350"/>
              <a:gd name="f320" fmla="val 2289567"/>
              <a:gd name="f321" fmla="val 1620694"/>
              <a:gd name="f322" fmla="val 2282960"/>
              <a:gd name="f323" fmla="val 1675304"/>
              <a:gd name="f324" fmla="val 2201136"/>
              <a:gd name="f325" fmla="val 1738031"/>
              <a:gd name="f326" fmla="val 2159573"/>
              <a:gd name="f327" fmla="val 1809541"/>
              <a:gd name="f328" fmla="val 2129120"/>
              <a:gd name="f329" fmla="val 2034053"/>
              <a:gd name="f330" fmla="val 2032818"/>
              <a:gd name="f331" fmla="val 2262854"/>
              <a:gd name="f332" fmla="val 1969306"/>
              <a:gd name="f333" fmla="val 2509155"/>
              <a:gd name="f334" fmla="val 2037634"/>
              <a:gd name="f335" fmla="val 2533866"/>
              <a:gd name="f336" fmla="val 2044357"/>
              <a:gd name="f337" fmla="val 2560542"/>
              <a:gd name="f338" fmla="val 2049560"/>
              <a:gd name="f339" fmla="val 2585773"/>
              <a:gd name="f340" fmla="val 2046926"/>
              <a:gd name="f341" fmla="val 2621574"/>
              <a:gd name="f342" fmla="val 2043167"/>
              <a:gd name="f343" fmla="val 2664566"/>
              <a:gd name="f344" fmla="val 2041726"/>
              <a:gd name="f345" fmla="val 2690306"/>
              <a:gd name="f346" fmla="val 2021682"/>
              <a:gd name="f347" fmla="val 2764000"/>
              <a:gd name="f348" fmla="val 1964041"/>
              <a:gd name="f349" fmla="val 2826712"/>
              <a:gd name="f350" fmla="val 1893675"/>
              <a:gd name="f351" fmla="val 2891381"/>
              <a:gd name="f352" fmla="val 1807385"/>
              <a:gd name="f353" fmla="val 2794930"/>
              <a:gd name="f354" fmla="val 1821629"/>
              <a:gd name="f355" fmla="val 2715598"/>
              <a:gd name="f356" fmla="val 1834480"/>
              <a:gd name="f357" fmla="val 2635902"/>
              <a:gd name="f358" fmla="val 1844944"/>
              <a:gd name="f359" fmla="val 2417127"/>
              <a:gd name="f360" fmla="val 1873479"/>
              <a:gd name="f361" fmla="val 2194167"/>
              <a:gd name="f362" fmla="val 1879462"/>
              <a:gd name="f363" fmla="val 1987437"/>
              <a:gd name="f364" fmla="val 1972315"/>
              <a:gd name="f365" fmla="val 1969632"/>
              <a:gd name="f366" fmla="val 1980406"/>
              <a:gd name="f367" fmla="val 1943731"/>
              <a:gd name="f368" fmla="val 1970692"/>
              <a:gd name="f369" fmla="val 1912448"/>
              <a:gd name="f370" fmla="val 1968878"/>
              <a:gd name="f371" fmla="val 1924394"/>
              <a:gd name="f372" fmla="val 1941664"/>
              <a:gd name="f373" fmla="val 1927029"/>
              <a:gd name="f374" fmla="val 1925393"/>
              <a:gd name="f375" fmla="val 1936357"/>
              <a:gd name="f376" fmla="val 1916156"/>
              <a:gd name="f377" fmla="val 2138283"/>
              <a:gd name="f378" fmla="val 1718573"/>
              <a:gd name="f379" fmla="val 2367195"/>
              <a:gd name="f380" fmla="val 1577657"/>
              <a:gd name="f381" fmla="val 2663656"/>
              <a:gd name="f382" fmla="val 1603657"/>
              <a:gd name="f383" fmla="val 2764811"/>
              <a:gd name="f384" fmla="val 1612557"/>
              <a:gd name="f385" fmla="val 2863437"/>
              <a:gd name="f386" fmla="val 1606739"/>
              <a:gd name="f387" fmla="val 2961282"/>
              <a:gd name="f388" fmla="val 1590878"/>
              <a:gd name="f389" fmla="val 1091533"/>
              <a:gd name="f390" fmla="val 1354009"/>
              <a:gd name="f391" fmla="val 2911954"/>
              <a:gd name="f392" fmla="val 1374296"/>
              <a:gd name="f393" fmla="val 2861009"/>
              <a:gd name="f394" fmla="val 1381094"/>
              <a:gd name="f395" fmla="val 2809696"/>
              <a:gd name="f396" fmla="val 1386292"/>
              <a:gd name="f397" fmla="val 2758325"/>
              <a:gd name="f398" fmla="val 1391210"/>
              <a:gd name="f399" fmla="val 2587009"/>
              <a:gd name="f400" fmla="val 1407613"/>
              <a:gd name="f401" fmla="val 2422083"/>
              <a:gd name="f402" fmla="val 1441838"/>
              <a:gd name="f403" fmla="val 2287151"/>
              <a:gd name="f404" fmla="val 1560344"/>
              <a:gd name="f405" fmla="val 2277677"/>
              <a:gd name="f406" fmla="val 1568626"/>
              <a:gd name="f407" fmla="val 2261786"/>
              <a:gd name="f408" fmla="val 1570077"/>
              <a:gd name="f409" fmla="val 2241378"/>
              <a:gd name="f410" fmla="val 1577101"/>
              <a:gd name="f411" fmla="val 2212898"/>
              <a:gd name="f412" fmla="val 1480383"/>
              <a:gd name="f413" fmla="val 2272148"/>
              <a:gd name="f414" fmla="val 1425680"/>
              <a:gd name="f415" fmla="val 2325709"/>
              <a:gd name="f416" fmla="val 1375265"/>
              <a:gd name="f417" fmla="val 2368179"/>
              <a:gd name="f418" fmla="val 1335333"/>
              <a:gd name="f419" fmla="val 2421961"/>
              <a:gd name="f420" fmla="val 1307099"/>
              <a:gd name="f421" fmla="val 2472240"/>
              <a:gd name="f422" fmla="val 1276715"/>
              <a:gd name="f423" fmla="val 2611928"/>
              <a:gd name="f424" fmla="val 1191660"/>
              <a:gd name="f425" fmla="val 2759604"/>
              <a:gd name="f426" fmla="val 1133674"/>
              <a:gd name="f427" fmla="val 2917220"/>
              <a:gd name="f428" fmla="val 1104724"/>
              <a:gd name="f429" fmla="val 608020"/>
              <a:gd name="f430" fmla="val 871290"/>
              <a:gd name="f431" fmla="val 2823268"/>
              <a:gd name="f432" fmla="val 903289"/>
              <a:gd name="f433" fmla="val 2703617"/>
              <a:gd name="f434" fmla="val 925472"/>
              <a:gd name="f435" fmla="val 2588686"/>
              <a:gd name="f436" fmla="val 968905"/>
              <a:gd name="f437" fmla="val 2497904"/>
              <a:gd name="f438" fmla="val 1058451"/>
              <a:gd name="f439" fmla="val 2480533"/>
              <a:gd name="f440" fmla="val 1075752"/>
              <a:gd name="f441" fmla="val 2452271"/>
              <a:gd name="f442" fmla="val 1082511"/>
              <a:gd name="f443" fmla="val 2426464"/>
              <a:gd name="f444" fmla="val 1095730"/>
              <a:gd name="f445" fmla="val 2420370"/>
              <a:gd name="f446" fmla="val 1073468"/>
              <a:gd name="f447" fmla="val 2415238"/>
              <a:gd name="f448" fmla="val 1065463"/>
              <a:gd name="f449" fmla="val 2417297"/>
              <a:gd name="f450" fmla="val 1059778"/>
              <a:gd name="f451" fmla="val 2421803"/>
              <a:gd name="f452" fmla="val 1046151"/>
              <a:gd name="f453" fmla="val 2427464"/>
              <a:gd name="f454" fmla="val 1032103"/>
              <a:gd name="f455" fmla="val 2435949"/>
              <a:gd name="f456" fmla="val 1020554"/>
              <a:gd name="f457" fmla="val 2552267"/>
              <a:gd name="f458" fmla="val 863390"/>
              <a:gd name="f459" fmla="val 2699750"/>
              <a:gd name="f460" fmla="val 743944"/>
              <a:gd name="f461" fmla="val 2873962"/>
              <a:gd name="f462" fmla="val 655569"/>
              <a:gd name="f463" fmla="val 2913491"/>
              <a:gd name="f464" fmla="val 635494"/>
              <a:gd name="f465" fmla="val 2953584"/>
              <a:gd name="f466" fmla="val 621497"/>
              <a:gd name="f467" fmla="val 2994046"/>
              <a:gd name="f468" fmla="val 612203"/>
              <a:gd name="f469" fmla="val 249929"/>
              <a:gd name="f470" fmla="val 396832"/>
              <a:gd name="f471" fmla="val 3019187"/>
              <a:gd name="f472" fmla="val 398490"/>
              <a:gd name="f473" fmla="val 2928684"/>
              <a:gd name="f474" fmla="val 421789"/>
              <a:gd name="f475" fmla="val 2845424"/>
              <a:gd name="f476" fmla="val 462795"/>
              <a:gd name="f477" fmla="val 2774694"/>
              <a:gd name="f478" fmla="val 531824"/>
              <a:gd name="f479" fmla="val 2762998"/>
              <a:gd name="f480" fmla="val 543131"/>
              <a:gd name="f481" fmla="val 2738612"/>
              <a:gd name="f482" fmla="val 541729"/>
              <a:gd name="f483" fmla="val 2720297"/>
              <a:gd name="f484" fmla="val 546480"/>
              <a:gd name="f485" fmla="val 2715256"/>
              <a:gd name="f486" fmla="val 540659"/>
              <a:gd name="f487" fmla="val 2710214"/>
              <a:gd name="f488" fmla="val 534838"/>
              <a:gd name="f489" fmla="val 2705172"/>
              <a:gd name="f490" fmla="val 529016"/>
              <a:gd name="f491" fmla="val 2726223"/>
              <a:gd name="f492" fmla="val 497482"/>
              <a:gd name="f493" fmla="val 2741187"/>
              <a:gd name="f494" fmla="val 458089"/>
              <a:gd name="f495" fmla="val 2769368"/>
              <a:gd name="f496" fmla="val 436451"/>
              <a:gd name="f497" fmla="val 2823463"/>
              <a:gd name="f498" fmla="val 395109"/>
              <a:gd name="f499" fmla="val 2877590"/>
              <a:gd name="f500" fmla="val 353579"/>
              <a:gd name="f501" fmla="val 2932748"/>
              <a:gd name="f502" fmla="val 313600"/>
              <a:gd name="f503" fmla="val 137269"/>
              <a:gd name="f504" fmla="val 2989957"/>
              <a:gd name="f505" fmla="val 159851"/>
              <a:gd name="f506" fmla="val 2975179"/>
              <a:gd name="f507" fmla="val 170164"/>
              <a:gd name="f508" fmla="val 2948964"/>
              <a:gd name="f509" fmla="val 163183"/>
              <a:gd name="f510" fmla="val 2910686"/>
              <a:gd name="f511" fmla="val 165123"/>
              <a:gd name="f512" fmla="val 2933762"/>
              <a:gd name="f513" fmla="val 124491"/>
              <a:gd name="f514" fmla="val 2943559"/>
              <a:gd name="f515" fmla="val 100779"/>
              <a:gd name="f516" fmla="val 2958656"/>
              <a:gd name="f517" fmla="val 81384"/>
              <a:gd name="f518" fmla="val 2980771"/>
              <a:gd name="f519" fmla="val 53014"/>
              <a:gd name="f520" fmla="val 3003627"/>
              <a:gd name="f521" fmla="val 26048"/>
              <a:gd name="f522" fmla="val 3027271"/>
              <a:gd name="f523" fmla="val 554"/>
              <a:gd name="f524" fmla="+- 0 0 -90"/>
              <a:gd name="f525" fmla="*/ f3 1 3027835"/>
              <a:gd name="f526" fmla="*/ f4 1 4339045"/>
              <a:gd name="f527" fmla="val f5"/>
              <a:gd name="f528" fmla="val f6"/>
              <a:gd name="f529" fmla="val f7"/>
              <a:gd name="f530" fmla="*/ f524 f0 1"/>
              <a:gd name="f531" fmla="+- f529 0 f527"/>
              <a:gd name="f532" fmla="+- f528 0 f527"/>
              <a:gd name="f533" fmla="*/ f530 1 f2"/>
              <a:gd name="f534" fmla="*/ f532 1 3027835"/>
              <a:gd name="f535" fmla="*/ f531 1 4339045"/>
              <a:gd name="f536" fmla="*/ 3027835 f532 1"/>
              <a:gd name="f537" fmla="*/ 1577904 f531 1"/>
              <a:gd name="f538" fmla="*/ 1756157 f531 1"/>
              <a:gd name="f539" fmla="*/ 2987665 f532 1"/>
              <a:gd name="f540" fmla="*/ 1796827 f531 1"/>
              <a:gd name="f541" fmla="*/ 2823016 f532 1"/>
              <a:gd name="f542" fmla="*/ 2308034 f531 1"/>
              <a:gd name="f543" fmla="*/ 2840027 f532 1"/>
              <a:gd name="f544" fmla="*/ 2506841 f531 1"/>
              <a:gd name="f545" fmla="*/ 2810869 f532 1"/>
              <a:gd name="f546" fmla="*/ 2812303 f531 1"/>
              <a:gd name="f547" fmla="*/ 2677151 f532 1"/>
              <a:gd name="f548" fmla="*/ 3079052 f531 1"/>
              <a:gd name="f549" fmla="*/ 2603769 f532 1"/>
              <a:gd name="f550" fmla="*/ 3161057 f531 1"/>
              <a:gd name="f551" fmla="*/ 2588720 f532 1"/>
              <a:gd name="f552" fmla="*/ 3089875 f531 1"/>
              <a:gd name="f553" fmla="*/ 2622934 f532 1"/>
              <a:gd name="f554" fmla="*/ 2771189 f531 1"/>
              <a:gd name="f555" fmla="*/ 2679515 f532 1"/>
              <a:gd name="f556" fmla="*/ 2150521 f531 1"/>
              <a:gd name="f557" fmla="*/ 2421531 f532 1"/>
              <a:gd name="f558" fmla="*/ 2578333 f531 1"/>
              <a:gd name="f559" fmla="*/ 2353181 f532 1"/>
              <a:gd name="f560" fmla="*/ 2957894 f531 1"/>
              <a:gd name="f561" fmla="*/ 2109552 f532 1"/>
              <a:gd name="f562" fmla="*/ 3428433 f531 1"/>
              <a:gd name="f563" fmla="*/ 1994623 f532 1"/>
              <a:gd name="f564" fmla="*/ 3492617 f531 1"/>
              <a:gd name="f565" fmla="*/ 2178503 f532 1"/>
              <a:gd name="f566" fmla="*/ 2652563 f531 1"/>
              <a:gd name="f567" fmla="*/ 1824147 f532 1"/>
              <a:gd name="f568" fmla="*/ 3136598 f531 1"/>
              <a:gd name="f569" fmla="*/ 1658324 f532 1"/>
              <a:gd name="f570" fmla="*/ 3673617 f531 1"/>
              <a:gd name="f571" fmla="*/ 1554071 f532 1"/>
              <a:gd name="f572" fmla="*/ 3767662 f531 1"/>
              <a:gd name="f573" fmla="*/ 1578226 f532 1"/>
              <a:gd name="f574" fmla="*/ 3453444 f531 1"/>
              <a:gd name="f575" fmla="*/ 1610923 f532 1"/>
              <a:gd name="f576" fmla="*/ 3126446 f531 1"/>
              <a:gd name="f577" fmla="*/ 1536984 f532 1"/>
              <a:gd name="f578" fmla="*/ 3193645 f531 1"/>
              <a:gd name="f579" fmla="*/ 1400754 f532 1"/>
              <a:gd name="f580" fmla="*/ 3407314 f531 1"/>
              <a:gd name="f581" fmla="*/ 1379062 f532 1"/>
              <a:gd name="f582" fmla="*/ 3538306 f531 1"/>
              <a:gd name="f583" fmla="*/ 1121611 f532 1"/>
              <a:gd name="f584" fmla="*/ 3964817 f531 1"/>
              <a:gd name="f585" fmla="*/ 1086825 f532 1"/>
              <a:gd name="f586" fmla="*/ 3960854 f531 1"/>
              <a:gd name="f587" fmla="*/ 1151742 f532 1"/>
              <a:gd name="f588" fmla="*/ 3735862 f531 1"/>
              <a:gd name="f589" fmla="*/ 1198823 f532 1"/>
              <a:gd name="f590" fmla="*/ 3461351 f531 1"/>
              <a:gd name="f591" fmla="*/ 1036110 f532 1"/>
              <a:gd name="f592" fmla="*/ 3607292 f531 1"/>
              <a:gd name="f593" fmla="*/ 835057 f532 1"/>
              <a:gd name="f594" fmla="*/ 3891895 f531 1"/>
              <a:gd name="f595" fmla="*/ 643745 f532 1"/>
              <a:gd name="f596" fmla="*/ 4154015 f531 1"/>
              <a:gd name="f597" fmla="*/ 645644 f532 1"/>
              <a:gd name="f598" fmla="*/ 3839533 f531 1"/>
              <a:gd name="f599" fmla="*/ 369474 f532 1"/>
              <a:gd name="f600" fmla="*/ 4094353 f531 1"/>
              <a:gd name="f601" fmla="*/ 131407 f532 1"/>
              <a:gd name="f602" fmla="*/ 4309419 f531 1"/>
              <a:gd name="f603" fmla="*/ 0 f532 1"/>
              <a:gd name="f604" fmla="*/ 4275538 f531 1"/>
              <a:gd name="f605" fmla="*/ 220770 f532 1"/>
              <a:gd name="f606" fmla="*/ 3976206 f531 1"/>
              <a:gd name="f607" fmla="*/ 552175 f532 1"/>
              <a:gd name="f608" fmla="*/ 3763240 f531 1"/>
              <a:gd name="f609" fmla="*/ 799546 f532 1"/>
              <a:gd name="f610" fmla="*/ 3672723 f531 1"/>
              <a:gd name="f611" fmla="*/ 929004 f532 1"/>
              <a:gd name="f612" fmla="*/ 3587034 f531 1"/>
              <a:gd name="f613" fmla="*/ 467968 f532 1"/>
              <a:gd name="f614" fmla="*/ 3466793 f531 1"/>
              <a:gd name="f615" fmla="*/ 1175697 f532 1"/>
              <a:gd name="f616" fmla="*/ 3394819 f531 1"/>
              <a:gd name="f617" fmla="*/ 1357224 f532 1"/>
              <a:gd name="f618" fmla="*/ 3239412 f531 1"/>
              <a:gd name="f619" fmla="*/ 828818 f532 1"/>
              <a:gd name="f620" fmla="*/ 3160711 f531 1"/>
              <a:gd name="f621" fmla="*/ 1025214 f532 1"/>
              <a:gd name="f622" fmla="*/ 2997175 f531 1"/>
              <a:gd name="f623" fmla="*/ 1571266 f532 1"/>
              <a:gd name="f624" fmla="*/ 3058777 f531 1"/>
              <a:gd name="f625" fmla="*/ 1970097 f532 1"/>
              <a:gd name="f626" fmla="*/ 2728096 f531 1"/>
              <a:gd name="f627" fmla="*/ 1569373 f532 1"/>
              <a:gd name="f628" fmla="*/ 2658942 f531 1"/>
              <a:gd name="f629" fmla="*/ 1375822 f532 1"/>
              <a:gd name="f630" fmla="*/ 2670442 f531 1"/>
              <a:gd name="f631" fmla="*/ 1294025 f532 1"/>
              <a:gd name="f632" fmla="*/ 2668776 f531 1"/>
              <a:gd name="f633" fmla="*/ 1552392 f532 1"/>
              <a:gd name="f634" fmla="*/ 2469896 f531 1"/>
              <a:gd name="f635" fmla="*/ 2182140 f532 1"/>
              <a:gd name="f636" fmla="*/ 2545568 f531 1"/>
              <a:gd name="f637" fmla="*/ 2484550 f532 1"/>
              <a:gd name="f638" fmla="*/ 2238892 f531 1"/>
              <a:gd name="f639" fmla="*/ 2238060 f532 1"/>
              <a:gd name="f640" fmla="*/ 2253839 f531 1"/>
              <a:gd name="f641" fmla="*/ 1700354 f532 1"/>
              <a:gd name="f642" fmla="*/ 2296180 f531 1"/>
              <a:gd name="f643" fmla="*/ 1620694 f532 1"/>
              <a:gd name="f644" fmla="*/ 2282960 f531 1"/>
              <a:gd name="f645" fmla="*/ 1809541 f532 1"/>
              <a:gd name="f646" fmla="*/ 2129120 f531 1"/>
              <a:gd name="f647" fmla="*/ 2509155 f532 1"/>
              <a:gd name="f648" fmla="*/ 2037634 f531 1"/>
              <a:gd name="f649" fmla="*/ 2585773 f532 1"/>
              <a:gd name="f650" fmla="*/ 2046926 f531 1"/>
              <a:gd name="f651" fmla="*/ 2690306 f532 1"/>
              <a:gd name="f652" fmla="*/ 2021682 f531 1"/>
              <a:gd name="f653" fmla="*/ 2891381 f532 1"/>
              <a:gd name="f654" fmla="*/ 1807385 f531 1"/>
              <a:gd name="f655" fmla="*/ 2635902 f532 1"/>
              <a:gd name="f656" fmla="*/ 1844944 f531 1"/>
              <a:gd name="f657" fmla="*/ 1987437 f532 1"/>
              <a:gd name="f658" fmla="*/ 1972315 f531 1"/>
              <a:gd name="f659" fmla="*/ 1912448 f532 1"/>
              <a:gd name="f660" fmla="*/ 1968878 f531 1"/>
              <a:gd name="f661" fmla="*/ 1936357 f532 1"/>
              <a:gd name="f662" fmla="*/ 1916156 f531 1"/>
              <a:gd name="f663" fmla="*/ 2663656 f532 1"/>
              <a:gd name="f664" fmla="*/ 1603657 f531 1"/>
              <a:gd name="f665" fmla="*/ 2961282 f532 1"/>
              <a:gd name="f666" fmla="*/ 1590878 f531 1"/>
              <a:gd name="f667" fmla="*/ 1091533 f531 1"/>
              <a:gd name="f668" fmla="*/ 1354009 f531 1"/>
              <a:gd name="f669" fmla="*/ 2911954 f532 1"/>
              <a:gd name="f670" fmla="*/ 1374296 f531 1"/>
              <a:gd name="f671" fmla="*/ 2758325 f532 1"/>
              <a:gd name="f672" fmla="*/ 1391210 f531 1"/>
              <a:gd name="f673" fmla="*/ 2287151 f532 1"/>
              <a:gd name="f674" fmla="*/ 1560344 f531 1"/>
              <a:gd name="f675" fmla="*/ 2241378 f532 1"/>
              <a:gd name="f676" fmla="*/ 1577101 f531 1"/>
              <a:gd name="f677" fmla="*/ 2325709 f532 1"/>
              <a:gd name="f678" fmla="*/ 1375265 f531 1"/>
              <a:gd name="f679" fmla="*/ 2472240 f532 1"/>
              <a:gd name="f680" fmla="*/ 1276715 f531 1"/>
              <a:gd name="f681" fmla="*/ 2917220 f532 1"/>
              <a:gd name="f682" fmla="*/ 1104724 f531 1"/>
              <a:gd name="f683" fmla="*/ 608020 f531 1"/>
              <a:gd name="f684" fmla="*/ 871290 f531 1"/>
              <a:gd name="f685" fmla="*/ 2823268 f532 1"/>
              <a:gd name="f686" fmla="*/ 903289 f531 1"/>
              <a:gd name="f687" fmla="*/ 2497904 f532 1"/>
              <a:gd name="f688" fmla="*/ 1058451 f531 1"/>
              <a:gd name="f689" fmla="*/ 2426464 f532 1"/>
              <a:gd name="f690" fmla="*/ 1095730 f531 1"/>
              <a:gd name="f691" fmla="*/ 2417297 f532 1"/>
              <a:gd name="f692" fmla="*/ 1059778 f531 1"/>
              <a:gd name="f693" fmla="*/ 2435949 f532 1"/>
              <a:gd name="f694" fmla="*/ 1020554 f531 1"/>
              <a:gd name="f695" fmla="*/ 2873962 f532 1"/>
              <a:gd name="f696" fmla="*/ 655569 f531 1"/>
              <a:gd name="f697" fmla="*/ 2994046 f532 1"/>
              <a:gd name="f698" fmla="*/ 612203 f531 1"/>
              <a:gd name="f699" fmla="*/ 249929 f531 1"/>
              <a:gd name="f700" fmla="*/ 396832 f531 1"/>
              <a:gd name="f701" fmla="*/ 3019187 f532 1"/>
              <a:gd name="f702" fmla="*/ 398490 f531 1"/>
              <a:gd name="f703" fmla="*/ 2774694 f532 1"/>
              <a:gd name="f704" fmla="*/ 531824 f531 1"/>
              <a:gd name="f705" fmla="*/ 2720297 f532 1"/>
              <a:gd name="f706" fmla="*/ 546480 f531 1"/>
              <a:gd name="f707" fmla="*/ 2705172 f532 1"/>
              <a:gd name="f708" fmla="*/ 529016 f531 1"/>
              <a:gd name="f709" fmla="*/ 2769368 f532 1"/>
              <a:gd name="f710" fmla="*/ 436451 f531 1"/>
              <a:gd name="f711" fmla="*/ 2932748 f532 1"/>
              <a:gd name="f712" fmla="*/ 313600 f531 1"/>
              <a:gd name="f713" fmla="*/ 0 f531 1"/>
              <a:gd name="f714" fmla="*/ 137269 f531 1"/>
              <a:gd name="f715" fmla="*/ 2989957 f532 1"/>
              <a:gd name="f716" fmla="*/ 159851 f531 1"/>
              <a:gd name="f717" fmla="*/ 2910686 f532 1"/>
              <a:gd name="f718" fmla="*/ 165123 f531 1"/>
              <a:gd name="f719" fmla="*/ 2958656 f532 1"/>
              <a:gd name="f720" fmla="*/ 81384 f531 1"/>
              <a:gd name="f721" fmla="*/ 3027271 f532 1"/>
              <a:gd name="f722" fmla="*/ 554 f531 1"/>
              <a:gd name="f723" fmla="+- f533 0 f1"/>
              <a:gd name="f724" fmla="*/ f536 1 3027835"/>
              <a:gd name="f725" fmla="*/ f537 1 4339045"/>
              <a:gd name="f726" fmla="*/ f538 1 4339045"/>
              <a:gd name="f727" fmla="*/ f539 1 3027835"/>
              <a:gd name="f728" fmla="*/ f540 1 4339045"/>
              <a:gd name="f729" fmla="*/ f541 1 3027835"/>
              <a:gd name="f730" fmla="*/ f542 1 4339045"/>
              <a:gd name="f731" fmla="*/ f543 1 3027835"/>
              <a:gd name="f732" fmla="*/ f544 1 4339045"/>
              <a:gd name="f733" fmla="*/ f545 1 3027835"/>
              <a:gd name="f734" fmla="*/ f546 1 4339045"/>
              <a:gd name="f735" fmla="*/ f547 1 3027835"/>
              <a:gd name="f736" fmla="*/ f548 1 4339045"/>
              <a:gd name="f737" fmla="*/ f549 1 3027835"/>
              <a:gd name="f738" fmla="*/ f550 1 4339045"/>
              <a:gd name="f739" fmla="*/ f551 1 3027835"/>
              <a:gd name="f740" fmla="*/ f552 1 4339045"/>
              <a:gd name="f741" fmla="*/ f553 1 3027835"/>
              <a:gd name="f742" fmla="*/ f554 1 4339045"/>
              <a:gd name="f743" fmla="*/ f555 1 3027835"/>
              <a:gd name="f744" fmla="*/ f556 1 4339045"/>
              <a:gd name="f745" fmla="*/ f557 1 3027835"/>
              <a:gd name="f746" fmla="*/ f558 1 4339045"/>
              <a:gd name="f747" fmla="*/ f559 1 3027835"/>
              <a:gd name="f748" fmla="*/ f560 1 4339045"/>
              <a:gd name="f749" fmla="*/ f561 1 3027835"/>
              <a:gd name="f750" fmla="*/ f562 1 4339045"/>
              <a:gd name="f751" fmla="*/ f563 1 3027835"/>
              <a:gd name="f752" fmla="*/ f564 1 4339045"/>
              <a:gd name="f753" fmla="*/ f565 1 3027835"/>
              <a:gd name="f754" fmla="*/ f566 1 4339045"/>
              <a:gd name="f755" fmla="*/ f567 1 3027835"/>
              <a:gd name="f756" fmla="*/ f568 1 4339045"/>
              <a:gd name="f757" fmla="*/ f569 1 3027835"/>
              <a:gd name="f758" fmla="*/ f570 1 4339045"/>
              <a:gd name="f759" fmla="*/ f571 1 3027835"/>
              <a:gd name="f760" fmla="*/ f572 1 4339045"/>
              <a:gd name="f761" fmla="*/ f573 1 3027835"/>
              <a:gd name="f762" fmla="*/ f574 1 4339045"/>
              <a:gd name="f763" fmla="*/ f575 1 3027835"/>
              <a:gd name="f764" fmla="*/ f576 1 4339045"/>
              <a:gd name="f765" fmla="*/ f577 1 3027835"/>
              <a:gd name="f766" fmla="*/ f578 1 4339045"/>
              <a:gd name="f767" fmla="*/ f579 1 3027835"/>
              <a:gd name="f768" fmla="*/ f580 1 4339045"/>
              <a:gd name="f769" fmla="*/ f581 1 3027835"/>
              <a:gd name="f770" fmla="*/ f582 1 4339045"/>
              <a:gd name="f771" fmla="*/ f583 1 3027835"/>
              <a:gd name="f772" fmla="*/ f584 1 4339045"/>
              <a:gd name="f773" fmla="*/ f585 1 3027835"/>
              <a:gd name="f774" fmla="*/ f586 1 4339045"/>
              <a:gd name="f775" fmla="*/ f587 1 3027835"/>
              <a:gd name="f776" fmla="*/ f588 1 4339045"/>
              <a:gd name="f777" fmla="*/ f589 1 3027835"/>
              <a:gd name="f778" fmla="*/ f590 1 4339045"/>
              <a:gd name="f779" fmla="*/ f591 1 3027835"/>
              <a:gd name="f780" fmla="*/ f592 1 4339045"/>
              <a:gd name="f781" fmla="*/ f593 1 3027835"/>
              <a:gd name="f782" fmla="*/ f594 1 4339045"/>
              <a:gd name="f783" fmla="*/ f595 1 3027835"/>
              <a:gd name="f784" fmla="*/ f596 1 4339045"/>
              <a:gd name="f785" fmla="*/ f597 1 3027835"/>
              <a:gd name="f786" fmla="*/ f598 1 4339045"/>
              <a:gd name="f787" fmla="*/ f599 1 3027835"/>
              <a:gd name="f788" fmla="*/ f600 1 4339045"/>
              <a:gd name="f789" fmla="*/ f601 1 3027835"/>
              <a:gd name="f790" fmla="*/ f602 1 4339045"/>
              <a:gd name="f791" fmla="*/ f603 1 3027835"/>
              <a:gd name="f792" fmla="*/ f604 1 4339045"/>
              <a:gd name="f793" fmla="*/ f605 1 3027835"/>
              <a:gd name="f794" fmla="*/ f606 1 4339045"/>
              <a:gd name="f795" fmla="*/ f607 1 3027835"/>
              <a:gd name="f796" fmla="*/ f608 1 4339045"/>
              <a:gd name="f797" fmla="*/ f609 1 3027835"/>
              <a:gd name="f798" fmla="*/ f610 1 4339045"/>
              <a:gd name="f799" fmla="*/ f611 1 3027835"/>
              <a:gd name="f800" fmla="*/ f612 1 4339045"/>
              <a:gd name="f801" fmla="*/ f613 1 3027835"/>
              <a:gd name="f802" fmla="*/ f614 1 4339045"/>
              <a:gd name="f803" fmla="*/ f615 1 3027835"/>
              <a:gd name="f804" fmla="*/ f616 1 4339045"/>
              <a:gd name="f805" fmla="*/ f617 1 3027835"/>
              <a:gd name="f806" fmla="*/ f618 1 4339045"/>
              <a:gd name="f807" fmla="*/ f619 1 3027835"/>
              <a:gd name="f808" fmla="*/ f620 1 4339045"/>
              <a:gd name="f809" fmla="*/ f621 1 3027835"/>
              <a:gd name="f810" fmla="*/ f622 1 4339045"/>
              <a:gd name="f811" fmla="*/ f623 1 3027835"/>
              <a:gd name="f812" fmla="*/ f624 1 4339045"/>
              <a:gd name="f813" fmla="*/ f625 1 3027835"/>
              <a:gd name="f814" fmla="*/ f626 1 4339045"/>
              <a:gd name="f815" fmla="*/ f627 1 3027835"/>
              <a:gd name="f816" fmla="*/ f628 1 4339045"/>
              <a:gd name="f817" fmla="*/ f629 1 3027835"/>
              <a:gd name="f818" fmla="*/ f630 1 4339045"/>
              <a:gd name="f819" fmla="*/ f631 1 3027835"/>
              <a:gd name="f820" fmla="*/ f632 1 4339045"/>
              <a:gd name="f821" fmla="*/ f633 1 3027835"/>
              <a:gd name="f822" fmla="*/ f634 1 4339045"/>
              <a:gd name="f823" fmla="*/ f635 1 3027835"/>
              <a:gd name="f824" fmla="*/ f636 1 4339045"/>
              <a:gd name="f825" fmla="*/ f637 1 3027835"/>
              <a:gd name="f826" fmla="*/ f638 1 4339045"/>
              <a:gd name="f827" fmla="*/ f639 1 3027835"/>
              <a:gd name="f828" fmla="*/ f640 1 4339045"/>
              <a:gd name="f829" fmla="*/ f641 1 3027835"/>
              <a:gd name="f830" fmla="*/ f642 1 4339045"/>
              <a:gd name="f831" fmla="*/ f643 1 3027835"/>
              <a:gd name="f832" fmla="*/ f644 1 4339045"/>
              <a:gd name="f833" fmla="*/ f645 1 3027835"/>
              <a:gd name="f834" fmla="*/ f646 1 4339045"/>
              <a:gd name="f835" fmla="*/ f647 1 3027835"/>
              <a:gd name="f836" fmla="*/ f648 1 4339045"/>
              <a:gd name="f837" fmla="*/ f649 1 3027835"/>
              <a:gd name="f838" fmla="*/ f650 1 4339045"/>
              <a:gd name="f839" fmla="*/ f651 1 3027835"/>
              <a:gd name="f840" fmla="*/ f652 1 4339045"/>
              <a:gd name="f841" fmla="*/ f653 1 3027835"/>
              <a:gd name="f842" fmla="*/ f654 1 4339045"/>
              <a:gd name="f843" fmla="*/ f655 1 3027835"/>
              <a:gd name="f844" fmla="*/ f656 1 4339045"/>
              <a:gd name="f845" fmla="*/ f657 1 3027835"/>
              <a:gd name="f846" fmla="*/ f658 1 4339045"/>
              <a:gd name="f847" fmla="*/ f659 1 3027835"/>
              <a:gd name="f848" fmla="*/ f660 1 4339045"/>
              <a:gd name="f849" fmla="*/ f661 1 3027835"/>
              <a:gd name="f850" fmla="*/ f662 1 4339045"/>
              <a:gd name="f851" fmla="*/ f663 1 3027835"/>
              <a:gd name="f852" fmla="*/ f664 1 4339045"/>
              <a:gd name="f853" fmla="*/ f665 1 3027835"/>
              <a:gd name="f854" fmla="*/ f666 1 4339045"/>
              <a:gd name="f855" fmla="*/ f667 1 4339045"/>
              <a:gd name="f856" fmla="*/ f668 1 4339045"/>
              <a:gd name="f857" fmla="*/ f669 1 3027835"/>
              <a:gd name="f858" fmla="*/ f670 1 4339045"/>
              <a:gd name="f859" fmla="*/ f671 1 3027835"/>
              <a:gd name="f860" fmla="*/ f672 1 4339045"/>
              <a:gd name="f861" fmla="*/ f673 1 3027835"/>
              <a:gd name="f862" fmla="*/ f674 1 4339045"/>
              <a:gd name="f863" fmla="*/ f675 1 3027835"/>
              <a:gd name="f864" fmla="*/ f676 1 4339045"/>
              <a:gd name="f865" fmla="*/ f677 1 3027835"/>
              <a:gd name="f866" fmla="*/ f678 1 4339045"/>
              <a:gd name="f867" fmla="*/ f679 1 3027835"/>
              <a:gd name="f868" fmla="*/ f680 1 4339045"/>
              <a:gd name="f869" fmla="*/ f681 1 3027835"/>
              <a:gd name="f870" fmla="*/ f682 1 4339045"/>
              <a:gd name="f871" fmla="*/ f683 1 4339045"/>
              <a:gd name="f872" fmla="*/ f684 1 4339045"/>
              <a:gd name="f873" fmla="*/ f685 1 3027835"/>
              <a:gd name="f874" fmla="*/ f686 1 4339045"/>
              <a:gd name="f875" fmla="*/ f687 1 3027835"/>
              <a:gd name="f876" fmla="*/ f688 1 4339045"/>
              <a:gd name="f877" fmla="*/ f689 1 3027835"/>
              <a:gd name="f878" fmla="*/ f690 1 4339045"/>
              <a:gd name="f879" fmla="*/ f691 1 3027835"/>
              <a:gd name="f880" fmla="*/ f692 1 4339045"/>
              <a:gd name="f881" fmla="*/ f693 1 3027835"/>
              <a:gd name="f882" fmla="*/ f694 1 4339045"/>
              <a:gd name="f883" fmla="*/ f695 1 3027835"/>
              <a:gd name="f884" fmla="*/ f696 1 4339045"/>
              <a:gd name="f885" fmla="*/ f697 1 3027835"/>
              <a:gd name="f886" fmla="*/ f698 1 4339045"/>
              <a:gd name="f887" fmla="*/ f699 1 4339045"/>
              <a:gd name="f888" fmla="*/ f700 1 4339045"/>
              <a:gd name="f889" fmla="*/ f701 1 3027835"/>
              <a:gd name="f890" fmla="*/ f702 1 4339045"/>
              <a:gd name="f891" fmla="*/ f703 1 3027835"/>
              <a:gd name="f892" fmla="*/ f704 1 4339045"/>
              <a:gd name="f893" fmla="*/ f705 1 3027835"/>
              <a:gd name="f894" fmla="*/ f706 1 4339045"/>
              <a:gd name="f895" fmla="*/ f707 1 3027835"/>
              <a:gd name="f896" fmla="*/ f708 1 4339045"/>
              <a:gd name="f897" fmla="*/ f709 1 3027835"/>
              <a:gd name="f898" fmla="*/ f710 1 4339045"/>
              <a:gd name="f899" fmla="*/ f711 1 3027835"/>
              <a:gd name="f900" fmla="*/ f712 1 4339045"/>
              <a:gd name="f901" fmla="*/ f713 1 4339045"/>
              <a:gd name="f902" fmla="*/ f714 1 4339045"/>
              <a:gd name="f903" fmla="*/ f715 1 3027835"/>
              <a:gd name="f904" fmla="*/ f716 1 4339045"/>
              <a:gd name="f905" fmla="*/ f717 1 3027835"/>
              <a:gd name="f906" fmla="*/ f718 1 4339045"/>
              <a:gd name="f907" fmla="*/ f719 1 3027835"/>
              <a:gd name="f908" fmla="*/ f720 1 4339045"/>
              <a:gd name="f909" fmla="*/ f721 1 3027835"/>
              <a:gd name="f910" fmla="*/ f722 1 4339045"/>
              <a:gd name="f911" fmla="*/ f527 1 f534"/>
              <a:gd name="f912" fmla="*/ f528 1 f534"/>
              <a:gd name="f913" fmla="*/ f527 1 f535"/>
              <a:gd name="f914" fmla="*/ f529 1 f535"/>
              <a:gd name="f915" fmla="*/ f724 1 f534"/>
              <a:gd name="f916" fmla="*/ f725 1 f535"/>
              <a:gd name="f917" fmla="*/ f726 1 f535"/>
              <a:gd name="f918" fmla="*/ f727 1 f534"/>
              <a:gd name="f919" fmla="*/ f728 1 f535"/>
              <a:gd name="f920" fmla="*/ f729 1 f534"/>
              <a:gd name="f921" fmla="*/ f730 1 f535"/>
              <a:gd name="f922" fmla="*/ f731 1 f534"/>
              <a:gd name="f923" fmla="*/ f732 1 f535"/>
              <a:gd name="f924" fmla="*/ f733 1 f534"/>
              <a:gd name="f925" fmla="*/ f734 1 f535"/>
              <a:gd name="f926" fmla="*/ f735 1 f534"/>
              <a:gd name="f927" fmla="*/ f736 1 f535"/>
              <a:gd name="f928" fmla="*/ f737 1 f534"/>
              <a:gd name="f929" fmla="*/ f738 1 f535"/>
              <a:gd name="f930" fmla="*/ f739 1 f534"/>
              <a:gd name="f931" fmla="*/ f740 1 f535"/>
              <a:gd name="f932" fmla="*/ f741 1 f534"/>
              <a:gd name="f933" fmla="*/ f742 1 f535"/>
              <a:gd name="f934" fmla="*/ f743 1 f534"/>
              <a:gd name="f935" fmla="*/ f744 1 f535"/>
              <a:gd name="f936" fmla="*/ f745 1 f534"/>
              <a:gd name="f937" fmla="*/ f746 1 f535"/>
              <a:gd name="f938" fmla="*/ f747 1 f534"/>
              <a:gd name="f939" fmla="*/ f748 1 f535"/>
              <a:gd name="f940" fmla="*/ f749 1 f534"/>
              <a:gd name="f941" fmla="*/ f750 1 f535"/>
              <a:gd name="f942" fmla="*/ f751 1 f534"/>
              <a:gd name="f943" fmla="*/ f752 1 f535"/>
              <a:gd name="f944" fmla="*/ f753 1 f534"/>
              <a:gd name="f945" fmla="*/ f754 1 f535"/>
              <a:gd name="f946" fmla="*/ f755 1 f534"/>
              <a:gd name="f947" fmla="*/ f756 1 f535"/>
              <a:gd name="f948" fmla="*/ f757 1 f534"/>
              <a:gd name="f949" fmla="*/ f758 1 f535"/>
              <a:gd name="f950" fmla="*/ f759 1 f534"/>
              <a:gd name="f951" fmla="*/ f760 1 f535"/>
              <a:gd name="f952" fmla="*/ f761 1 f534"/>
              <a:gd name="f953" fmla="*/ f762 1 f535"/>
              <a:gd name="f954" fmla="*/ f763 1 f534"/>
              <a:gd name="f955" fmla="*/ f764 1 f535"/>
              <a:gd name="f956" fmla="*/ f765 1 f534"/>
              <a:gd name="f957" fmla="*/ f766 1 f535"/>
              <a:gd name="f958" fmla="*/ f767 1 f534"/>
              <a:gd name="f959" fmla="*/ f768 1 f535"/>
              <a:gd name="f960" fmla="*/ f769 1 f534"/>
              <a:gd name="f961" fmla="*/ f770 1 f535"/>
              <a:gd name="f962" fmla="*/ f771 1 f534"/>
              <a:gd name="f963" fmla="*/ f772 1 f535"/>
              <a:gd name="f964" fmla="*/ f773 1 f534"/>
              <a:gd name="f965" fmla="*/ f774 1 f535"/>
              <a:gd name="f966" fmla="*/ f775 1 f534"/>
              <a:gd name="f967" fmla="*/ f776 1 f535"/>
              <a:gd name="f968" fmla="*/ f777 1 f534"/>
              <a:gd name="f969" fmla="*/ f778 1 f535"/>
              <a:gd name="f970" fmla="*/ f779 1 f534"/>
              <a:gd name="f971" fmla="*/ f780 1 f535"/>
              <a:gd name="f972" fmla="*/ f781 1 f534"/>
              <a:gd name="f973" fmla="*/ f782 1 f535"/>
              <a:gd name="f974" fmla="*/ f783 1 f534"/>
              <a:gd name="f975" fmla="*/ f784 1 f535"/>
              <a:gd name="f976" fmla="*/ f785 1 f534"/>
              <a:gd name="f977" fmla="*/ f786 1 f535"/>
              <a:gd name="f978" fmla="*/ f787 1 f534"/>
              <a:gd name="f979" fmla="*/ f788 1 f535"/>
              <a:gd name="f980" fmla="*/ f789 1 f534"/>
              <a:gd name="f981" fmla="*/ f790 1 f535"/>
              <a:gd name="f982" fmla="*/ f791 1 f534"/>
              <a:gd name="f983" fmla="*/ f792 1 f535"/>
              <a:gd name="f984" fmla="*/ f793 1 f534"/>
              <a:gd name="f985" fmla="*/ f794 1 f535"/>
              <a:gd name="f986" fmla="*/ f795 1 f534"/>
              <a:gd name="f987" fmla="*/ f796 1 f535"/>
              <a:gd name="f988" fmla="*/ f797 1 f534"/>
              <a:gd name="f989" fmla="*/ f798 1 f535"/>
              <a:gd name="f990" fmla="*/ f799 1 f534"/>
              <a:gd name="f991" fmla="*/ f800 1 f535"/>
              <a:gd name="f992" fmla="*/ f801 1 f534"/>
              <a:gd name="f993" fmla="*/ f802 1 f535"/>
              <a:gd name="f994" fmla="*/ f803 1 f534"/>
              <a:gd name="f995" fmla="*/ f804 1 f535"/>
              <a:gd name="f996" fmla="*/ f805 1 f534"/>
              <a:gd name="f997" fmla="*/ f806 1 f535"/>
              <a:gd name="f998" fmla="*/ f807 1 f534"/>
              <a:gd name="f999" fmla="*/ f808 1 f535"/>
              <a:gd name="f1000" fmla="*/ f809 1 f534"/>
              <a:gd name="f1001" fmla="*/ f810 1 f535"/>
              <a:gd name="f1002" fmla="*/ f811 1 f534"/>
              <a:gd name="f1003" fmla="*/ f812 1 f535"/>
              <a:gd name="f1004" fmla="*/ f813 1 f534"/>
              <a:gd name="f1005" fmla="*/ f814 1 f535"/>
              <a:gd name="f1006" fmla="*/ f815 1 f534"/>
              <a:gd name="f1007" fmla="*/ f816 1 f535"/>
              <a:gd name="f1008" fmla="*/ f817 1 f534"/>
              <a:gd name="f1009" fmla="*/ f818 1 f535"/>
              <a:gd name="f1010" fmla="*/ f819 1 f534"/>
              <a:gd name="f1011" fmla="*/ f820 1 f535"/>
              <a:gd name="f1012" fmla="*/ f821 1 f534"/>
              <a:gd name="f1013" fmla="*/ f822 1 f535"/>
              <a:gd name="f1014" fmla="*/ f823 1 f534"/>
              <a:gd name="f1015" fmla="*/ f824 1 f535"/>
              <a:gd name="f1016" fmla="*/ f825 1 f534"/>
              <a:gd name="f1017" fmla="*/ f826 1 f535"/>
              <a:gd name="f1018" fmla="*/ f827 1 f534"/>
              <a:gd name="f1019" fmla="*/ f828 1 f535"/>
              <a:gd name="f1020" fmla="*/ f829 1 f534"/>
              <a:gd name="f1021" fmla="*/ f830 1 f535"/>
              <a:gd name="f1022" fmla="*/ f831 1 f534"/>
              <a:gd name="f1023" fmla="*/ f832 1 f535"/>
              <a:gd name="f1024" fmla="*/ f833 1 f534"/>
              <a:gd name="f1025" fmla="*/ f834 1 f535"/>
              <a:gd name="f1026" fmla="*/ f835 1 f534"/>
              <a:gd name="f1027" fmla="*/ f836 1 f535"/>
              <a:gd name="f1028" fmla="*/ f837 1 f534"/>
              <a:gd name="f1029" fmla="*/ f838 1 f535"/>
              <a:gd name="f1030" fmla="*/ f839 1 f534"/>
              <a:gd name="f1031" fmla="*/ f840 1 f535"/>
              <a:gd name="f1032" fmla="*/ f841 1 f534"/>
              <a:gd name="f1033" fmla="*/ f842 1 f535"/>
              <a:gd name="f1034" fmla="*/ f843 1 f534"/>
              <a:gd name="f1035" fmla="*/ f844 1 f535"/>
              <a:gd name="f1036" fmla="*/ f845 1 f534"/>
              <a:gd name="f1037" fmla="*/ f846 1 f535"/>
              <a:gd name="f1038" fmla="*/ f847 1 f534"/>
              <a:gd name="f1039" fmla="*/ f848 1 f535"/>
              <a:gd name="f1040" fmla="*/ f849 1 f534"/>
              <a:gd name="f1041" fmla="*/ f850 1 f535"/>
              <a:gd name="f1042" fmla="*/ f851 1 f534"/>
              <a:gd name="f1043" fmla="*/ f852 1 f535"/>
              <a:gd name="f1044" fmla="*/ f853 1 f534"/>
              <a:gd name="f1045" fmla="*/ f854 1 f535"/>
              <a:gd name="f1046" fmla="*/ f855 1 f535"/>
              <a:gd name="f1047" fmla="*/ f856 1 f535"/>
              <a:gd name="f1048" fmla="*/ f857 1 f534"/>
              <a:gd name="f1049" fmla="*/ f858 1 f535"/>
              <a:gd name="f1050" fmla="*/ f859 1 f534"/>
              <a:gd name="f1051" fmla="*/ f860 1 f535"/>
              <a:gd name="f1052" fmla="*/ f861 1 f534"/>
              <a:gd name="f1053" fmla="*/ f862 1 f535"/>
              <a:gd name="f1054" fmla="*/ f863 1 f534"/>
              <a:gd name="f1055" fmla="*/ f864 1 f535"/>
              <a:gd name="f1056" fmla="*/ f865 1 f534"/>
              <a:gd name="f1057" fmla="*/ f866 1 f535"/>
              <a:gd name="f1058" fmla="*/ f867 1 f534"/>
              <a:gd name="f1059" fmla="*/ f868 1 f535"/>
              <a:gd name="f1060" fmla="*/ f869 1 f534"/>
              <a:gd name="f1061" fmla="*/ f870 1 f535"/>
              <a:gd name="f1062" fmla="*/ f871 1 f535"/>
              <a:gd name="f1063" fmla="*/ f872 1 f535"/>
              <a:gd name="f1064" fmla="*/ f873 1 f534"/>
              <a:gd name="f1065" fmla="*/ f874 1 f535"/>
              <a:gd name="f1066" fmla="*/ f875 1 f534"/>
              <a:gd name="f1067" fmla="*/ f876 1 f535"/>
              <a:gd name="f1068" fmla="*/ f877 1 f534"/>
              <a:gd name="f1069" fmla="*/ f878 1 f535"/>
              <a:gd name="f1070" fmla="*/ f879 1 f534"/>
              <a:gd name="f1071" fmla="*/ f880 1 f535"/>
              <a:gd name="f1072" fmla="*/ f881 1 f534"/>
              <a:gd name="f1073" fmla="*/ f882 1 f535"/>
              <a:gd name="f1074" fmla="*/ f883 1 f534"/>
              <a:gd name="f1075" fmla="*/ f884 1 f535"/>
              <a:gd name="f1076" fmla="*/ f885 1 f534"/>
              <a:gd name="f1077" fmla="*/ f886 1 f535"/>
              <a:gd name="f1078" fmla="*/ f887 1 f535"/>
              <a:gd name="f1079" fmla="*/ f888 1 f535"/>
              <a:gd name="f1080" fmla="*/ f889 1 f534"/>
              <a:gd name="f1081" fmla="*/ f890 1 f535"/>
              <a:gd name="f1082" fmla="*/ f891 1 f534"/>
              <a:gd name="f1083" fmla="*/ f892 1 f535"/>
              <a:gd name="f1084" fmla="*/ f893 1 f534"/>
              <a:gd name="f1085" fmla="*/ f894 1 f535"/>
              <a:gd name="f1086" fmla="*/ f895 1 f534"/>
              <a:gd name="f1087" fmla="*/ f896 1 f535"/>
              <a:gd name="f1088" fmla="*/ f897 1 f534"/>
              <a:gd name="f1089" fmla="*/ f898 1 f535"/>
              <a:gd name="f1090" fmla="*/ f899 1 f534"/>
              <a:gd name="f1091" fmla="*/ f900 1 f535"/>
              <a:gd name="f1092" fmla="*/ f901 1 f535"/>
              <a:gd name="f1093" fmla="*/ f902 1 f535"/>
              <a:gd name="f1094" fmla="*/ f903 1 f534"/>
              <a:gd name="f1095" fmla="*/ f904 1 f535"/>
              <a:gd name="f1096" fmla="*/ f905 1 f534"/>
              <a:gd name="f1097" fmla="*/ f906 1 f535"/>
              <a:gd name="f1098" fmla="*/ f907 1 f534"/>
              <a:gd name="f1099" fmla="*/ f908 1 f535"/>
              <a:gd name="f1100" fmla="*/ f909 1 f534"/>
              <a:gd name="f1101" fmla="*/ f910 1 f535"/>
              <a:gd name="f1102" fmla="*/ f911 f525 1"/>
              <a:gd name="f1103" fmla="*/ f912 f525 1"/>
              <a:gd name="f1104" fmla="*/ f914 f526 1"/>
              <a:gd name="f1105" fmla="*/ f913 f526 1"/>
              <a:gd name="f1106" fmla="*/ f915 f525 1"/>
              <a:gd name="f1107" fmla="*/ f916 f526 1"/>
              <a:gd name="f1108" fmla="*/ f917 f526 1"/>
              <a:gd name="f1109" fmla="*/ f918 f525 1"/>
              <a:gd name="f1110" fmla="*/ f919 f526 1"/>
              <a:gd name="f1111" fmla="*/ f920 f525 1"/>
              <a:gd name="f1112" fmla="*/ f921 f526 1"/>
              <a:gd name="f1113" fmla="*/ f922 f525 1"/>
              <a:gd name="f1114" fmla="*/ f923 f526 1"/>
              <a:gd name="f1115" fmla="*/ f924 f525 1"/>
              <a:gd name="f1116" fmla="*/ f925 f526 1"/>
              <a:gd name="f1117" fmla="*/ f926 f525 1"/>
              <a:gd name="f1118" fmla="*/ f927 f526 1"/>
              <a:gd name="f1119" fmla="*/ f928 f525 1"/>
              <a:gd name="f1120" fmla="*/ f929 f526 1"/>
              <a:gd name="f1121" fmla="*/ f930 f525 1"/>
              <a:gd name="f1122" fmla="*/ f931 f526 1"/>
              <a:gd name="f1123" fmla="*/ f932 f525 1"/>
              <a:gd name="f1124" fmla="*/ f933 f526 1"/>
              <a:gd name="f1125" fmla="*/ f934 f525 1"/>
              <a:gd name="f1126" fmla="*/ f935 f526 1"/>
              <a:gd name="f1127" fmla="*/ f936 f525 1"/>
              <a:gd name="f1128" fmla="*/ f937 f526 1"/>
              <a:gd name="f1129" fmla="*/ f938 f525 1"/>
              <a:gd name="f1130" fmla="*/ f939 f526 1"/>
              <a:gd name="f1131" fmla="*/ f940 f525 1"/>
              <a:gd name="f1132" fmla="*/ f941 f526 1"/>
              <a:gd name="f1133" fmla="*/ f942 f525 1"/>
              <a:gd name="f1134" fmla="*/ f943 f526 1"/>
              <a:gd name="f1135" fmla="*/ f944 f525 1"/>
              <a:gd name="f1136" fmla="*/ f945 f526 1"/>
              <a:gd name="f1137" fmla="*/ f946 f525 1"/>
              <a:gd name="f1138" fmla="*/ f947 f526 1"/>
              <a:gd name="f1139" fmla="*/ f948 f525 1"/>
              <a:gd name="f1140" fmla="*/ f949 f526 1"/>
              <a:gd name="f1141" fmla="*/ f950 f525 1"/>
              <a:gd name="f1142" fmla="*/ f951 f526 1"/>
              <a:gd name="f1143" fmla="*/ f952 f525 1"/>
              <a:gd name="f1144" fmla="*/ f953 f526 1"/>
              <a:gd name="f1145" fmla="*/ f954 f525 1"/>
              <a:gd name="f1146" fmla="*/ f955 f526 1"/>
              <a:gd name="f1147" fmla="*/ f956 f525 1"/>
              <a:gd name="f1148" fmla="*/ f957 f526 1"/>
              <a:gd name="f1149" fmla="*/ f958 f525 1"/>
              <a:gd name="f1150" fmla="*/ f959 f526 1"/>
              <a:gd name="f1151" fmla="*/ f960 f525 1"/>
              <a:gd name="f1152" fmla="*/ f961 f526 1"/>
              <a:gd name="f1153" fmla="*/ f962 f525 1"/>
              <a:gd name="f1154" fmla="*/ f963 f526 1"/>
              <a:gd name="f1155" fmla="*/ f964 f525 1"/>
              <a:gd name="f1156" fmla="*/ f965 f526 1"/>
              <a:gd name="f1157" fmla="*/ f966 f525 1"/>
              <a:gd name="f1158" fmla="*/ f967 f526 1"/>
              <a:gd name="f1159" fmla="*/ f968 f525 1"/>
              <a:gd name="f1160" fmla="*/ f969 f526 1"/>
              <a:gd name="f1161" fmla="*/ f970 f525 1"/>
              <a:gd name="f1162" fmla="*/ f971 f526 1"/>
              <a:gd name="f1163" fmla="*/ f972 f525 1"/>
              <a:gd name="f1164" fmla="*/ f973 f526 1"/>
              <a:gd name="f1165" fmla="*/ f974 f525 1"/>
              <a:gd name="f1166" fmla="*/ f975 f526 1"/>
              <a:gd name="f1167" fmla="*/ f976 f525 1"/>
              <a:gd name="f1168" fmla="*/ f977 f526 1"/>
              <a:gd name="f1169" fmla="*/ f978 f525 1"/>
              <a:gd name="f1170" fmla="*/ f979 f526 1"/>
              <a:gd name="f1171" fmla="*/ f980 f525 1"/>
              <a:gd name="f1172" fmla="*/ f981 f526 1"/>
              <a:gd name="f1173" fmla="*/ f982 f525 1"/>
              <a:gd name="f1174" fmla="*/ f983 f526 1"/>
              <a:gd name="f1175" fmla="*/ f984 f525 1"/>
              <a:gd name="f1176" fmla="*/ f985 f526 1"/>
              <a:gd name="f1177" fmla="*/ f986 f525 1"/>
              <a:gd name="f1178" fmla="*/ f987 f526 1"/>
              <a:gd name="f1179" fmla="*/ f988 f525 1"/>
              <a:gd name="f1180" fmla="*/ f989 f526 1"/>
              <a:gd name="f1181" fmla="*/ f990 f525 1"/>
              <a:gd name="f1182" fmla="*/ f991 f526 1"/>
              <a:gd name="f1183" fmla="*/ f992 f525 1"/>
              <a:gd name="f1184" fmla="*/ f993 f526 1"/>
              <a:gd name="f1185" fmla="*/ f994 f525 1"/>
              <a:gd name="f1186" fmla="*/ f995 f526 1"/>
              <a:gd name="f1187" fmla="*/ f996 f525 1"/>
              <a:gd name="f1188" fmla="*/ f997 f526 1"/>
              <a:gd name="f1189" fmla="*/ f998 f525 1"/>
              <a:gd name="f1190" fmla="*/ f999 f526 1"/>
              <a:gd name="f1191" fmla="*/ f1000 f525 1"/>
              <a:gd name="f1192" fmla="*/ f1001 f526 1"/>
              <a:gd name="f1193" fmla="*/ f1002 f525 1"/>
              <a:gd name="f1194" fmla="*/ f1003 f526 1"/>
              <a:gd name="f1195" fmla="*/ f1004 f525 1"/>
              <a:gd name="f1196" fmla="*/ f1005 f526 1"/>
              <a:gd name="f1197" fmla="*/ f1006 f525 1"/>
              <a:gd name="f1198" fmla="*/ f1007 f526 1"/>
              <a:gd name="f1199" fmla="*/ f1008 f525 1"/>
              <a:gd name="f1200" fmla="*/ f1009 f526 1"/>
              <a:gd name="f1201" fmla="*/ f1010 f525 1"/>
              <a:gd name="f1202" fmla="*/ f1011 f526 1"/>
              <a:gd name="f1203" fmla="*/ f1012 f525 1"/>
              <a:gd name="f1204" fmla="*/ f1013 f526 1"/>
              <a:gd name="f1205" fmla="*/ f1014 f525 1"/>
              <a:gd name="f1206" fmla="*/ f1015 f526 1"/>
              <a:gd name="f1207" fmla="*/ f1016 f525 1"/>
              <a:gd name="f1208" fmla="*/ f1017 f526 1"/>
              <a:gd name="f1209" fmla="*/ f1018 f525 1"/>
              <a:gd name="f1210" fmla="*/ f1019 f526 1"/>
              <a:gd name="f1211" fmla="*/ f1020 f525 1"/>
              <a:gd name="f1212" fmla="*/ f1021 f526 1"/>
              <a:gd name="f1213" fmla="*/ f1022 f525 1"/>
              <a:gd name="f1214" fmla="*/ f1023 f526 1"/>
              <a:gd name="f1215" fmla="*/ f1024 f525 1"/>
              <a:gd name="f1216" fmla="*/ f1025 f526 1"/>
              <a:gd name="f1217" fmla="*/ f1026 f525 1"/>
              <a:gd name="f1218" fmla="*/ f1027 f526 1"/>
              <a:gd name="f1219" fmla="*/ f1028 f525 1"/>
              <a:gd name="f1220" fmla="*/ f1029 f526 1"/>
              <a:gd name="f1221" fmla="*/ f1030 f525 1"/>
              <a:gd name="f1222" fmla="*/ f1031 f526 1"/>
              <a:gd name="f1223" fmla="*/ f1032 f525 1"/>
              <a:gd name="f1224" fmla="*/ f1033 f526 1"/>
              <a:gd name="f1225" fmla="*/ f1034 f525 1"/>
              <a:gd name="f1226" fmla="*/ f1035 f526 1"/>
              <a:gd name="f1227" fmla="*/ f1036 f525 1"/>
              <a:gd name="f1228" fmla="*/ f1037 f526 1"/>
              <a:gd name="f1229" fmla="*/ f1038 f525 1"/>
              <a:gd name="f1230" fmla="*/ f1039 f526 1"/>
              <a:gd name="f1231" fmla="*/ f1040 f525 1"/>
              <a:gd name="f1232" fmla="*/ f1041 f526 1"/>
              <a:gd name="f1233" fmla="*/ f1042 f525 1"/>
              <a:gd name="f1234" fmla="*/ f1043 f526 1"/>
              <a:gd name="f1235" fmla="*/ f1044 f525 1"/>
              <a:gd name="f1236" fmla="*/ f1045 f526 1"/>
              <a:gd name="f1237" fmla="*/ f1046 f526 1"/>
              <a:gd name="f1238" fmla="*/ f1047 f526 1"/>
              <a:gd name="f1239" fmla="*/ f1048 f525 1"/>
              <a:gd name="f1240" fmla="*/ f1049 f526 1"/>
              <a:gd name="f1241" fmla="*/ f1050 f525 1"/>
              <a:gd name="f1242" fmla="*/ f1051 f526 1"/>
              <a:gd name="f1243" fmla="*/ f1052 f525 1"/>
              <a:gd name="f1244" fmla="*/ f1053 f526 1"/>
              <a:gd name="f1245" fmla="*/ f1054 f525 1"/>
              <a:gd name="f1246" fmla="*/ f1055 f526 1"/>
              <a:gd name="f1247" fmla="*/ f1056 f525 1"/>
              <a:gd name="f1248" fmla="*/ f1057 f526 1"/>
              <a:gd name="f1249" fmla="*/ f1058 f525 1"/>
              <a:gd name="f1250" fmla="*/ f1059 f526 1"/>
              <a:gd name="f1251" fmla="*/ f1060 f525 1"/>
              <a:gd name="f1252" fmla="*/ f1061 f526 1"/>
              <a:gd name="f1253" fmla="*/ f1062 f526 1"/>
              <a:gd name="f1254" fmla="*/ f1063 f526 1"/>
              <a:gd name="f1255" fmla="*/ f1064 f525 1"/>
              <a:gd name="f1256" fmla="*/ f1065 f526 1"/>
              <a:gd name="f1257" fmla="*/ f1066 f525 1"/>
              <a:gd name="f1258" fmla="*/ f1067 f526 1"/>
              <a:gd name="f1259" fmla="*/ f1068 f525 1"/>
              <a:gd name="f1260" fmla="*/ f1069 f526 1"/>
              <a:gd name="f1261" fmla="*/ f1070 f525 1"/>
              <a:gd name="f1262" fmla="*/ f1071 f526 1"/>
              <a:gd name="f1263" fmla="*/ f1072 f525 1"/>
              <a:gd name="f1264" fmla="*/ f1073 f526 1"/>
              <a:gd name="f1265" fmla="*/ f1074 f525 1"/>
              <a:gd name="f1266" fmla="*/ f1075 f526 1"/>
              <a:gd name="f1267" fmla="*/ f1076 f525 1"/>
              <a:gd name="f1268" fmla="*/ f1077 f526 1"/>
              <a:gd name="f1269" fmla="*/ f1078 f526 1"/>
              <a:gd name="f1270" fmla="*/ f1079 f526 1"/>
              <a:gd name="f1271" fmla="*/ f1080 f525 1"/>
              <a:gd name="f1272" fmla="*/ f1081 f526 1"/>
              <a:gd name="f1273" fmla="*/ f1082 f525 1"/>
              <a:gd name="f1274" fmla="*/ f1083 f526 1"/>
              <a:gd name="f1275" fmla="*/ f1084 f525 1"/>
              <a:gd name="f1276" fmla="*/ f1085 f526 1"/>
              <a:gd name="f1277" fmla="*/ f1086 f525 1"/>
              <a:gd name="f1278" fmla="*/ f1087 f526 1"/>
              <a:gd name="f1279" fmla="*/ f1088 f525 1"/>
              <a:gd name="f1280" fmla="*/ f1089 f526 1"/>
              <a:gd name="f1281" fmla="*/ f1090 f525 1"/>
              <a:gd name="f1282" fmla="*/ f1091 f526 1"/>
              <a:gd name="f1283" fmla="*/ f1092 f526 1"/>
              <a:gd name="f1284" fmla="*/ f1093 f526 1"/>
              <a:gd name="f1285" fmla="*/ f1094 f525 1"/>
              <a:gd name="f1286" fmla="*/ f1095 f526 1"/>
              <a:gd name="f1287" fmla="*/ f1096 f525 1"/>
              <a:gd name="f1288" fmla="*/ f1097 f526 1"/>
              <a:gd name="f1289" fmla="*/ f1098 f525 1"/>
              <a:gd name="f1290" fmla="*/ f1099 f526 1"/>
              <a:gd name="f1291" fmla="*/ f1100 f525 1"/>
              <a:gd name="f1292" fmla="*/ f1101 f5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23">
                <a:pos x="f1106" y="f1107"/>
              </a:cxn>
              <a:cxn ang="f723">
                <a:pos x="f1106" y="f1108"/>
              </a:cxn>
              <a:cxn ang="f723">
                <a:pos x="f1109" y="f1110"/>
              </a:cxn>
              <a:cxn ang="f723">
                <a:pos x="f1111" y="f1112"/>
              </a:cxn>
              <a:cxn ang="f723">
                <a:pos x="f1113" y="f1114"/>
              </a:cxn>
              <a:cxn ang="f723">
                <a:pos x="f1115" y="f1116"/>
              </a:cxn>
              <a:cxn ang="f723">
                <a:pos x="f1117" y="f1118"/>
              </a:cxn>
              <a:cxn ang="f723">
                <a:pos x="f1119" y="f1120"/>
              </a:cxn>
              <a:cxn ang="f723">
                <a:pos x="f1121" y="f1122"/>
              </a:cxn>
              <a:cxn ang="f723">
                <a:pos x="f1123" y="f1124"/>
              </a:cxn>
              <a:cxn ang="f723">
                <a:pos x="f1125" y="f1126"/>
              </a:cxn>
              <a:cxn ang="f723">
                <a:pos x="f1127" y="f1128"/>
              </a:cxn>
              <a:cxn ang="f723">
                <a:pos x="f1129" y="f1130"/>
              </a:cxn>
              <a:cxn ang="f723">
                <a:pos x="f1131" y="f1132"/>
              </a:cxn>
              <a:cxn ang="f723">
                <a:pos x="f1133" y="f1134"/>
              </a:cxn>
              <a:cxn ang="f723">
                <a:pos x="f1135" y="f1136"/>
              </a:cxn>
              <a:cxn ang="f723">
                <a:pos x="f1137" y="f1138"/>
              </a:cxn>
              <a:cxn ang="f723">
                <a:pos x="f1139" y="f1140"/>
              </a:cxn>
              <a:cxn ang="f723">
                <a:pos x="f1141" y="f1142"/>
              </a:cxn>
              <a:cxn ang="f723">
                <a:pos x="f1143" y="f1144"/>
              </a:cxn>
              <a:cxn ang="f723">
                <a:pos x="f1145" y="f1146"/>
              </a:cxn>
              <a:cxn ang="f723">
                <a:pos x="f1147" y="f1148"/>
              </a:cxn>
              <a:cxn ang="f723">
                <a:pos x="f1149" y="f1150"/>
              </a:cxn>
              <a:cxn ang="f723">
                <a:pos x="f1151" y="f1152"/>
              </a:cxn>
              <a:cxn ang="f723">
                <a:pos x="f1153" y="f1154"/>
              </a:cxn>
              <a:cxn ang="f723">
                <a:pos x="f1155" y="f1156"/>
              </a:cxn>
              <a:cxn ang="f723">
                <a:pos x="f1157" y="f1158"/>
              </a:cxn>
              <a:cxn ang="f723">
                <a:pos x="f1159" y="f1160"/>
              </a:cxn>
              <a:cxn ang="f723">
                <a:pos x="f1161" y="f1162"/>
              </a:cxn>
              <a:cxn ang="f723">
                <a:pos x="f1163" y="f1164"/>
              </a:cxn>
              <a:cxn ang="f723">
                <a:pos x="f1165" y="f1166"/>
              </a:cxn>
              <a:cxn ang="f723">
                <a:pos x="f1167" y="f1168"/>
              </a:cxn>
              <a:cxn ang="f723">
                <a:pos x="f1169" y="f1170"/>
              </a:cxn>
              <a:cxn ang="f723">
                <a:pos x="f1171" y="f1172"/>
              </a:cxn>
              <a:cxn ang="f723">
                <a:pos x="f1173" y="f1174"/>
              </a:cxn>
              <a:cxn ang="f723">
                <a:pos x="f1175" y="f1176"/>
              </a:cxn>
              <a:cxn ang="f723">
                <a:pos x="f1177" y="f1178"/>
              </a:cxn>
              <a:cxn ang="f723">
                <a:pos x="f1179" y="f1180"/>
              </a:cxn>
              <a:cxn ang="f723">
                <a:pos x="f1181" y="f1182"/>
              </a:cxn>
              <a:cxn ang="f723">
                <a:pos x="f1183" y="f1184"/>
              </a:cxn>
              <a:cxn ang="f723">
                <a:pos x="f1185" y="f1186"/>
              </a:cxn>
              <a:cxn ang="f723">
                <a:pos x="f1187" y="f1188"/>
              </a:cxn>
              <a:cxn ang="f723">
                <a:pos x="f1189" y="f1190"/>
              </a:cxn>
              <a:cxn ang="f723">
                <a:pos x="f1191" y="f1192"/>
              </a:cxn>
              <a:cxn ang="f723">
                <a:pos x="f1193" y="f1194"/>
              </a:cxn>
              <a:cxn ang="f723">
                <a:pos x="f1195" y="f1196"/>
              </a:cxn>
              <a:cxn ang="f723">
                <a:pos x="f1197" y="f1198"/>
              </a:cxn>
              <a:cxn ang="f723">
                <a:pos x="f1199" y="f1200"/>
              </a:cxn>
              <a:cxn ang="f723">
                <a:pos x="f1201" y="f1202"/>
              </a:cxn>
              <a:cxn ang="f723">
                <a:pos x="f1203" y="f1204"/>
              </a:cxn>
              <a:cxn ang="f723">
                <a:pos x="f1205" y="f1206"/>
              </a:cxn>
              <a:cxn ang="f723">
                <a:pos x="f1207" y="f1208"/>
              </a:cxn>
              <a:cxn ang="f723">
                <a:pos x="f1209" y="f1210"/>
              </a:cxn>
              <a:cxn ang="f723">
                <a:pos x="f1211" y="f1212"/>
              </a:cxn>
              <a:cxn ang="f723">
                <a:pos x="f1213" y="f1214"/>
              </a:cxn>
              <a:cxn ang="f723">
                <a:pos x="f1215" y="f1216"/>
              </a:cxn>
              <a:cxn ang="f723">
                <a:pos x="f1217" y="f1218"/>
              </a:cxn>
              <a:cxn ang="f723">
                <a:pos x="f1219" y="f1220"/>
              </a:cxn>
              <a:cxn ang="f723">
                <a:pos x="f1221" y="f1222"/>
              </a:cxn>
              <a:cxn ang="f723">
                <a:pos x="f1223" y="f1224"/>
              </a:cxn>
              <a:cxn ang="f723">
                <a:pos x="f1225" y="f1226"/>
              </a:cxn>
              <a:cxn ang="f723">
                <a:pos x="f1227" y="f1228"/>
              </a:cxn>
              <a:cxn ang="f723">
                <a:pos x="f1229" y="f1230"/>
              </a:cxn>
              <a:cxn ang="f723">
                <a:pos x="f1231" y="f1232"/>
              </a:cxn>
              <a:cxn ang="f723">
                <a:pos x="f1233" y="f1234"/>
              </a:cxn>
              <a:cxn ang="f723">
                <a:pos x="f1235" y="f1236"/>
              </a:cxn>
              <a:cxn ang="f723">
                <a:pos x="f1106" y="f1237"/>
              </a:cxn>
              <a:cxn ang="f723">
                <a:pos x="f1106" y="f1238"/>
              </a:cxn>
              <a:cxn ang="f723">
                <a:pos x="f1239" y="f1240"/>
              </a:cxn>
              <a:cxn ang="f723">
                <a:pos x="f1241" y="f1242"/>
              </a:cxn>
              <a:cxn ang="f723">
                <a:pos x="f1243" y="f1244"/>
              </a:cxn>
              <a:cxn ang="f723">
                <a:pos x="f1245" y="f1246"/>
              </a:cxn>
              <a:cxn ang="f723">
                <a:pos x="f1247" y="f1248"/>
              </a:cxn>
              <a:cxn ang="f723">
                <a:pos x="f1249" y="f1250"/>
              </a:cxn>
              <a:cxn ang="f723">
                <a:pos x="f1251" y="f1252"/>
              </a:cxn>
              <a:cxn ang="f723">
                <a:pos x="f1106" y="f1253"/>
              </a:cxn>
              <a:cxn ang="f723">
                <a:pos x="f1106" y="f1254"/>
              </a:cxn>
              <a:cxn ang="f723">
                <a:pos x="f1255" y="f1256"/>
              </a:cxn>
              <a:cxn ang="f723">
                <a:pos x="f1257" y="f1258"/>
              </a:cxn>
              <a:cxn ang="f723">
                <a:pos x="f1259" y="f1260"/>
              </a:cxn>
              <a:cxn ang="f723">
                <a:pos x="f1261" y="f1262"/>
              </a:cxn>
              <a:cxn ang="f723">
                <a:pos x="f1263" y="f1264"/>
              </a:cxn>
              <a:cxn ang="f723">
                <a:pos x="f1265" y="f1266"/>
              </a:cxn>
              <a:cxn ang="f723">
                <a:pos x="f1267" y="f1268"/>
              </a:cxn>
              <a:cxn ang="f723">
                <a:pos x="f1106" y="f1269"/>
              </a:cxn>
              <a:cxn ang="f723">
                <a:pos x="f1106" y="f1270"/>
              </a:cxn>
              <a:cxn ang="f723">
                <a:pos x="f1271" y="f1272"/>
              </a:cxn>
              <a:cxn ang="f723">
                <a:pos x="f1273" y="f1274"/>
              </a:cxn>
              <a:cxn ang="f723">
                <a:pos x="f1275" y="f1276"/>
              </a:cxn>
              <a:cxn ang="f723">
                <a:pos x="f1277" y="f1278"/>
              </a:cxn>
              <a:cxn ang="f723">
                <a:pos x="f1279" y="f1280"/>
              </a:cxn>
              <a:cxn ang="f723">
                <a:pos x="f1281" y="f1282"/>
              </a:cxn>
              <a:cxn ang="f723">
                <a:pos x="f1106" y="f1283"/>
              </a:cxn>
              <a:cxn ang="f723">
                <a:pos x="f1106" y="f1284"/>
              </a:cxn>
              <a:cxn ang="f723">
                <a:pos x="f1285" y="f1286"/>
              </a:cxn>
              <a:cxn ang="f723">
                <a:pos x="f1287" y="f1288"/>
              </a:cxn>
              <a:cxn ang="f723">
                <a:pos x="f1289" y="f1290"/>
              </a:cxn>
              <a:cxn ang="f723">
                <a:pos x="f1291" y="f1292"/>
              </a:cxn>
            </a:cxnLst>
            <a:rect l="f1102" t="f1105" r="f1103" b="f1104"/>
            <a:pathLst>
              <a:path w="3027835" h="4339045">
                <a:moveTo>
                  <a:pt x="f6" y="f8"/>
                </a:moveTo>
                <a:lnTo>
                  <a:pt x="f6" y="f9"/>
                </a:ln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124" y="f125"/>
                </a:cubicBez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43"/>
                </a:cubicBezTo>
                <a:cubicBezTo>
                  <a:pt x="f144" y="f145"/>
                  <a:pt x="f146" y="f147"/>
                  <a:pt x="f148" y="f149"/>
                </a:cubicBezTo>
                <a:cubicBezTo>
                  <a:pt x="f150" y="f151"/>
                  <a:pt x="f152" y="f153"/>
                  <a:pt x="f154" y="f155"/>
                </a:cubicBez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69"/>
                  <a:pt x="f170" y="f171"/>
                  <a:pt x="f172" y="f173"/>
                </a:cubicBezTo>
                <a:cubicBezTo>
                  <a:pt x="f174" y="f175"/>
                  <a:pt x="f176" y="f177"/>
                  <a:pt x="f178" y="f179"/>
                </a:cubicBezTo>
                <a:cubicBezTo>
                  <a:pt x="f180" y="f181"/>
                  <a:pt x="f182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cubicBezTo>
                  <a:pt x="f192" y="f193"/>
                  <a:pt x="f194" y="f195"/>
                  <a:pt x="f196" y="f197"/>
                </a:cubicBezTo>
                <a:cubicBezTo>
                  <a:pt x="f198" y="f199"/>
                  <a:pt x="f200" y="f201"/>
                  <a:pt x="f5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31" y="f232"/>
                </a:cubicBez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49" y="f250"/>
                </a:cubicBezTo>
                <a:cubicBezTo>
                  <a:pt x="f251" y="f252"/>
                  <a:pt x="f253" y="f254"/>
                  <a:pt x="f255" y="f256"/>
                </a:cubicBez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67" y="f268"/>
                </a:cubicBez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91" y="f292"/>
                </a:cubicBezTo>
                <a:cubicBezTo>
                  <a:pt x="f293" y="f294"/>
                  <a:pt x="f295" y="f296"/>
                  <a:pt x="f297" y="f298"/>
                </a:cubicBezTo>
                <a:cubicBezTo>
                  <a:pt x="f299" y="f300"/>
                  <a:pt x="f301" y="f302"/>
                  <a:pt x="f303" y="f304"/>
                </a:cubicBezTo>
                <a:cubicBezTo>
                  <a:pt x="f305" y="f306"/>
                  <a:pt x="f307" y="f308"/>
                  <a:pt x="f309" y="f310"/>
                </a:cubicBezTo>
                <a:cubicBezTo>
                  <a:pt x="f311" y="f312"/>
                  <a:pt x="f313" y="f314"/>
                  <a:pt x="f315" y="f316"/>
                </a:cubicBezTo>
                <a:cubicBezTo>
                  <a:pt x="f317" y="f318"/>
                  <a:pt x="f319" y="f320"/>
                  <a:pt x="f321" y="f322"/>
                </a:cubicBezTo>
                <a:cubicBezTo>
                  <a:pt x="f323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cubicBezTo>
                  <a:pt x="f341" y="f342"/>
                  <a:pt x="f343" y="f344"/>
                  <a:pt x="f345" y="f346"/>
                </a:cubicBezTo>
                <a:cubicBezTo>
                  <a:pt x="f347" y="f348"/>
                  <a:pt x="f349" y="f350"/>
                  <a:pt x="f351" y="f352"/>
                </a:cubicBezTo>
                <a:cubicBezTo>
                  <a:pt x="f353" y="f354"/>
                  <a:pt x="f355" y="f356"/>
                  <a:pt x="f357" y="f358"/>
                </a:cubicBezTo>
                <a:cubicBezTo>
                  <a:pt x="f359" y="f360"/>
                  <a:pt x="f361" y="f362"/>
                  <a:pt x="f363" y="f364"/>
                </a:cubicBezTo>
                <a:cubicBezTo>
                  <a:pt x="f365" y="f366"/>
                  <a:pt x="f367" y="f368"/>
                  <a:pt x="f369" y="f370"/>
                </a:cubicBezTo>
                <a:cubicBezTo>
                  <a:pt x="f371" y="f372"/>
                  <a:pt x="f373" y="f374"/>
                  <a:pt x="f375" y="f376"/>
                </a:cubicBezTo>
                <a:cubicBezTo>
                  <a:pt x="f377" y="f378"/>
                  <a:pt x="f379" y="f380"/>
                  <a:pt x="f381" y="f382"/>
                </a:cubicBezTo>
                <a:cubicBezTo>
                  <a:pt x="f383" y="f384"/>
                  <a:pt x="f385" y="f386"/>
                  <a:pt x="f387" y="f388"/>
                </a:cubicBezTo>
                <a:close/>
                <a:moveTo>
                  <a:pt x="f6" y="f389"/>
                </a:moveTo>
                <a:lnTo>
                  <a:pt x="f6" y="f390"/>
                </a:lnTo>
                <a:lnTo>
                  <a:pt x="f391" y="f392"/>
                </a:lnTo>
                <a:cubicBezTo>
                  <a:pt x="f393" y="f394"/>
                  <a:pt x="f395" y="f396"/>
                  <a:pt x="f397" y="f398"/>
                </a:cubicBezTo>
                <a:cubicBezTo>
                  <a:pt x="f399" y="f400"/>
                  <a:pt x="f401" y="f402"/>
                  <a:pt x="f403" y="f404"/>
                </a:cubicBezTo>
                <a:cubicBezTo>
                  <a:pt x="f405" y="f406"/>
                  <a:pt x="f407" y="f408"/>
                  <a:pt x="f409" y="f410"/>
                </a:cubicBezTo>
                <a:cubicBezTo>
                  <a:pt x="f411" y="f412"/>
                  <a:pt x="f413" y="f414"/>
                  <a:pt x="f415" y="f416"/>
                </a:cubicBezTo>
                <a:cubicBezTo>
                  <a:pt x="f417" y="f418"/>
                  <a:pt x="f419" y="f420"/>
                  <a:pt x="f421" y="f422"/>
                </a:cubicBezTo>
                <a:cubicBezTo>
                  <a:pt x="f423" y="f424"/>
                  <a:pt x="f425" y="f426"/>
                  <a:pt x="f427" y="f428"/>
                </a:cubicBezTo>
                <a:close/>
                <a:moveTo>
                  <a:pt x="f6" y="f429"/>
                </a:moveTo>
                <a:lnTo>
                  <a:pt x="f6" y="f430"/>
                </a:lnTo>
                <a:lnTo>
                  <a:pt x="f431" y="f432"/>
                </a:lnTo>
                <a:cubicBezTo>
                  <a:pt x="f433" y="f434"/>
                  <a:pt x="f435" y="f436"/>
                  <a:pt x="f437" y="f438"/>
                </a:cubicBezTo>
                <a:cubicBezTo>
                  <a:pt x="f439" y="f440"/>
                  <a:pt x="f441" y="f442"/>
                  <a:pt x="f443" y="f444"/>
                </a:cubicBezTo>
                <a:cubicBezTo>
                  <a:pt x="f445" y="f446"/>
                  <a:pt x="f447" y="f448"/>
                  <a:pt x="f449" y="f450"/>
                </a:cubicBezTo>
                <a:cubicBezTo>
                  <a:pt x="f451" y="f452"/>
                  <a:pt x="f453" y="f454"/>
                  <a:pt x="f455" y="f456"/>
                </a:cubicBezTo>
                <a:cubicBezTo>
                  <a:pt x="f457" y="f458"/>
                  <a:pt x="f459" y="f460"/>
                  <a:pt x="f461" y="f462"/>
                </a:cubicBezTo>
                <a:cubicBezTo>
                  <a:pt x="f463" y="f464"/>
                  <a:pt x="f465" y="f466"/>
                  <a:pt x="f467" y="f468"/>
                </a:cubicBezTo>
                <a:close/>
                <a:moveTo>
                  <a:pt x="f6" y="f469"/>
                </a:moveTo>
                <a:lnTo>
                  <a:pt x="f6" y="f470"/>
                </a:lnTo>
                <a:lnTo>
                  <a:pt x="f471" y="f472"/>
                </a:lnTo>
                <a:cubicBezTo>
                  <a:pt x="f473" y="f474"/>
                  <a:pt x="f475" y="f476"/>
                  <a:pt x="f477" y="f478"/>
                </a:cubicBezTo>
                <a:cubicBezTo>
                  <a:pt x="f479" y="f480"/>
                  <a:pt x="f481" y="f482"/>
                  <a:pt x="f483" y="f484"/>
                </a:cubicBezTo>
                <a:cubicBezTo>
                  <a:pt x="f485" y="f486"/>
                  <a:pt x="f487" y="f488"/>
                  <a:pt x="f489" y="f490"/>
                </a:cubicBezTo>
                <a:cubicBezTo>
                  <a:pt x="f491" y="f492"/>
                  <a:pt x="f493" y="f494"/>
                  <a:pt x="f495" y="f496"/>
                </a:cubicBezTo>
                <a:cubicBezTo>
                  <a:pt x="f497" y="f498"/>
                  <a:pt x="f499" y="f500"/>
                  <a:pt x="f501" y="f502"/>
                </a:cubicBezTo>
                <a:close/>
                <a:moveTo>
                  <a:pt x="f6" y="f5"/>
                </a:moveTo>
                <a:lnTo>
                  <a:pt x="f6" y="f503"/>
                </a:lnTo>
                <a:lnTo>
                  <a:pt x="f504" y="f505"/>
                </a:lnTo>
                <a:cubicBezTo>
                  <a:pt x="f506" y="f507"/>
                  <a:pt x="f508" y="f509"/>
                  <a:pt x="f510" y="f511"/>
                </a:cubicBezTo>
                <a:cubicBezTo>
                  <a:pt x="f512" y="f513"/>
                  <a:pt x="f514" y="f515"/>
                  <a:pt x="f516" y="f517"/>
                </a:cubicBezTo>
                <a:cubicBezTo>
                  <a:pt x="f518" y="f519"/>
                  <a:pt x="f520" y="f521"/>
                  <a:pt x="f522" y="f523"/>
                </a:cubicBezTo>
                <a:close/>
              </a:path>
            </a:pathLst>
          </a:custGeom>
          <a:solidFill>
            <a:srgbClr val="5D6A76">
              <a:alpha val="1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543E34"/>
              </a:solidFill>
              <a:uFillTx/>
              <a:latin typeface="Gill Sans Nova Light"/>
            </a:endParaRP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942632C-711A-E40D-C0B5-0EA36B84807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20XX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D12422E-DABA-C755-505B-9F91D202D92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256C29-4E84-6C02-61DB-0FC0DF5AA9D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847A16-5DA5-491D-9A65-44C44F87723D}" type="slidenum"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61448C-323E-9E72-6204-AA144677DF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/>
              <a:t>click to edit master title style	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49F5027-8ED6-1621-FD1F-D0A1A33790A1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576072" y="1901952"/>
            <a:ext cx="10515600" cy="387705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222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Pr>
        <a:solidFill>
          <a:srgbClr val="D7D0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51">
            <a:extLst>
              <a:ext uri="{FF2B5EF4-FFF2-40B4-BE49-F238E27FC236}">
                <a16:creationId xmlns:a16="http://schemas.microsoft.com/office/drawing/2014/main" id="{2B5FAD80-8280-CF85-4067-65D3D0A351E7}"/>
              </a:ext>
            </a:extLst>
          </p:cNvPr>
          <p:cNvSpPr/>
          <p:nvPr/>
        </p:nvSpPr>
        <p:spPr>
          <a:xfrm>
            <a:off x="0" y="0"/>
            <a:ext cx="3216356" cy="348045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16357"/>
              <a:gd name="f7" fmla="val 3480449"/>
              <a:gd name="f8" fmla="val 3215555"/>
              <a:gd name="f9" fmla="val 37372"/>
              <a:gd name="f10" fmla="val 3204137"/>
              <a:gd name="f11" fmla="val 529564"/>
              <a:gd name="f12" fmla="val 3121634"/>
              <a:gd name="f13" fmla="val 2470682"/>
              <a:gd name="f14" fmla="val 1743546"/>
              <a:gd name="f15" fmla="val 3185195"/>
              <a:gd name="f16" fmla="val 1289330"/>
              <a:gd name="f17" fmla="val 3420695"/>
              <a:gd name="f18" fmla="val 636456"/>
              <a:gd name="f19" fmla="val 3552958"/>
              <a:gd name="f20" fmla="val 112171"/>
              <a:gd name="f21" fmla="val 3438794"/>
              <a:gd name="f22" fmla="val 3408770"/>
              <a:gd name="f23" fmla="+- 0 0 -90"/>
              <a:gd name="f24" fmla="*/ f3 1 3216357"/>
              <a:gd name="f25" fmla="*/ f4 1 3480449"/>
              <a:gd name="f26" fmla="val f5"/>
              <a:gd name="f27" fmla="val f6"/>
              <a:gd name="f28" fmla="val f7"/>
              <a:gd name="f29" fmla="*/ f23 f0 1"/>
              <a:gd name="f30" fmla="+- f28 0 f26"/>
              <a:gd name="f31" fmla="+- f27 0 f26"/>
              <a:gd name="f32" fmla="*/ f29 1 f2"/>
              <a:gd name="f33" fmla="*/ f31 1 3216357"/>
              <a:gd name="f34" fmla="*/ f30 1 3480449"/>
              <a:gd name="f35" fmla="*/ 0 f31 1"/>
              <a:gd name="f36" fmla="*/ 0 f30 1"/>
              <a:gd name="f37" fmla="*/ 3216357 f31 1"/>
              <a:gd name="f38" fmla="*/ 3215555 f31 1"/>
              <a:gd name="f39" fmla="*/ 37372 f30 1"/>
              <a:gd name="f40" fmla="*/ 1743546 f31 1"/>
              <a:gd name="f41" fmla="*/ 3185195 f30 1"/>
              <a:gd name="f42" fmla="*/ 112171 f31 1"/>
              <a:gd name="f43" fmla="*/ 3438794 f30 1"/>
              <a:gd name="f44" fmla="*/ 3408770 f30 1"/>
              <a:gd name="f45" fmla="+- f32 0 f1"/>
              <a:gd name="f46" fmla="*/ f35 1 3216357"/>
              <a:gd name="f47" fmla="*/ f36 1 3480449"/>
              <a:gd name="f48" fmla="*/ f37 1 3216357"/>
              <a:gd name="f49" fmla="*/ f38 1 3216357"/>
              <a:gd name="f50" fmla="*/ f39 1 3480449"/>
              <a:gd name="f51" fmla="*/ f40 1 3216357"/>
              <a:gd name="f52" fmla="*/ f41 1 3480449"/>
              <a:gd name="f53" fmla="*/ f42 1 3216357"/>
              <a:gd name="f54" fmla="*/ f43 1 3480449"/>
              <a:gd name="f55" fmla="*/ f44 1 3480449"/>
              <a:gd name="f56" fmla="*/ f26 1 f33"/>
              <a:gd name="f57" fmla="*/ f27 1 f33"/>
              <a:gd name="f58" fmla="*/ f26 1 f34"/>
              <a:gd name="f59" fmla="*/ f28 1 f34"/>
              <a:gd name="f60" fmla="*/ f46 1 f33"/>
              <a:gd name="f61" fmla="*/ f47 1 f34"/>
              <a:gd name="f62" fmla="*/ f48 1 f33"/>
              <a:gd name="f63" fmla="*/ f49 1 f33"/>
              <a:gd name="f64" fmla="*/ f50 1 f34"/>
              <a:gd name="f65" fmla="*/ f51 1 f33"/>
              <a:gd name="f66" fmla="*/ f52 1 f34"/>
              <a:gd name="f67" fmla="*/ f53 1 f33"/>
              <a:gd name="f68" fmla="*/ f54 1 f34"/>
              <a:gd name="f69" fmla="*/ f55 1 f34"/>
              <a:gd name="f70" fmla="*/ f56 f24 1"/>
              <a:gd name="f71" fmla="*/ f57 f24 1"/>
              <a:gd name="f72" fmla="*/ f59 f25 1"/>
              <a:gd name="f73" fmla="*/ f58 f25 1"/>
              <a:gd name="f74" fmla="*/ f60 f24 1"/>
              <a:gd name="f75" fmla="*/ f61 f25 1"/>
              <a:gd name="f76" fmla="*/ f62 f24 1"/>
              <a:gd name="f77" fmla="*/ f63 f24 1"/>
              <a:gd name="f78" fmla="*/ f64 f25 1"/>
              <a:gd name="f79" fmla="*/ f65 f24 1"/>
              <a:gd name="f80" fmla="*/ f66 f25 1"/>
              <a:gd name="f81" fmla="*/ f67 f24 1"/>
              <a:gd name="f82" fmla="*/ f68 f25 1"/>
              <a:gd name="f83" fmla="*/ f6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74" y="f75"/>
              </a:cxn>
              <a:cxn ang="f45">
                <a:pos x="f76" y="f75"/>
              </a:cxn>
              <a:cxn ang="f45">
                <a:pos x="f77" y="f78"/>
              </a:cxn>
              <a:cxn ang="f45">
                <a:pos x="f79" y="f80"/>
              </a:cxn>
              <a:cxn ang="f45">
                <a:pos x="f81" y="f82"/>
              </a:cxn>
              <a:cxn ang="f45">
                <a:pos x="f74" y="f83"/>
              </a:cxn>
            </a:cxnLst>
            <a:rect l="f70" t="f73" r="f71" b="f72"/>
            <a:pathLst>
              <a:path w="3216357" h="3480449">
                <a:moveTo>
                  <a:pt x="f5" y="f5"/>
                </a:moveTo>
                <a:lnTo>
                  <a:pt x="f6" y="f5"/>
                </a:lnTo>
                <a:lnTo>
                  <a:pt x="f8" y="f9"/>
                </a:ln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lnTo>
                  <a:pt x="f5" y="f22"/>
                </a:lnTo>
                <a:close/>
              </a:path>
            </a:pathLst>
          </a:custGeom>
          <a:solidFill>
            <a:srgbClr val="A09D79">
              <a:alpha val="79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Nova Light"/>
            </a:endParaRPr>
          </a:p>
        </p:txBody>
      </p:sp>
      <p:sp>
        <p:nvSpPr>
          <p:cNvPr id="3" name="Freeform: Shape 36">
            <a:extLst>
              <a:ext uri="{FF2B5EF4-FFF2-40B4-BE49-F238E27FC236}">
                <a16:creationId xmlns:a16="http://schemas.microsoft.com/office/drawing/2014/main" id="{58487295-4C77-7138-373F-52310CA88373}"/>
              </a:ext>
            </a:extLst>
          </p:cNvPr>
          <p:cNvSpPr/>
          <p:nvPr/>
        </p:nvSpPr>
        <p:spPr>
          <a:xfrm>
            <a:off x="8485586" y="1618808"/>
            <a:ext cx="3706410" cy="522981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706413"/>
              <a:gd name="f7" fmla="val 5229819"/>
              <a:gd name="f8" fmla="val 3324222"/>
              <a:gd name="f9" fmla="val 5028685"/>
              <a:gd name="f10" fmla="val 2914191"/>
              <a:gd name="f11" fmla="val 5017649"/>
              <a:gd name="f12" fmla="val 2457659"/>
              <a:gd name="f13" fmla="val 5092074"/>
              <a:gd name="f14" fmla="val 2393353"/>
              <a:gd name="f15" fmla="val 5115550"/>
              <a:gd name="f16" fmla="val 2431157"/>
              <a:gd name="f17" fmla="val 5160603"/>
              <a:gd name="f18" fmla="val 2707409"/>
              <a:gd name="f19" fmla="val 5188478"/>
              <a:gd name="f20" fmla="val 2867479"/>
              <a:gd name="f21" fmla="val 5174972"/>
              <a:gd name="f22" fmla="val 3128478"/>
              <a:gd name="f23" fmla="val 5152984"/>
              <a:gd name="f24" fmla="val 3388566"/>
              <a:gd name="f25" fmla="val 5120472"/>
              <a:gd name="f26" fmla="val 3648886"/>
              <a:gd name="f27" fmla="val 5092281"/>
              <a:gd name="f28" fmla="val 3667175"/>
              <a:gd name="f29" fmla="val 5090483"/>
              <a:gd name="f30" fmla="val 3685179"/>
              <a:gd name="f31" fmla="val 5084973"/>
              <a:gd name="f32" fmla="val 3702503"/>
              <a:gd name="f33" fmla="val 5073259"/>
              <a:gd name="f34" fmla="val 3592409"/>
              <a:gd name="f35" fmla="val 5045537"/>
              <a:gd name="f36" fmla="val 3460899"/>
              <a:gd name="f37" fmla="val 5032363"/>
              <a:gd name="f38" fmla="val 2943802"/>
              <a:gd name="f39" fmla="val 4819637"/>
              <a:gd name="f40" fmla="val 2893293"/>
              <a:gd name="f41" fmla="val 4817421"/>
              <a:gd name="f42" fmla="val 2839830"/>
              <a:gd name="f43" fmla="val 4831234"/>
              <a:gd name="f44" fmla="val 2790751"/>
              <a:gd name="f45" fmla="val 4847576"/>
              <a:gd name="f46" fmla="val 2669496"/>
              <a:gd name="f47" fmla="val 4887789"/>
              <a:gd name="f48" fmla="val 2461044"/>
              <a:gd name="f49" fmla="val 5000040"/>
              <a:gd name="f50" fmla="val 2434897"/>
              <a:gd name="f51" fmla="val 5031577"/>
              <a:gd name="f52" fmla="val 2484364"/>
              <a:gd name="f53" fmla="val 5038618"/>
              <a:gd name="f54" fmla="val 2785484"/>
              <a:gd name="f55" fmla="val 4986917"/>
              <a:gd name="f56" fmla="val 2951768"/>
              <a:gd name="f57" fmla="val 4976098"/>
              <a:gd name="f58" fmla="val 3119274"/>
              <a:gd name="f59" fmla="val 4965385"/>
              <a:gd name="f60" fmla="val 3287249"/>
              <a:gd name="f61" fmla="val 4966695"/>
              <a:gd name="f62" fmla="val 3475392"/>
              <a:gd name="f63" fmla="val 4962373"/>
              <a:gd name="f64" fmla="val 3291674"/>
              <a:gd name="f65" fmla="val 4892417"/>
              <a:gd name="f66" fmla="val 3125043"/>
              <a:gd name="f67" fmla="val 4827317"/>
              <a:gd name="f68" fmla="val 2984957"/>
              <a:gd name="f69" fmla="val 4764199"/>
              <a:gd name="f70" fmla="val 3018240"/>
              <a:gd name="f71" fmla="val 4767408"/>
              <a:gd name="f72" fmla="val 3051712"/>
              <a:gd name="f73" fmla="val 4773969"/>
              <a:gd name="f74" fmla="val 3085247"/>
              <a:gd name="f75" fmla="val 4783935"/>
              <a:gd name="f76" fmla="val 3248124"/>
              <a:gd name="f77" fmla="val 4832427"/>
              <a:gd name="f78" fmla="val 3408749"/>
              <a:gd name="f79" fmla="val 4889020"/>
              <a:gd name="f80" fmla="val 3570306"/>
              <a:gd name="f81" fmla="val 4942005"/>
              <a:gd name="f82" fmla="val 4985431"/>
              <a:gd name="f83" fmla="val 5138759"/>
              <a:gd name="f84" fmla="val 3666470"/>
              <a:gd name="f85" fmla="val 5143575"/>
              <a:gd name="f86" fmla="val 3408699"/>
              <a:gd name="f87" fmla="val 5170758"/>
              <a:gd name="f88" fmla="val 3151374"/>
              <a:gd name="f89" fmla="val 5199821"/>
              <a:gd name="f90" fmla="val 2893424"/>
              <a:gd name="f91" fmla="val 5222073"/>
              <a:gd name="f92" fmla="val 2723102"/>
              <a:gd name="f93" fmla="val 5236843"/>
              <a:gd name="f94" fmla="val 2552184"/>
              <a:gd name="f95" fmla="val 5234050"/>
              <a:gd name="f96" fmla="val 2386859"/>
              <a:gd name="f97" fmla="val 5181967"/>
              <a:gd name="f98" fmla="val 2344695"/>
              <a:gd name="f99" fmla="val 5168797"/>
              <a:gd name="f100" fmla="val 2273873"/>
              <a:gd name="f101" fmla="val 5156530"/>
              <a:gd name="f102" fmla="val 2246076"/>
              <a:gd name="f103" fmla="val 5123402"/>
              <a:gd name="f104" fmla="val 2248155"/>
              <a:gd name="f105" fmla="val 5065206"/>
              <a:gd name="f106" fmla="val 2304768"/>
              <a:gd name="f107" fmla="val 5047057"/>
              <a:gd name="f108" fmla="val 2334992"/>
              <a:gd name="f109" fmla="val 5028470"/>
              <a:gd name="f110" fmla="val 2452848"/>
              <a:gd name="f111" fmla="val 4957239"/>
              <a:gd name="f112" fmla="val 2572264"/>
              <a:gd name="f113" fmla="val 4889215"/>
              <a:gd name="f114" fmla="val 2693848"/>
              <a:gd name="f115" fmla="val 4824451"/>
              <a:gd name="f116" fmla="val 2786948"/>
              <a:gd name="f117" fmla="val 4775123"/>
              <a:gd name="f118" fmla="val 2885106"/>
              <a:gd name="f119" fmla="val 4754573"/>
              <a:gd name="f120" fmla="val 3087942"/>
              <a:gd name="f121" fmla="val 4378606"/>
              <a:gd name="f122" fmla="val 3144748"/>
              <a:gd name="f123" fmla="val 4441586"/>
              <a:gd name="f124" fmla="val 3195973"/>
              <a:gd name="f125" fmla="val 4512072"/>
              <a:gd name="f126" fmla="val 3296563"/>
              <a:gd name="f127" fmla="val 4500490"/>
              <a:gd name="f128" fmla="val 3227004"/>
              <a:gd name="f129" fmla="val 4460065"/>
              <a:gd name="f130" fmla="val 3157778"/>
              <a:gd name="f131" fmla="val 4419362"/>
              <a:gd name="f132" fmla="val 3244519"/>
              <a:gd name="f133" fmla="val 4342061"/>
              <a:gd name="f134" fmla="val 3237398"/>
              <a:gd name="f135" fmla="val 4401665"/>
              <a:gd name="f136" fmla="val 3296048"/>
              <a:gd name="f137" fmla="val 4447292"/>
              <a:gd name="f138" fmla="val 3437633"/>
              <a:gd name="f139" fmla="val 4493328"/>
              <a:gd name="f140" fmla="val 3374983"/>
              <a:gd name="f141" fmla="val 4444284"/>
              <a:gd name="f142" fmla="val 3312334"/>
              <a:gd name="f143" fmla="val 4395239"/>
              <a:gd name="f144" fmla="val 1907604"/>
              <a:gd name="f145" fmla="val 4339664"/>
              <a:gd name="f146" fmla="val 1892800"/>
              <a:gd name="f147" fmla="val 4340130"/>
              <a:gd name="f148" fmla="val 1882913"/>
              <a:gd name="f149" fmla="val 4341219"/>
              <a:gd name="f150" fmla="val 1879113"/>
              <a:gd name="f151" fmla="val 4342926"/>
              <a:gd name="f152" fmla="val 1889398"/>
              <a:gd name="f153" fmla="val 4355183"/>
              <a:gd name="f154" fmla="val 1908839"/>
              <a:gd name="f155" fmla="val 4371612"/>
              <a:gd name="f156" fmla="val 1921270"/>
              <a:gd name="f157" fmla="val 4376988"/>
              <a:gd name="f158" fmla="val 2156448"/>
              <a:gd name="f159" fmla="val 4476588"/>
              <a:gd name="f160" fmla="val 2398951"/>
              <a:gd name="f161" fmla="val 4555928"/>
              <a:gd name="f162" fmla="val 2647281"/>
              <a:gd name="f163" fmla="val 4614572"/>
              <a:gd name="f164" fmla="val 2832100"/>
              <a:gd name="f165" fmla="val 4658202"/>
              <a:gd name="f166" fmla="val 3016629"/>
              <a:gd name="f167" fmla="val 4649574"/>
              <a:gd name="f168" fmla="val 3196930"/>
              <a:gd name="f169" fmla="val 4588044"/>
              <a:gd name="f170" fmla="val 3198959"/>
              <a:gd name="f171" fmla="val 4579002"/>
              <a:gd name="f172" fmla="val 3200989"/>
              <a:gd name="f173" fmla="val 4569960"/>
              <a:gd name="f174" fmla="val 3203019"/>
              <a:gd name="f175" fmla="val 4560918"/>
              <a:gd name="f176" fmla="val 3130559"/>
              <a:gd name="f177" fmla="val 4535912"/>
              <a:gd name="f178" fmla="val 3058809"/>
              <a:gd name="f179" fmla="val 4506359"/>
              <a:gd name="f180" fmla="val 2985083"/>
              <a:gd name="f181" fmla="val 4485238"/>
              <a:gd name="f182" fmla="val 2893993"/>
              <a:gd name="f183" fmla="val 4458928"/>
              <a:gd name="f184" fmla="val 2801476"/>
              <a:gd name="f185" fmla="val 4438333"/>
              <a:gd name="f186" fmla="val 2708626"/>
              <a:gd name="f187" fmla="val 4418017"/>
              <a:gd name="f188" fmla="val 2680283"/>
              <a:gd name="f189" fmla="val 4411879"/>
              <a:gd name="f190" fmla="val 2649801"/>
              <a:gd name="f191" fmla="val 4391731"/>
              <a:gd name="f192" fmla="val 2620844"/>
              <a:gd name="f193" fmla="val 4430706"/>
              <a:gd name="f194" fmla="val 2612114"/>
              <a:gd name="f195" fmla="val 4442549"/>
              <a:gd name="f196" fmla="val 2565967"/>
              <a:gd name="f197" fmla="val 4432721"/>
              <a:gd name="f198" fmla="val 2540001"/>
              <a:gd name="f199" fmla="val 4424025"/>
              <a:gd name="f200" fmla="val 2355773"/>
              <a:gd name="f201" fmla="val 4363740"/>
              <a:gd name="f202" fmla="val 2011228"/>
              <a:gd name="f203" fmla="val 4336407"/>
              <a:gd name="f204" fmla="val 2257356"/>
              <a:gd name="f205" fmla="val 4262588"/>
              <a:gd name="f206" fmla="val 2189977"/>
              <a:gd name="f207" fmla="val 4262303"/>
              <a:gd name="f208" fmla="val 2140260"/>
              <a:gd name="f209" fmla="val 4266339"/>
              <a:gd name="f210" fmla="val 2122814"/>
              <a:gd name="f211" fmla="val 4273357"/>
              <a:gd name="f212" fmla="val 2175826"/>
              <a:gd name="f213" fmla="val 4302827"/>
              <a:gd name="f214" fmla="val 2336755"/>
              <a:gd name="f215" fmla="val 4324727"/>
              <a:gd name="f216" fmla="val 2427819"/>
              <a:gd name="f217" fmla="val 4316623"/>
              <a:gd name="f218" fmla="val 2449822"/>
              <a:gd name="f219" fmla="val 4314531"/>
              <a:gd name="f220" fmla="val 2473394"/>
              <a:gd name="f221" fmla="val 4319027"/>
              <a:gd name="f222" fmla="val 2495745"/>
              <a:gd name="f223" fmla="val 4323417"/>
              <a:gd name="f224" fmla="val 2611332"/>
              <a:gd name="f225" fmla="val 4347235"/>
              <a:gd name="f226" fmla="val 2726479"/>
              <a:gd name="f227" fmla="val 4372552"/>
              <a:gd name="f228" fmla="val 2842012"/>
              <a:gd name="f229" fmla="val 4396980"/>
              <a:gd name="f230" fmla="val 2876678"/>
              <a:gd name="f231" fmla="val 4404585"/>
              <a:gd name="f232" fmla="val 2911453"/>
              <a:gd name="f233" fmla="val 4410971"/>
              <a:gd name="f234" fmla="val 2946172"/>
              <a:gd name="f235" fmla="val 4417967"/>
              <a:gd name="f236" fmla="val 2820585"/>
              <a:gd name="f237" fmla="val 4303185"/>
              <a:gd name="f238" fmla="val 2459492"/>
              <a:gd name="f239" fmla="val 4263443"/>
              <a:gd name="f240" fmla="val 2658537"/>
              <a:gd name="f241" fmla="val 3869558"/>
              <a:gd name="f242" fmla="val 2652732"/>
              <a:gd name="f243" fmla="val 3876123"/>
              <a:gd name="f244" fmla="val 2646980"/>
              <a:gd name="f245" fmla="val 3882078"/>
              <a:gd name="f246" fmla="val 2641175"/>
              <a:gd name="f247" fmla="val 3888643"/>
              <a:gd name="f248" fmla="val 2746782"/>
              <a:gd name="f249" fmla="val 4098095"/>
              <a:gd name="f250" fmla="val 2938317"/>
              <a:gd name="f251" fmla="val 4215122"/>
              <a:gd name="f252" fmla="val 3126479"/>
              <a:gd name="f253" fmla="val 4335544"/>
              <a:gd name="f254" fmla="val 3132006"/>
              <a:gd name="f255" fmla="val 4328648"/>
              <a:gd name="f256" fmla="val 3138143"/>
              <a:gd name="f257" fmla="val 4321804"/>
              <a:gd name="f258" fmla="val 3143670"/>
              <a:gd name="f259" fmla="val 4314908"/>
              <a:gd name="f260" fmla="val 2981663"/>
              <a:gd name="f261" fmla="val 4166330"/>
              <a:gd name="f262" fmla="val 2819935"/>
              <a:gd name="f263" fmla="val 4018083"/>
              <a:gd name="f264" fmla="val 2688997"/>
              <a:gd name="f265" fmla="val 3810128"/>
              <a:gd name="f266" fmla="val 2831670"/>
              <a:gd name="f267" fmla="val 3941058"/>
              <a:gd name="f268" fmla="val 2937046"/>
              <a:gd name="f269" fmla="val 4076752"/>
              <a:gd name="f270" fmla="val 3092476"/>
              <a:gd name="f271" fmla="val 4164235"/>
              <a:gd name="f272" fmla="val 3210716"/>
              <a:gd name="f273" fmla="val 4230989"/>
              <a:gd name="f274" fmla="val 3312281"/>
              <a:gd name="f275" fmla="val 4326412"/>
              <a:gd name="f276" fmla="val 3421465"/>
              <a:gd name="f277" fmla="val 4408668"/>
              <a:gd name="f278" fmla="val 3449123"/>
              <a:gd name="f279" fmla="val 4429493"/>
              <a:gd name="f280" fmla="val 3477776"/>
              <a:gd name="f281" fmla="val 4449483"/>
              <a:gd name="f282" fmla="val 3516150"/>
              <a:gd name="f283" fmla="val 4477687"/>
              <a:gd name="f284" fmla="val 3438660"/>
              <a:gd name="f285" fmla="val 4249159"/>
              <a:gd name="f286" fmla="val 2930483"/>
              <a:gd name="f287" fmla="val 3834999"/>
              <a:gd name="f288" fmla="val 2629101"/>
              <a:gd name="f289" fmla="val 3729983"/>
              <a:gd name="f290" fmla="val 2661589"/>
              <a:gd name="f291" fmla="val 3730947"/>
              <a:gd name="f292" fmla="val 2697073"/>
              <a:gd name="f293" fmla="val 3732787"/>
              <a:gd name="f294" fmla="val 2725377"/>
              <a:gd name="f295" fmla="val 3746294"/>
              <a:gd name="f296" fmla="val 2822777"/>
              <a:gd name="f297" fmla="val 3791583"/>
              <a:gd name="f298" fmla="val 2920786"/>
              <a:gd name="f299" fmla="val 3836926"/>
              <a:gd name="f300" fmla="val 3013384"/>
              <a:gd name="f301" fmla="val 3891324"/>
              <a:gd name="f302" fmla="val 3287958"/>
              <a:gd name="f303" fmla="val 4052706"/>
              <a:gd name="f304" fmla="val 3483613"/>
              <a:gd name="f305" fmla="val 4293294"/>
              <a:gd name="f306" fmla="val 3660848"/>
              <a:gd name="f307" fmla="val 4551031"/>
              <a:gd name="f308" fmla="val 3674449"/>
              <a:gd name="f309" fmla="val 4570948"/>
              <a:gd name="f310" fmla="val 3688952"/>
              <a:gd name="f311" fmla="val 4591098"/>
              <a:gd name="f312" fmla="val 3704859"/>
              <a:gd name="f313" fmla="val 4609717"/>
              <a:gd name="f314" fmla="val 4611184"/>
              <a:gd name="f315" fmla="val 4755886"/>
              <a:gd name="f316" fmla="val 3552833"/>
              <a:gd name="f317" fmla="val 4689924"/>
              <a:gd name="f318" fmla="val 3492107"/>
              <a:gd name="f319" fmla="val 4665524"/>
              <a:gd name="f320" fmla="val 3430822"/>
              <a:gd name="f321" fmla="val 4642291"/>
              <a:gd name="f322" fmla="val 3369302"/>
              <a:gd name="f323" fmla="val 4619536"/>
              <a:gd name="f324" fmla="val 3337176"/>
              <a:gd name="f325" fmla="val 4607541"/>
              <a:gd name="f326" fmla="val 3310571"/>
              <a:gd name="f327" fmla="val 4609543"/>
              <a:gd name="f328" fmla="val 3276509"/>
              <a:gd name="f329" fmla="val 4622882"/>
              <a:gd name="f330" fmla="val 3075959"/>
              <a:gd name="f331" fmla="val 4701405"/>
              <a:gd name="f332" fmla="val 2866571"/>
              <a:gd name="f333" fmla="val 4723552"/>
              <a:gd name="f334" fmla="val 2657957"/>
              <a:gd name="f335" fmla="val 4674486"/>
              <a:gd name="f336" fmla="val 2396648"/>
              <a:gd name="f337" fmla="val 4613183"/>
              <a:gd name="f338" fmla="val 2139893"/>
              <a:gd name="f339" fmla="val 4531689"/>
              <a:gd name="f340" fmla="val 1891952"/>
              <a:gd name="f341" fmla="val 4426992"/>
              <a:gd name="f342" fmla="val 1873862"/>
              <a:gd name="f343" fmla="val 4419591"/>
              <a:gd name="f344" fmla="val 1855934"/>
              <a:gd name="f345" fmla="val 4410359"/>
              <a:gd name="f346" fmla="val 1839998"/>
              <a:gd name="f347" fmla="val 4399458"/>
              <a:gd name="f348" fmla="val 1799184"/>
              <a:gd name="f349" fmla="val 4371042"/>
              <a:gd name="f350" fmla="val 1790516"/>
              <a:gd name="f351" fmla="val 4316218"/>
              <a:gd name="f352" fmla="val 1897411"/>
              <a:gd name="f353" fmla="val 4275071"/>
              <a:gd name="f354" fmla="val 2016133"/>
              <a:gd name="f355" fmla="val 4218356"/>
              <a:gd name="f356" fmla="val 2144967"/>
              <a:gd name="f357" fmla="val 4217510"/>
              <a:gd name="f358" fmla="val 2271660"/>
              <a:gd name="f359" fmla="val 4202654"/>
              <a:gd name="f360" fmla="val 2475666"/>
              <a:gd name="f361" fmla="val 4178813"/>
              <a:gd name="f362" fmla="val 2669842"/>
              <a:gd name="f363" fmla="val 4217414"/>
              <a:gd name="f364" fmla="val 2860369"/>
              <a:gd name="f365" fmla="val 4283351"/>
              <a:gd name="f366" fmla="val 2903590"/>
              <a:gd name="f367" fmla="val 4298455"/>
              <a:gd name="f368" fmla="val 2944719"/>
              <a:gd name="f369" fmla="val 4319831"/>
              <a:gd name="f370" fmla="val 2986729"/>
              <a:gd name="f371" fmla="val 4338210"/>
              <a:gd name="f372" fmla="val 2932216"/>
              <a:gd name="f373" fmla="val 4284031"/>
              <a:gd name="f374" fmla="val 2873289"/>
              <a:gd name="f375" fmla="val 4238074"/>
              <a:gd name="f376" fmla="val 2815025"/>
              <a:gd name="f377" fmla="val 4191559"/>
              <a:gd name="f378" fmla="val 2697609"/>
              <a:gd name="f379" fmla="val 4098146"/>
              <a:gd name="f380" fmla="val 2608526"/>
              <a:gd name="f381" fmla="val 3983216"/>
              <a:gd name="f382" fmla="val 2550431"/>
              <a:gd name="f383" fmla="val 3844543"/>
              <a:gd name="f384" fmla="val 2515920"/>
              <a:gd name="f385" fmla="val 3762290"/>
              <a:gd name="f386" fmla="val 2539341"/>
              <a:gd name="f387" fmla="val 3726831"/>
              <a:gd name="f388" fmla="val 3397898"/>
              <a:gd name="f389" fmla="val 3668670"/>
              <a:gd name="f390" fmla="val 3415283"/>
              <a:gd name="f391" fmla="val 3667983"/>
              <a:gd name="f392" fmla="val 3433355"/>
              <a:gd name="f393" fmla="val 3673847"/>
              <a:gd name="f394" fmla="val 3449283"/>
              <a:gd name="f395" fmla="val 3681369"/>
              <a:gd name="f396" fmla="val 3508306"/>
              <a:gd name="f397" fmla="val 3708900"/>
              <a:gd name="f398" fmla="val 3568531"/>
              <a:gd name="f399" fmla="val 3734999"/>
              <a:gd name="f400" fmla="val 3627665"/>
              <a:gd name="f401" fmla="val 3763001"/>
              <a:gd name="f402" fmla="val 3805642"/>
              <a:gd name="f403" fmla="val 3865937"/>
              <a:gd name="f404" fmla="val 3673535"/>
              <a:gd name="f405" fmla="val 3844482"/>
              <a:gd name="f406" fmla="val 3568081"/>
              <a:gd name="f407" fmla="val 3782444"/>
              <a:gd name="f408" fmla="val 3464597"/>
              <a:gd name="f409" fmla="val 3742260"/>
              <a:gd name="f410" fmla="val 3391447"/>
              <a:gd name="f411" fmla="val 3744577"/>
              <a:gd name="f412" fmla="val 3445826"/>
              <a:gd name="f413" fmla="val 3859271"/>
              <a:gd name="f414" fmla="val 3536464"/>
              <a:gd name="f415" fmla="val 3928863"/>
              <a:gd name="f416" fmla="val 3623365"/>
              <a:gd name="f417" fmla="val 3988607"/>
              <a:gd name="f418" fmla="val 3638783"/>
              <a:gd name="f419" fmla="val 3991476"/>
              <a:gd name="f420" fmla="val 3644443"/>
              <a:gd name="f421" fmla="val 3993502"/>
              <a:gd name="f422" fmla="val 3645161"/>
              <a:gd name="f423" fmla="val 3992335"/>
              <a:gd name="f424" fmla="val 3651900"/>
              <a:gd name="f425" fmla="val 3982164"/>
              <a:gd name="f426" fmla="val 3658083"/>
              <a:gd name="f427" fmla="val 3971330"/>
              <a:gd name="f428" fmla="val 3669623"/>
              <a:gd name="f429" fmla="val 3952050"/>
              <a:gd name="f430" fmla="val 3970469"/>
              <a:gd name="f431" fmla="val 4112777"/>
              <a:gd name="f432" fmla="val 3499463"/>
              <a:gd name="f433" fmla="val 3964991"/>
              <a:gd name="f434" fmla="val 3444087"/>
              <a:gd name="f435" fmla="val 3920570"/>
              <a:gd name="f436" fmla="val 3399487"/>
              <a:gd name="f437" fmla="val 3862025"/>
              <a:gd name="f438" fmla="val 3355004"/>
              <a:gd name="f439" fmla="val 3805641"/>
              <a:gd name="f440" fmla="val 3329592"/>
              <a:gd name="f441" fmla="val 3773334"/>
              <a:gd name="f442" fmla="val 3324339"/>
              <a:gd name="f443" fmla="val 3732017"/>
              <a:gd name="f444" fmla="val 3350639"/>
              <a:gd name="f445" fmla="val 3695270"/>
              <a:gd name="f446" fmla="val 3363817"/>
              <a:gd name="f447" fmla="val 3676592"/>
              <a:gd name="f448" fmla="val 3380514"/>
              <a:gd name="f449" fmla="val 3669356"/>
              <a:gd name="f450" fmla="val 2911098"/>
              <a:gd name="f451" fmla="val 3440435"/>
              <a:gd name="f452" fmla="val 2883171"/>
              <a:gd name="f453" fmla="val 3440018"/>
              <a:gd name="f454" fmla="val 2855398"/>
              <a:gd name="f455" fmla="val 3440459"/>
              <a:gd name="f456" fmla="val 2828048"/>
              <a:gd name="f457" fmla="val 3443932"/>
              <a:gd name="f458" fmla="val 2721421"/>
              <a:gd name="f459" fmla="val 3457758"/>
              <a:gd name="f460" fmla="val 2616099"/>
              <a:gd name="f461" fmla="val 3484600"/>
              <a:gd name="f462" fmla="val 2509409"/>
              <a:gd name="f463" fmla="val 3495655"/>
              <a:gd name="f464" fmla="val 2389696"/>
              <a:gd name="f465" fmla="val 3508042"/>
              <a:gd name="f466" fmla="val 2268567"/>
              <a:gd name="f467" fmla="val 3508631"/>
              <a:gd name="f468" fmla="val 2147895"/>
              <a:gd name="f469" fmla="val 3514483"/>
              <a:gd name="f470" fmla="val 2100059"/>
              <a:gd name="f471" fmla="val 3516800"/>
              <a:gd name="f472" fmla="val 2051667"/>
              <a:gd name="f473" fmla="val 3518454"/>
              <a:gd name="f474" fmla="val 2003552"/>
              <a:gd name="f475" fmla="val 3520439"/>
              <a:gd name="f476" fmla="val 2024103"/>
              <a:gd name="f477" fmla="val 3583357"/>
              <a:gd name="f478" fmla="val 2159850"/>
              <a:gd name="f479" fmla="val 3622437"/>
              <a:gd name="f480" fmla="val 2246830"/>
              <a:gd name="f481" fmla="val 3622276"/>
              <a:gd name="f482" fmla="val 2445349"/>
              <a:gd name="f483" fmla="val 3622231"/>
              <a:gd name="f484" fmla="val 2646030"/>
              <a:gd name="f485" fmla="val 3622068"/>
              <a:gd name="f486" fmla="val 2835671"/>
              <a:gd name="f487" fmla="val 3548747"/>
              <a:gd name="f488" fmla="val 2892607"/>
              <a:gd name="f489" fmla="val 3526938"/>
              <a:gd name="f490" fmla="val 2944804"/>
              <a:gd name="f491" fmla="val 3492738"/>
              <a:gd name="f492" fmla="val 2998953"/>
              <a:gd name="f493" fmla="val 3464237"/>
              <a:gd name="f494" fmla="val 2997770"/>
              <a:gd name="f495" fmla="val 3456761"/>
              <a:gd name="f496" fmla="val 2996257"/>
              <a:gd name="f497" fmla="val 3449563"/>
              <a:gd name="f498" fmla="val 2995075"/>
              <a:gd name="f499" fmla="val 3442088"/>
              <a:gd name="f500" fmla="val 2967107"/>
              <a:gd name="f501" fmla="val 3442128"/>
              <a:gd name="f502" fmla="val 2939025"/>
              <a:gd name="f503" fmla="val 3440852"/>
              <a:gd name="f504" fmla="val 2690666"/>
              <a:gd name="f505" fmla="val 3299672"/>
              <a:gd name="f506" fmla="val 2619313"/>
              <a:gd name="f507" fmla="val 3297305"/>
              <a:gd name="f508" fmla="val 2547952"/>
              <a:gd name="f509" fmla="val 3303272"/>
              <a:gd name="f510" fmla="val 2476905"/>
              <a:gd name="f511" fmla="val 3324782"/>
              <a:gd name="f512" fmla="val 2348716"/>
              <a:gd name="f513" fmla="val 3363474"/>
              <a:gd name="f514" fmla="val 2192655"/>
              <a:gd name="f515" fmla="val 3383779"/>
              <a:gd name="f516" fmla="val 2094849"/>
              <a:gd name="f517" fmla="val 3447220"/>
              <a:gd name="f518" fmla="val 2096255"/>
              <a:gd name="f519" fmla="val 3455637"/>
              <a:gd name="f520" fmla="val 2357319"/>
              <a:gd name="f521" fmla="val 3460692"/>
              <a:gd name="f522" fmla="val 2483888"/>
              <a:gd name="f523" fmla="val 3440295"/>
              <a:gd name="f524" fmla="val 2657838"/>
              <a:gd name="f525" fmla="val 3412319"/>
              <a:gd name="f526" fmla="val 2830319"/>
              <a:gd name="f527" fmla="val 3373155"/>
              <a:gd name="f528" fmla="val 3014076"/>
              <a:gd name="f529" fmla="val 3366305"/>
              <a:gd name="f530" fmla="val 2977564"/>
              <a:gd name="f531" fmla="val 3351780"/>
              <a:gd name="f532" fmla="val 2942256"/>
              <a:gd name="f533" fmla="val 3330600"/>
              <a:gd name="f534" fmla="val 2904378"/>
              <a:gd name="f535" fmla="val 3324561"/>
              <a:gd name="f536" fmla="val 2833363"/>
              <a:gd name="f537" fmla="val 3312737"/>
              <a:gd name="f538" fmla="val 2762018"/>
              <a:gd name="f539" fmla="val 3302038"/>
              <a:gd name="f540" fmla="val 2367226"/>
              <a:gd name="f541" fmla="val 2661486"/>
              <a:gd name="f542" fmla="val 2309507"/>
              <a:gd name="f543" fmla="val 2657418"/>
              <a:gd name="f544" fmla="val 2257578"/>
              <a:gd name="f545" fmla="val 2664297"/>
              <a:gd name="f546" fmla="val 2207259"/>
              <a:gd name="f547" fmla="val 2694665"/>
              <a:gd name="f548" fmla="val 2140333"/>
              <a:gd name="f549" fmla="val 2735581"/>
              <a:gd name="f550" fmla="val 2134004"/>
              <a:gd name="f551" fmla="val 2755005"/>
              <a:gd name="f552" fmla="val 2179723"/>
              <a:gd name="f553" fmla="val 2818255"/>
              <a:gd name="f554" fmla="val 2263765"/>
              <a:gd name="f555" fmla="val 2934592"/>
              <a:gd name="f556" fmla="val 2387980"/>
              <a:gd name="f557" fmla="val 2996333"/>
              <a:gd name="f558" fmla="val 2514888"/>
              <a:gd name="f559" fmla="val 3048475"/>
              <a:gd name="f560" fmla="val 2728972"/>
              <a:gd name="f561" fmla="val 3136419"/>
              <a:gd name="f562" fmla="val 2958854"/>
              <a:gd name="f563" fmla="val 3153527"/>
              <a:gd name="f564" fmla="val 3189423"/>
              <a:gd name="f565" fmla="val 3180218"/>
              <a:gd name="f566" fmla="val 2893454"/>
              <a:gd name="f567" fmla="val 2996709"/>
              <a:gd name="f568" fmla="val 2335267"/>
              <a:gd name="f569" fmla="val 2789917"/>
              <a:gd name="f570" fmla="val 2232937"/>
              <a:gd name="f571" fmla="val 2769088"/>
              <a:gd name="f572" fmla="val 2271002"/>
              <a:gd name="f573" fmla="val 2714002"/>
              <a:gd name="f574" fmla="val 2316500"/>
              <a:gd name="f575" fmla="val 2731147"/>
              <a:gd name="f576" fmla="val 2352619"/>
              <a:gd name="f577" fmla="val 2743180"/>
              <a:gd name="f578" fmla="val 2476839"/>
              <a:gd name="f579" fmla="val 2784028"/>
              <a:gd name="f580" fmla="val 2600565"/>
              <a:gd name="f581" fmla="val 2826985"/>
              <a:gd name="f582" fmla="val 2721589"/>
              <a:gd name="f583" fmla="val 2876160"/>
              <a:gd name="f584" fmla="val 2833126"/>
              <a:gd name="f585" fmla="val 2921442"/>
              <a:gd name="f586" fmla="val 2940747"/>
              <a:gd name="f587" fmla="val 2976218"/>
              <a:gd name="f588" fmla="val 3060914"/>
              <a:gd name="f589" fmla="val 3014259"/>
              <a:gd name="f590" fmla="val 3029142"/>
              <a:gd name="f591" fmla="val 2987854"/>
              <a:gd name="f592" fmla="val 2999137"/>
              <a:gd name="f593" fmla="val 2958837"/>
              <a:gd name="f594" fmla="val 2965264"/>
              <a:gd name="f595" fmla="val 2935323"/>
              <a:gd name="f596" fmla="val 2782298"/>
              <a:gd name="f597" fmla="val 2808284"/>
              <a:gd name="f598" fmla="val 2601431"/>
              <a:gd name="f599" fmla="val 2678353"/>
              <a:gd name="f600" fmla="val 3210311"/>
              <a:gd name="f601" fmla="val 2079941"/>
              <a:gd name="f602" fmla="val 3256248"/>
              <a:gd name="f603" fmla="val 2071316"/>
              <a:gd name="f604" fmla="val 3282832"/>
              <a:gd name="f605" fmla="val 2083445"/>
              <a:gd name="f606" fmla="val 3306643"/>
              <a:gd name="f607" fmla="val 2095643"/>
              <a:gd name="f608" fmla="val 3457298"/>
              <a:gd name="f609" fmla="val 2173726"/>
              <a:gd name="f610" fmla="val 3595565"/>
              <a:gd name="f611" fmla="val 2272144"/>
              <a:gd name="f612" fmla="val 3675942"/>
              <a:gd name="f613" fmla="val 2418868"/>
              <a:gd name="f614" fmla="val 2484145"/>
              <a:gd name="f615" fmla="val 2627274"/>
              <a:gd name="f616" fmla="val 3681303"/>
              <a:gd name="f617" fmla="val 2546191"/>
              <a:gd name="f618" fmla="val 3633669"/>
              <a:gd name="f619" fmla="val 2400434"/>
              <a:gd name="f620" fmla="val 3529701"/>
              <a:gd name="f621" fmla="val 2297429"/>
              <a:gd name="f622" fmla="val 3407314"/>
              <a:gd name="f623" fmla="val 2211574"/>
              <a:gd name="f624" fmla="val 3394822"/>
              <a:gd name="f625" fmla="val 2203428"/>
              <a:gd name="f626" fmla="val 3390274"/>
              <a:gd name="f627" fmla="val 2202727"/>
              <a:gd name="f628" fmla="val 3381875"/>
              <a:gd name="f629" fmla="val 2214291"/>
              <a:gd name="f630" fmla="val 3440248"/>
              <a:gd name="f631" fmla="val 2353295"/>
              <a:gd name="f632" fmla="val 3510385"/>
              <a:gd name="f633" fmla="val 2485252"/>
              <a:gd name="f634" fmla="val 3584397"/>
              <a:gd name="f635" fmla="val 2615085"/>
              <a:gd name="f636" fmla="val 2824803"/>
              <a:gd name="f637" fmla="val 2949791"/>
              <a:gd name="f638" fmla="val 3298059"/>
              <a:gd name="f639" fmla="val 2192604"/>
              <a:gd name="f640" fmla="val 3309571"/>
              <a:gd name="f641" fmla="val 2371494"/>
              <a:gd name="f642" fmla="val 3349665"/>
              <a:gd name="f643" fmla="val 2539950"/>
              <a:gd name="f644" fmla="val 3453791"/>
              <a:gd name="f645" fmla="val 2686289"/>
              <a:gd name="f646" fmla="val 3036627"/>
              <a:gd name="f647" fmla="val 3122698"/>
              <a:gd name="f648" fmla="val 3584914"/>
              <a:gd name="f649" fmla="val 2963314"/>
              <a:gd name="f650" fmla="val 3523540"/>
              <a:gd name="f651" fmla="val 2882503"/>
              <a:gd name="f652" fmla="val 3462823"/>
              <a:gd name="f653" fmla="val 2801211"/>
              <a:gd name="f654" fmla="val 3404251"/>
              <a:gd name="f655" fmla="val 2718261"/>
              <a:gd name="f656" fmla="val 3355914"/>
              <a:gd name="f657" fmla="val 2649869"/>
              <a:gd name="f658" fmla="val 3319635"/>
              <a:gd name="f659" fmla="val 2570229"/>
              <a:gd name="f660" fmla="val 3291617"/>
              <a:gd name="f661" fmla="val 2490995"/>
              <a:gd name="f662" fmla="val 3258912"/>
              <a:gd name="f663" fmla="val 2398760"/>
              <a:gd name="f664" fmla="val 3239555"/>
              <a:gd name="f665" fmla="val 2301534"/>
              <a:gd name="f666" fmla="val 3218538"/>
              <a:gd name="f667" fmla="val 2205701"/>
              <a:gd name="f668" fmla="val 3210690"/>
              <a:gd name="f669" fmla="val 2169382"/>
              <a:gd name="f670" fmla="val 3196515"/>
              <a:gd name="f671" fmla="val 2083051"/>
              <a:gd name="f672" fmla="val 1350946"/>
              <a:gd name="f673" fmla="val 1631006"/>
              <a:gd name="f674" fmla="val 1231934"/>
              <a:gd name="f675" fmla="val 1635465"/>
              <a:gd name="f676" fmla="val 1116058"/>
              <a:gd name="f677" fmla="val 1653099"/>
              <a:gd name="f678" fmla="val 1004901"/>
              <a:gd name="f679" fmla="val 1697258"/>
              <a:gd name="f680" fmla="val 987400"/>
              <a:gd name="f681" fmla="val 1704041"/>
              <a:gd name="f682" fmla="val 971905"/>
              <a:gd name="f683" fmla="val 1715913"/>
              <a:gd name="f684" fmla="val 955407"/>
              <a:gd name="f685" fmla="val 1725240"/>
              <a:gd name="f686" fmla="val 966639"/>
              <a:gd name="f687" fmla="val 1785816"/>
              <a:gd name="f688" fmla="val 1017519"/>
              <a:gd name="f689" fmla="val 1804655"/>
              <a:gd name="f690" fmla="val 1056827"/>
              <a:gd name="f691" fmla="val 1829253"/>
              <a:gd name="f692" fmla="val 1231268"/>
              <a:gd name="f693" fmla="val 1938043"/>
              <a:gd name="f694" fmla="val 1422837"/>
              <a:gd name="f695" fmla="val 1999155"/>
              <a:gd name="f696" fmla="val 1626585"/>
              <a:gd name="f697" fmla="val 2030287"/>
              <a:gd name="f698" fmla="val 1823957"/>
              <a:gd name="f699" fmla="val 2060561"/>
              <a:gd name="f700" fmla="val 2019631"/>
              <a:gd name="f701" fmla="val 2099599"/>
              <a:gd name="f702" fmla="val 2214811"/>
              <a:gd name="f703" fmla="val 2140743"/>
              <a:gd name="f704" fmla="val 2303499"/>
              <a:gd name="f705" fmla="val 2159472"/>
              <a:gd name="f706" fmla="val 2388397"/>
              <a:gd name="f707" fmla="val 2193234"/>
              <a:gd name="f708" fmla="val 2475442"/>
              <a:gd name="f709" fmla="val 2220115"/>
              <a:gd name="f710" fmla="val 2104592"/>
              <a:gd name="f711" fmla="val 1972985"/>
              <a:gd name="f712" fmla="val 1687908"/>
              <a:gd name="f713" fmla="val 1847862"/>
              <a:gd name="f714" fmla="val 1255641"/>
              <a:gd name="f715" fmla="val 1766864"/>
              <a:gd name="f716" fmla="val 1255251"/>
              <a:gd name="f717" fmla="val 1719208"/>
              <a:gd name="f718" fmla="val 1277138"/>
              <a:gd name="f719" fmla="val 1714955"/>
              <a:gd name="f720" fmla="val 1305929"/>
              <a:gd name="f721" fmla="val 1722974"/>
              <a:gd name="f722" fmla="val 1538973"/>
              <a:gd name="f723" fmla="val 1787671"/>
              <a:gd name="f724" fmla="val 1780869"/>
              <a:gd name="f725" fmla="val 1821795"/>
              <a:gd name="f726" fmla="val 2002915"/>
              <a:gd name="f727" fmla="val 1923946"/>
              <a:gd name="f728" fmla="val 2151427"/>
              <a:gd name="f729" fmla="val 1992395"/>
              <a:gd name="f730" fmla="val 2300710"/>
              <a:gd name="f731" fmla="val 2059069"/>
              <a:gd name="f732" fmla="val 2449662"/>
              <a:gd name="f733" fmla="val 2126020"/>
              <a:gd name="f734" fmla="val 2460594"/>
              <a:gd name="f735" fmla="val 2130960"/>
              <a:gd name="f736" fmla="val 2472685"/>
              <a:gd name="f737" fmla="val 2133234"/>
              <a:gd name="f738" fmla="val 2505028"/>
              <a:gd name="f739" fmla="val 2142789"/>
              <a:gd name="f740" fmla="val 2475571"/>
              <a:gd name="f741" fmla="val 2111055"/>
              <a:gd name="f742" fmla="val 2460365"/>
              <a:gd name="f743" fmla="val 2081474"/>
              <a:gd name="f744" fmla="val 2446175"/>
              <a:gd name="f745" fmla="val 2082091"/>
              <a:gd name="f746" fmla="val 2379269"/>
              <a:gd name="f747" fmla="val 2084602"/>
              <a:gd name="f748" fmla="val 2355631"/>
              <a:gd name="f749" fmla="val 2028791"/>
              <a:gd name="f750" fmla="val 2312648"/>
              <a:gd name="f751" fmla="val 1997116"/>
              <a:gd name="f752" fmla="val 2026480"/>
              <a:gd name="f753" fmla="val 1786187"/>
              <a:gd name="f754" fmla="val 1723671"/>
              <a:gd name="f755" fmla="val 1617449"/>
              <a:gd name="f756" fmla="val 2656659"/>
              <a:gd name="f757" fmla="val 1238775"/>
              <a:gd name="f758" fmla="val 2644606"/>
              <a:gd name="f759" fmla="val 1298568"/>
              <a:gd name="f760" fmla="val 2626428"/>
              <a:gd name="f761" fmla="val 1347692"/>
              <a:gd name="f762" fmla="val 2625436"/>
              <a:gd name="f763" fmla="val 1397072"/>
              <a:gd name="f764" fmla="val 2619407"/>
              <a:gd name="f765" fmla="val 1728988"/>
              <a:gd name="f766" fmla="val 2721248"/>
              <a:gd name="f767" fmla="val 2033054"/>
              <a:gd name="f768" fmla="val 2875161"/>
              <a:gd name="f769" fmla="val 2321650"/>
              <a:gd name="f770" fmla="val 2888582"/>
              <a:gd name="f771" fmla="val 2347082"/>
              <a:gd name="f772" fmla="val 2908758"/>
              <a:gd name="f773" fmla="val 2369104"/>
              <a:gd name="f774" fmla="val 2925722"/>
              <a:gd name="f775" fmla="val 2392692"/>
              <a:gd name="f776" fmla="val 2886672"/>
              <a:gd name="f777" fmla="val 2243683"/>
              <a:gd name="f778" fmla="val 2841864"/>
              <a:gd name="f779" fmla="val 2097249"/>
              <a:gd name="f780" fmla="val 2811462"/>
              <a:gd name="f781" fmla="val 1947758"/>
              <a:gd name="f782" fmla="val 2781284"/>
              <a:gd name="f783" fmla="val 1799209"/>
              <a:gd name="f784" fmla="val 2712820"/>
              <a:gd name="f785" fmla="val 1659639"/>
              <a:gd name="f786" fmla="val 2718919"/>
              <a:gd name="f787" fmla="val 1497019"/>
              <a:gd name="f788" fmla="val 2730586"/>
              <a:gd name="f789" fmla="val 1507553"/>
              <a:gd name="f790" fmla="val 2749788"/>
              <a:gd name="f791" fmla="val 1516279"/>
              <a:gd name="f792" fmla="val 2753255"/>
              <a:gd name="f793" fmla="val 1529176"/>
              <a:gd name="f794" fmla="val 2797108"/>
              <a:gd name="f795" fmla="val 1693348"/>
              <a:gd name="f796" fmla="val 2835310"/>
              <a:gd name="f797" fmla="val 1858876"/>
              <a:gd name="f798" fmla="val 2881379"/>
              <a:gd name="f799" fmla="val 2022317"/>
              <a:gd name="f800" fmla="val 2914140"/>
              <a:gd name="f801" fmla="val 2138215"/>
              <a:gd name="f802" fmla="val 2951889"/>
              <a:gd name="f803" fmla="val 2253316"/>
              <a:gd name="f804" fmla="val 2996393"/>
              <a:gd name="f805" fmla="val 2365005"/>
              <a:gd name="f806" fmla="val 3016804"/>
              <a:gd name="f807" fmla="val 2415622"/>
              <a:gd name="f808" fmla="val 3059865"/>
              <a:gd name="f809" fmla="val 2456828"/>
              <a:gd name="f810" fmla="val 3100133"/>
              <a:gd name="f811" fmla="val 2512233"/>
              <a:gd name="f812" fmla="val 3125902"/>
              <a:gd name="f813" fmla="val 2321819"/>
              <a:gd name="f814" fmla="val 3114999"/>
              <a:gd name="f815" fmla="val 2142982"/>
              <a:gd name="f816" fmla="val 3079545"/>
              <a:gd name="f817" fmla="val 1967247"/>
              <a:gd name="f818" fmla="val 3043195"/>
              <a:gd name="f819" fmla="val 1787746"/>
              <a:gd name="f820" fmla="val 2984240"/>
              <a:gd name="f821" fmla="val 1613666"/>
              <a:gd name="f822" fmla="val 2899475"/>
              <a:gd name="f823" fmla="val 1449951"/>
              <a:gd name="f824" fmla="val 2849352"/>
              <a:gd name="f825" fmla="val 1353137"/>
              <a:gd name="f826" fmla="val 2770149"/>
              <a:gd name="f827" fmla="val 1289757"/>
              <a:gd name="f828" fmla="val 1137947"/>
              <a:gd name="f829" fmla="val 1243206"/>
              <a:gd name="f830" fmla="val 3696802"/>
              <a:gd name="f831" fmla="val 1277693"/>
              <a:gd name="f832" fmla="val 3680907"/>
              <a:gd name="f833" fmla="val 1377402"/>
              <a:gd name="f834" fmla="val 3652651"/>
              <a:gd name="f835" fmla="val 1477886"/>
              <a:gd name="f836" fmla="val 3654274"/>
              <a:gd name="f837" fmla="val 1577573"/>
              <a:gd name="f838" fmla="val 3656218"/>
              <a:gd name="f839" fmla="val 1718766"/>
              <a:gd name="f840" fmla="val 3665324"/>
              <a:gd name="f841" fmla="val 1858888"/>
              <a:gd name="f842" fmla="val 3690859"/>
              <a:gd name="f843" fmla="val 1995668"/>
              <a:gd name="f844" fmla="val 2066513"/>
              <a:gd name="f845" fmla="val 2262940"/>
              <a:gd name="f846" fmla="val 3657271"/>
              <a:gd name="f847" fmla="val 2111802"/>
              <a:gd name="f848" fmla="val 3602913"/>
              <a:gd name="f849" fmla="val 1902824"/>
              <a:gd name="f850" fmla="val 3586529"/>
              <a:gd name="f851" fmla="val 1687624"/>
              <a:gd name="f852" fmla="val 3602351"/>
              <a:gd name="f853" fmla="val 1469850"/>
              <a:gd name="f854" fmla="val 3609765"/>
              <a:gd name="f855" fmla="val 1370484"/>
              <a:gd name="f856" fmla="val 3619982"/>
              <a:gd name="f857" fmla="val 1243361"/>
              <a:gd name="f858" fmla="val 3678488"/>
              <a:gd name="f859" fmla="val 1166299"/>
              <a:gd name="f860" fmla="val 1367798"/>
              <a:gd name="f861" fmla="val 807514"/>
              <a:gd name="f862" fmla="val 1352912"/>
              <a:gd name="f863" fmla="val 807830"/>
              <a:gd name="f864" fmla="val 1337552"/>
              <a:gd name="f865" fmla="val 809508"/>
              <a:gd name="f866" fmla="val 1321670"/>
              <a:gd name="f867" fmla="val 812743"/>
              <a:gd name="f868" fmla="val 1275978"/>
              <a:gd name="f869" fmla="val 877616"/>
              <a:gd name="f870" fmla="val 1280886"/>
              <a:gd name="f871" fmla="val 936724"/>
              <a:gd name="f872" fmla="val 1326427"/>
              <a:gd name="f873" fmla="val 995044"/>
              <a:gd name="f874" fmla="val 1433301"/>
              <a:gd name="f875" fmla="val 1131174"/>
              <a:gd name="f876" fmla="val 1539511"/>
              <a:gd name="f877" fmla="val 1267862"/>
              <a:gd name="f878" fmla="val 1646715"/>
              <a:gd name="f879" fmla="val 1403714"/>
              <a:gd name="f880" fmla="val 1662730"/>
              <a:gd name="f881" fmla="val 1424147"/>
              <a:gd name="f882" fmla="val 1685275"/>
              <a:gd name="f883" fmla="val 1440230"/>
              <a:gd name="f884" fmla="val 1699020"/>
              <a:gd name="f885" fmla="val 1462003"/>
              <a:gd name="f886" fmla="val 1800908"/>
              <a:gd name="f887" fmla="val 1623204"/>
              <a:gd name="f888" fmla="val 1970651"/>
              <a:gd name="f889" fmla="val 1691339"/>
              <a:gd name="f890" fmla="val 2128129"/>
              <a:gd name="f891" fmla="val 1776540"/>
              <a:gd name="f892" fmla="val 2132515"/>
              <a:gd name="f893" fmla="val 1779070"/>
              <a:gd name="f894" fmla="val 2139771"/>
              <a:gd name="f895" fmla="val 1776932"/>
              <a:gd name="f896" fmla="val 2153908"/>
              <a:gd name="f897" fmla="val 1776925"/>
              <a:gd name="f898" fmla="val 1913308"/>
              <a:gd name="f899" fmla="val 1495583"/>
              <a:gd name="f900" fmla="val 1480360"/>
              <a:gd name="f901" fmla="val 988380"/>
              <a:gd name="f902" fmla="val 1447891"/>
              <a:gd name="f903" fmla="val 949010"/>
              <a:gd name="f904" fmla="val 1438440"/>
              <a:gd name="f905" fmla="val 937747"/>
              <a:gd name="f906" fmla="val 1451500"/>
              <a:gd name="f907" fmla="val 904772"/>
              <a:gd name="f908" fmla="val 1583380"/>
              <a:gd name="f909" fmla="val 1043065"/>
              <a:gd name="f910" fmla="val 1709693"/>
              <a:gd name="f911" fmla="val 1171351"/>
              <a:gd name="f912" fmla="val 1824226"/>
              <a:gd name="f913" fmla="val 1311217"/>
              <a:gd name="f914" fmla="val 1939592"/>
              <a:gd name="f915" fmla="val 1452076"/>
              <a:gd name="f916" fmla="val 2051809"/>
              <a:gd name="f917" fmla="val 1597271"/>
              <a:gd name="f918" fmla="val 2204689"/>
              <a:gd name="f919" fmla="val 1730927"/>
              <a:gd name="f920" fmla="val 2130020"/>
              <a:gd name="f921" fmla="val 1522613"/>
              <a:gd name="f922" fmla="val 2018534"/>
              <a:gd name="f923" fmla="val 1358739"/>
              <a:gd name="f924" fmla="val 1890667"/>
              <a:gd name="f925" fmla="val 1206353"/>
              <a:gd name="f926" fmla="val 1809499"/>
              <a:gd name="f927" fmla="val 1109621"/>
              <a:gd name="f928" fmla="val 1722572"/>
              <a:gd name="f929" fmla="val 1015464"/>
              <a:gd name="f930" fmla="val 1627192"/>
              <a:gd name="f931" fmla="val 933479"/>
              <a:gd name="f932" fmla="val 1552970"/>
              <a:gd name="f933" fmla="val 869801"/>
              <a:gd name="f934" fmla="val 1471998"/>
              <a:gd name="f935" fmla="val 805303"/>
              <a:gd name="f936" fmla="val 283580"/>
              <a:gd name="f937" fmla="val 681216"/>
              <a:gd name="f938" fmla="val 225321"/>
              <a:gd name="f939" fmla="val 683247"/>
              <a:gd name="f940" fmla="val 165634"/>
              <a:gd name="f941" fmla="val 690991"/>
              <a:gd name="f942" fmla="val 110348"/>
              <a:gd name="f943" fmla="val 708025"/>
              <a:gd name="f944" fmla="val 47806"/>
              <a:gd name="f945" fmla="val 727198"/>
              <a:gd name="f946" fmla="val 38159"/>
              <a:gd name="f947" fmla="val 773680"/>
              <a:gd name="f948" fmla="val 85723"/>
              <a:gd name="f949" fmla="val 819576"/>
              <a:gd name="f950" fmla="val 117727"/>
              <a:gd name="f951" fmla="val 850303"/>
              <a:gd name="f952" fmla="val 158972"/>
              <a:gd name="f953" fmla="val 873839"/>
              <a:gd name="f954" fmla="val 199932"/>
              <a:gd name="f955" fmla="val 893664"/>
              <a:gd name="f956" fmla="val 371707"/>
              <a:gd name="f957" fmla="val 977029"/>
              <a:gd name="f958" fmla="val 555037"/>
              <a:gd name="f959" fmla="val 1023602"/>
              <a:gd name="f960" fmla="val 740736"/>
              <a:gd name="f961" fmla="val 1064235"/>
              <a:gd name="f962" fmla="val 864036"/>
              <a:gd name="f963" fmla="val 1091178"/>
              <a:gd name="f964" fmla="val 987282"/>
              <a:gd name="f965" fmla="val 1118732"/>
              <a:gd name="f966" fmla="val 1110528"/>
              <a:gd name="f967" fmla="val 1146285"/>
              <a:gd name="f968" fmla="val 928947"/>
              <a:gd name="f969" fmla="val 972356"/>
              <a:gd name="f970" fmla="val 701131"/>
              <a:gd name="f971" fmla="val 914563"/>
              <a:gd name="f972" fmla="val 459412"/>
              <a:gd name="f973" fmla="val 885372"/>
              <a:gd name="f974" fmla="val 478175"/>
              <a:gd name="f975" fmla="val 826159"/>
              <a:gd name="f976" fmla="val 516123"/>
              <a:gd name="f977" fmla="val 838350"/>
              <a:gd name="f978" fmla="val 543138"/>
              <a:gd name="f979" fmla="val 845601"/>
              <a:gd name="f980" fmla="val 666284"/>
              <a:gd name="f981" fmla="val 877754"/>
              <a:gd name="f982" fmla="val 787832"/>
              <a:gd name="f983" fmla="val 914071"/>
              <a:gd name="f984" fmla="val 910153"/>
              <a:gd name="f985" fmla="val 948610"/>
              <a:gd name="f986" fmla="val 924243"/>
              <a:gd name="f987" fmla="val 952594"/>
              <a:gd name="f988" fmla="val 938442"/>
              <a:gd name="f989" fmla="val 955357"/>
              <a:gd name="f990" fmla="val 966399"/>
              <a:gd name="f991" fmla="val 962382"/>
              <a:gd name="f992" fmla="val 763292"/>
              <a:gd name="f993" fmla="val 781678"/>
              <a:gd name="f994" fmla="val 547213"/>
              <a:gd name="f995" fmla="val 671132"/>
              <a:gd name="f996" fmla="val 1590373"/>
              <a:gd name="f997" fmla="val 207352"/>
              <a:gd name="f998" fmla="val 1587096"/>
              <a:gd name="f999" fmla="val 251312"/>
              <a:gd name="f1000" fmla="val 1763468"/>
              <a:gd name="f1001" fmla="val 775662"/>
              <a:gd name="f1002" fmla="val 1849000"/>
              <a:gd name="f1003" fmla="val 1052202"/>
              <a:gd name="f1004" fmla="val 1854082"/>
              <a:gd name="f1005" fmla="val 1067696"/>
              <a:gd name="f1006" fmla="val 1873068"/>
              <a:gd name="f1007" fmla="val 1078862"/>
              <a:gd name="f1008" fmla="val 1897521"/>
              <a:gd name="f1009" fmla="val 1104633"/>
              <a:gd name="f1010" fmla="val 1921800"/>
              <a:gd name="f1011" fmla="val 754017"/>
              <a:gd name="f1012" fmla="val 1649474"/>
              <a:gd name="f1013" fmla="val 209696"/>
              <a:gd name="f1014" fmla="val 1477590"/>
              <a:gd name="f1015" fmla="val 196987"/>
              <a:gd name="f1016" fmla="val 1437812"/>
              <a:gd name="f1017" fmla="val 254076"/>
              <a:gd name="f1018" fmla="val 1537127"/>
              <a:gd name="f1019" fmla="val 801874"/>
              <a:gd name="f1020" fmla="val 1734197"/>
              <a:gd name="f1021" fmla="val 915385"/>
              <a:gd name="f1022" fmla="val 1703208"/>
              <a:gd name="f1023" fmla="val 682273"/>
              <a:gd name="f1024" fmla="val 1525823"/>
              <a:gd name="f1025" fmla="val 221435"/>
              <a:gd name="f1026" fmla="val 1520807"/>
              <a:gd name="f1027" fmla="val 401"/>
              <a:gd name="f1028" fmla="val 1579358"/>
              <a:gd name="f1029" fmla="val -18810"/>
              <a:gd name="f1030" fmla="val 1968747"/>
              <a:gd name="f1031" fmla="val 657606"/>
              <a:gd name="f1032" fmla="val 1959261"/>
              <a:gd name="f1033" fmla="val 1004279"/>
              <a:gd name="f1034" fmla="val 1957114"/>
              <a:gd name="f1035" fmla="val 1080597"/>
              <a:gd name="f1036" fmla="val 1972663"/>
              <a:gd name="f1037" fmla="val 1161825"/>
              <a:gd name="f1038" fmla="val 1999831"/>
              <a:gd name="f1039" fmla="val 1233302"/>
              <a:gd name="f1040" fmla="val 2026326"/>
              <a:gd name="f1041" fmla="val 1301958"/>
              <a:gd name="f1042" fmla="val 2079241"/>
              <a:gd name="f1043" fmla="val 1360300"/>
              <a:gd name="f1044" fmla="val 2119085"/>
              <a:gd name="f1045" fmla="val 1423964"/>
              <a:gd name="f1046" fmla="val 2203893"/>
              <a:gd name="f1047" fmla="val 1559417"/>
              <a:gd name="f1048" fmla="val 2292245"/>
              <a:gd name="f1049" fmla="val 1693025"/>
              <a:gd name="f1050" fmla="val 2335471"/>
              <a:gd name="f1051" fmla="val 1850384"/>
              <a:gd name="f1052" fmla="val 2345481"/>
              <a:gd name="f1053" fmla="val 1886581"/>
              <a:gd name="f1054" fmla="val 2366083"/>
              <a:gd name="f1055" fmla="val 1924618"/>
              <a:gd name="f1056" fmla="val 2392591"/>
              <a:gd name="f1057" fmla="val 1951489"/>
              <a:gd name="f1058" fmla="val 2509236"/>
              <a:gd name="f1059" fmla="val 2070951"/>
              <a:gd name="f1060" fmla="val 2629256"/>
              <a:gd name="f1061" fmla="val 2187019"/>
              <a:gd name="f1062" fmla="val 2748943"/>
              <a:gd name="f1063" fmla="val 2303364"/>
              <a:gd name="f1064" fmla="val 2764224"/>
              <a:gd name="f1065" fmla="val 2318204"/>
              <a:gd name="f1066" fmla="val 2785533"/>
              <a:gd name="f1067" fmla="val 2327420"/>
              <a:gd name="f1068" fmla="val 2806241"/>
              <a:gd name="f1069" fmla="val 2339964"/>
              <a:gd name="f1070" fmla="val 2762509"/>
              <a:gd name="f1071" fmla="val 2226497"/>
              <a:gd name="f1072" fmla="val 2718237"/>
              <a:gd name="f1073" fmla="val 2119129"/>
              <a:gd name="f1074" fmla="val 2679338"/>
              <a:gd name="f1075" fmla="val 2010074"/>
              <a:gd name="f1076" fmla="val 2652046"/>
              <a:gd name="f1077" fmla="val 1933055"/>
              <a:gd name="f1078" fmla="val 2633007"/>
              <a:gd name="f1079" fmla="val 1853061"/>
              <a:gd name="f1080" fmla="val 2606989"/>
              <a:gd name="f1081" fmla="val 1775538"/>
              <a:gd name="f1082" fmla="val 2555401"/>
              <a:gd name="f1083" fmla="val 1622372"/>
              <a:gd name="f1084" fmla="val 2567060"/>
              <a:gd name="f1085" fmla="val 1466379"/>
              <a:gd name="f1086" fmla="val 2582155"/>
              <a:gd name="f1087" fmla="val 1309760"/>
              <a:gd name="f1088" fmla="val 2583890"/>
              <a:gd name="f1089" fmla="val 1293627"/>
              <a:gd name="f1090" fmla="val 2587787"/>
              <a:gd name="f1091" fmla="val 1277372"/>
              <a:gd name="f1092" fmla="val 2592851"/>
              <a:gd name="f1093" fmla="val 1261833"/>
              <a:gd name="f1094" fmla="val 2617403"/>
              <a:gd name="f1095" fmla="val 1189295"/>
              <a:gd name="f1096" fmla="val 2652398"/>
              <a:gd name="f1097" fmla="val 1172350"/>
              <a:gd name="f1098" fmla="val 2718128"/>
              <a:gd name="f1099" fmla="val 1210907"/>
              <a:gd name="f1100" fmla="val 2814833"/>
              <a:gd name="f1101" fmla="val 1267504"/>
              <a:gd name="f1102" fmla="val 2902198"/>
              <a:gd name="f1103" fmla="val 1335891"/>
              <a:gd name="f1104" fmla="val 2951511"/>
              <a:gd name="f1105" fmla="val 1441852"/>
              <a:gd name="f1106" fmla="val 3067861"/>
              <a:gd name="f1107" fmla="val 1693097"/>
              <a:gd name="f1108" fmla="val 3162162"/>
              <a:gd name="f1109" fmla="val 1950423"/>
              <a:gd name="f1110" fmla="val 3160173"/>
              <a:gd name="f1111" fmla="val 2233223"/>
              <a:gd name="f1112" fmla="val 3159710"/>
              <a:gd name="f1113" fmla="val 2318290"/>
              <a:gd name="f1114" fmla="val 3160467"/>
              <a:gd name="f1115" fmla="val 2403461"/>
              <a:gd name="f1116" fmla="val 3158785"/>
              <a:gd name="f1117" fmla="val 2488422"/>
              <a:gd name="f1118" fmla="val 3157064"/>
              <a:gd name="f1119" fmla="val 2580754"/>
              <a:gd name="f1120" fmla="val 3152464"/>
              <a:gd name="f1121" fmla="val 2674373"/>
              <a:gd name="f1122" fmla="val 3209364"/>
              <a:gd name="f1123" fmla="val 2753645"/>
              <a:gd name="f1124" fmla="val 3294741"/>
              <a:gd name="f1125" fmla="val 2872248"/>
              <a:gd name="f1126" fmla="val 3378737"/>
              <a:gd name="f1127" fmla="val 2992575"/>
              <a:gd name="f1128" fmla="val 3471364"/>
              <a:gd name="f1129" fmla="val 3105660"/>
              <a:gd name="f1130" fmla="val 3522667"/>
              <a:gd name="f1131" fmla="val 3168317"/>
              <a:gd name="f1132" fmla="val 3573704"/>
              <a:gd name="f1133" fmla="val 3231163"/>
              <a:gd name="f1134" fmla="val 3623977"/>
              <a:gd name="f1135" fmla="val 3294563"/>
              <a:gd name="f1136" fmla="val 3401612"/>
              <a:gd name="f1137" fmla="val 3545638"/>
              <a:gd name="f1138" fmla="val 3608502"/>
              <a:gd name="f1139" fmla="val 3503365"/>
              <a:gd name="f1140" fmla="val 3468520"/>
              <a:gd name="f1141" fmla="val 3402344"/>
              <a:gd name="f1142" fmla="val 3454867"/>
              <a:gd name="f1143" fmla="val 3297560"/>
              <a:gd name="f1144" fmla="val 3451338"/>
              <a:gd name="f1145" fmla="val 3200096"/>
              <a:gd name="f1146" fmla="val 3448443"/>
              <a:gd name="f1147" fmla="val 3098687"/>
              <a:gd name="f1148" fmla="val 3465792"/>
              <a:gd name="f1149" fmla="val 3006185"/>
              <a:gd name="f1150" fmla="val 3521395"/>
              <a:gd name="f1151" fmla="val 2926027"/>
              <a:gd name="f1152" fmla="val 3569462"/>
              <a:gd name="f1153" fmla="val 2836047"/>
              <a:gd name="f1154" fmla="val 3613915"/>
              <a:gd name="f1155" fmla="val 2745224"/>
              <a:gd name="f1156" fmla="val 3629721"/>
              <a:gd name="f1157" fmla="val 2587573"/>
              <a:gd name="f1158" fmla="val 3657570"/>
              <a:gd name="f1159" fmla="val 2426338"/>
              <a:gd name="f1160" fmla="val 3670362"/>
              <a:gd name="f1161" fmla="val 2266244"/>
              <a:gd name="f1162" fmla="val 3673727"/>
              <a:gd name="f1163" fmla="val 2161862"/>
              <a:gd name="f1164" fmla="val 3676071"/>
              <a:gd name="f1165" fmla="val 2057516"/>
              <a:gd name="f1166" fmla="val 3646772"/>
              <a:gd name="f1167" fmla="val 1968615"/>
              <a:gd name="f1168" fmla="val 3585320"/>
              <a:gd name="f1169" fmla="val 1938796"/>
              <a:gd name="f1170" fmla="val 3564615"/>
              <a:gd name="f1171" fmla="val 1901796"/>
              <a:gd name="f1172" fmla="val 3531306"/>
              <a:gd name="f1173" fmla="val 1898396"/>
              <a:gd name="f1174" fmla="val 3500287"/>
              <a:gd name="f1175" fmla="val 1892616"/>
              <a:gd name="f1176" fmla="val 3447557"/>
              <a:gd name="f1177" fmla="val 1951307"/>
              <a:gd name="f1178" fmla="val 3440648"/>
              <a:gd name="f1179" fmla="val 1989083"/>
              <a:gd name="f1180" fmla="val 3427016"/>
              <a:gd name="f1181" fmla="val 2121741"/>
              <a:gd name="f1182" fmla="val 3379493"/>
              <a:gd name="f1183" fmla="val 2254677"/>
              <a:gd name="f1184" fmla="val 3332301"/>
              <a:gd name="f1185" fmla="val 2389567"/>
              <a:gd name="f1186" fmla="val 3290809"/>
              <a:gd name="f1187" fmla="val 2673305"/>
              <a:gd name="f1188" fmla="val 3202887"/>
              <a:gd name="f1189" fmla="val 2945358"/>
              <a:gd name="f1190" fmla="val 3236545"/>
              <a:gd name="f1191" fmla="val 3205300"/>
              <a:gd name="f1192" fmla="val 3375769"/>
              <a:gd name="f1193" fmla="val 3216457"/>
              <a:gd name="f1194" fmla="val 3381649"/>
              <a:gd name="f1195" fmla="val 3228116"/>
              <a:gd name="f1196" fmla="val 3388802"/>
              <a:gd name="f1197" fmla="val 3240592"/>
              <a:gd name="f1198" fmla="val 3390188"/>
              <a:gd name="f1199" fmla="val 3356935"/>
              <a:gd name="f1200" fmla="val 3405469"/>
              <a:gd name="f1201" fmla="val 3473717"/>
              <a:gd name="f1202" fmla="val 3419252"/>
              <a:gd name="f1203" fmla="val 3590446"/>
              <a:gd name="f1204" fmla="val 3433644"/>
              <a:gd name="f1205" fmla="val 3587550"/>
              <a:gd name="f1206" fmla="val 3428171"/>
              <a:gd name="f1207" fmla="val 3585759"/>
              <a:gd name="f1208" fmla="val 3420642"/>
              <a:gd name="f1209" fmla="val 3581651"/>
              <a:gd name="f1210" fmla="val 3418443"/>
              <a:gd name="f1211" fmla="val 3514494"/>
              <a:gd name="f1212" fmla="val 3385601"/>
              <a:gd name="f1213" fmla="val 3468935"/>
              <a:gd name="f1214" fmla="val 3296248"/>
              <a:gd name="f1215" fmla="val 3371466"/>
              <a:gd name="f1216" fmla="val 3338517"/>
              <a:gd name="f1217" fmla="val 3362827"/>
              <a:gd name="f1218" fmla="val 3342379"/>
              <a:gd name="f1219" fmla="val 3344983"/>
              <a:gd name="f1220" fmla="val 3321787"/>
              <a:gd name="f1221" fmla="val 3329835"/>
              <a:gd name="f1222" fmla="val 3315870"/>
              <a:gd name="f1223" fmla="val 3250433"/>
              <a:gd name="f1224" fmla="val 3285961"/>
              <a:gd name="f1225" fmla="val 3173178"/>
              <a:gd name="f1226" fmla="val 3249173"/>
              <a:gd name="f1227" fmla="val 3091307"/>
              <a:gd name="f1228" fmla="val 3229805"/>
              <a:gd name="f1229" fmla="val 2970331"/>
              <a:gd name="f1230" fmla="val 3200913"/>
              <a:gd name="f1231" fmla="val 2845789"/>
              <a:gd name="f1232" fmla="val 3187995"/>
              <a:gd name="f1233" fmla="val 2723879"/>
              <a:gd name="f1234" fmla="val 3162709"/>
              <a:gd name="f1235" fmla="val 2531918"/>
              <a:gd name="f1236" fmla="val 3123378"/>
              <a:gd name="f1237" fmla="val 2352246"/>
              <a:gd name="f1238" fmla="val 3052849"/>
              <a:gd name="f1239" fmla="val 2203034"/>
              <a:gd name="f1240" fmla="val 2922890"/>
              <a:gd name="f1241" fmla="val 2162204"/>
              <a:gd name="f1242" fmla="val 2887714"/>
              <a:gd name="f1243" fmla="val 2133093"/>
              <a:gd name="f1244" fmla="val 2838189"/>
              <a:gd name="f1245" fmla="val 2101110"/>
              <a:gd name="f1246" fmla="val 2793332"/>
              <a:gd name="f1247" fmla="val 2073799"/>
              <a:gd name="f1248" fmla="val 2754715"/>
              <a:gd name="f1249" fmla="val 2082736"/>
              <a:gd name="f1250" fmla="val 2712782"/>
              <a:gd name="f1251" fmla="val 2116325"/>
              <a:gd name="f1252" fmla="val 2687419"/>
              <a:gd name="f1253" fmla="val 2175646"/>
              <a:gd name="f1254" fmla="val 2642160"/>
              <a:gd name="f1255" fmla="val 2236186"/>
              <a:gd name="f1256" fmla="val 2597005"/>
              <a:gd name="f1257" fmla="val 2319352"/>
              <a:gd name="f1258" fmla="val 2601737"/>
              <a:gd name="f1259" fmla="val 2479864"/>
              <a:gd name="f1260" fmla="val 2611004"/>
              <a:gd name="f1261" fmla="val 2629308"/>
              <a:gd name="f1262" fmla="val 2651575"/>
              <a:gd name="f1263" fmla="val 2766163"/>
              <a:gd name="f1264" fmla="val 2737145"/>
              <a:gd name="f1265" fmla="val 2835451"/>
              <a:gd name="f1266" fmla="val 2780619"/>
              <a:gd name="f1267" fmla="val 2910653"/>
              <a:gd name="f1268" fmla="val 2816308"/>
              <a:gd name="f1269" fmla="val 2974746"/>
              <a:gd name="f1270" fmla="val 2866399"/>
              <a:gd name="f1271" fmla="val 3072827"/>
              <a:gd name="f1272" fmla="val 2942164"/>
              <a:gd name="f1273" fmla="val 3175565"/>
              <a:gd name="f1274" fmla="val 3017411"/>
              <a:gd name="f1275" fmla="val 3252625"/>
              <a:gd name="f1276" fmla="val 3111944"/>
              <a:gd name="f1277" fmla="val 3296437"/>
              <a:gd name="f1278" fmla="val 3165505"/>
              <a:gd name="f1279" fmla="val 3346021"/>
              <a:gd name="f1280" fmla="val 3198980"/>
              <a:gd name="f1281" fmla="val 3398162"/>
              <a:gd name="f1282" fmla="val 3234826"/>
              <a:gd name="f1283" fmla="val 3452356"/>
              <a:gd name="f1284" fmla="val 3271772"/>
              <a:gd name="f1285" fmla="val 3510364"/>
              <a:gd name="f1286" fmla="val 3303824"/>
              <a:gd name="f1287" fmla="val 3566326"/>
              <a:gd name="f1288" fmla="val 3338157"/>
              <a:gd name="f1289" fmla="val 3566137"/>
              <a:gd name="f1290" fmla="val 3305573"/>
              <a:gd name="f1291" fmla="val 3555890"/>
              <a:gd name="f1292" fmla="val 3285945"/>
              <a:gd name="f1293" fmla="val 3542324"/>
              <a:gd name="f1294" fmla="val 3269103"/>
              <a:gd name="f1295" fmla="val 3482498"/>
              <a:gd name="f1296" fmla="val 3195108"/>
              <a:gd name="f1297" fmla="val 3424664"/>
              <a:gd name="f1298" fmla="val 3119443"/>
              <a:gd name="f1299" fmla="val 3361463"/>
              <a:gd name="f1300" fmla="val 3048843"/>
              <a:gd name="f1301" fmla="val 3162306"/>
              <a:gd name="f1302" fmla="val 2827002"/>
              <a:gd name="f1303" fmla="val 2961767"/>
              <a:gd name="f1304" fmla="val 2606885"/>
              <a:gd name="f1305" fmla="val 2760231"/>
              <a:gd name="f1306" fmla="val 2387604"/>
              <a:gd name="f1307" fmla="val 2741167"/>
              <a:gd name="f1308" fmla="val 2366906"/>
              <a:gd name="f1309" fmla="val 2700516"/>
              <a:gd name="f1310" fmla="val 2336662"/>
              <a:gd name="f1311" fmla="val 2690109"/>
              <a:gd name="f1312" fmla="val 2343136"/>
              <a:gd name="f1313" fmla="val 2642229"/>
              <a:gd name="f1314" fmla="val 2373715"/>
              <a:gd name="f1315" fmla="val 2618013"/>
              <a:gd name="f1316" fmla="val 2331373"/>
              <a:gd name="f1317" fmla="val 2584945"/>
              <a:gd name="f1318" fmla="val 2319604"/>
              <a:gd name="f1319" fmla="val 2547993"/>
              <a:gd name="f1320" fmla="val 2306578"/>
              <a:gd name="f1321" fmla="val 2513851"/>
              <a:gd name="f1322" fmla="val 2286113"/>
              <a:gd name="f1323" fmla="val 2476459"/>
              <a:gd name="f1324" fmla="val 2274585"/>
              <a:gd name="f1325" fmla="val 2201011"/>
              <a:gd name="f1326" fmla="val 2189017"/>
              <a:gd name="f1327" fmla="val 1923696"/>
              <a:gd name="f1328" fmla="val 2110661"/>
              <a:gd name="f1329" fmla="val 1635021"/>
              <a:gd name="f1330" fmla="val 2080790"/>
              <a:gd name="f1331" fmla="val 1402684"/>
              <a:gd name="f1332" fmla="val 2056710"/>
              <a:gd name="f1333" fmla="val 1188399"/>
              <a:gd name="f1334" fmla="val 1977966"/>
              <a:gd name="f1335" fmla="val 994284"/>
              <a:gd name="f1336" fmla="val 1848426"/>
              <a:gd name="f1337" fmla="val 950197"/>
              <a:gd name="f1338" fmla="val 1818806"/>
              <a:gd name="f1339" fmla="val 889766"/>
              <a:gd name="f1340" fmla="val 1793304"/>
              <a:gd name="f1341" fmla="val 900907"/>
              <a:gd name="f1342" fmla="val 1722986"/>
              <a:gd name="f1343" fmla="val 911231"/>
              <a:gd name="f1344" fmla="val 1658436"/>
              <a:gd name="f1345" fmla="val 971752"/>
              <a:gd name="f1346" fmla="val 1651685"/>
              <a:gd name="f1347" fmla="val 1019942"/>
              <a:gd name="f1348" fmla="val 1634959"/>
              <a:gd name="f1349" fmla="val 1154986"/>
              <a:gd name="f1350" fmla="val 1588257"/>
              <a:gd name="f1351" fmla="val 1294758"/>
              <a:gd name="f1352" fmla="val 1571459"/>
              <a:gd name="f1353" fmla="val 1436756"/>
              <a:gd name="f1354" fmla="val 1581585"/>
              <a:gd name="f1355" fmla="val 1536337"/>
              <a:gd name="f1356" fmla="val 1588349"/>
              <a:gd name="f1357" fmla="val 1635547"/>
              <a:gd name="f1358" fmla="val 1602764"/>
              <a:gd name="f1359" fmla="val 1745065"/>
              <a:gd name="f1360" fmla="val 1615304"/>
              <a:gd name="f1361" fmla="val 1693416"/>
              <a:gd name="f1362" fmla="val 1553077"/>
              <a:gd name="f1363" fmla="val 1654406"/>
              <a:gd name="f1364" fmla="val 1490407"/>
              <a:gd name="f1365" fmla="val 1601192"/>
              <a:gd name="f1366" fmla="val 1445865"/>
              <a:gd name="f1367" fmla="val 1541977"/>
              <a:gd name="f1368" fmla="val 1396196"/>
              <a:gd name="f1369" fmla="val 1469385"/>
              <a:gd name="f1370" fmla="val 1362268"/>
              <a:gd name="f1371" fmla="val 1401935"/>
              <a:gd name="f1372" fmla="val 1322332"/>
              <a:gd name="f1373" fmla="val 1386168"/>
              <a:gd name="f1374" fmla="val 1312982"/>
              <a:gd name="f1375" fmla="val 1361963"/>
              <a:gd name="f1376" fmla="val 1298292"/>
              <a:gd name="f1377" fmla="val 1350058"/>
              <a:gd name="f1378" fmla="val 1304329"/>
              <a:gd name="f1379" fmla="val 1286876"/>
              <a:gd name="f1380" fmla="val 1334200"/>
              <a:gd name="f1381" fmla="val 1244919"/>
              <a:gd name="f1382" fmla="val 1290939"/>
              <a:gd name="f1383" fmla="val 1196299"/>
              <a:gd name="f1384" fmla="val 1267380"/>
              <a:gd name="f1385" fmla="val 1135027"/>
              <a:gd name="f1386" fmla="val 1237503"/>
              <a:gd name="f1387" fmla="val 1075019"/>
              <a:gd name="f1388" fmla="val 1203742"/>
              <a:gd name="f1389" fmla="val 1010774"/>
              <a:gd name="f1390" fmla="val 1183133"/>
              <a:gd name="f1391" fmla="val 929829"/>
              <a:gd name="f1392" fmla="val 1156779"/>
              <a:gd name="f1393" fmla="val 845805"/>
              <a:gd name="f1394" fmla="val 1140912"/>
              <a:gd name="f1395" fmla="val 762606"/>
              <a:gd name="f1396" fmla="val 1122658"/>
              <a:gd name="f1397" fmla="val 554386"/>
              <a:gd name="f1398" fmla="val 1076085"/>
              <a:gd name="f1399" fmla="val 347431"/>
              <a:gd name="f1400" fmla="val 1025625"/>
              <a:gd name="f1401" fmla="val 154893"/>
              <a:gd name="f1402" fmla="val 930327"/>
              <a:gd name="f1403" fmla="val 114267"/>
              <a:gd name="f1404" fmla="val 910224"/>
              <a:gd name="f1405" fmla="val 72689"/>
              <a:gd name="f1406" fmla="val 886965"/>
              <a:gd name="f1407" fmla="val 41348"/>
              <a:gd name="f1408" fmla="val 855682"/>
              <a:gd name="f1409" fmla="val -23890"/>
              <a:gd name="f1410" fmla="val 790745"/>
              <a:gd name="f1411" fmla="val -10548"/>
              <a:gd name="f1412" fmla="val 712936"/>
              <a:gd name="f1413" fmla="val 71618"/>
              <a:gd name="f1414" fmla="val 669959"/>
              <a:gd name="f1415" fmla="val 108660"/>
              <a:gd name="f1416" fmla="val 650732"/>
              <a:gd name="f1417" fmla="val 151808"/>
              <a:gd name="f1418" fmla="val 635413"/>
              <a:gd name="f1419" fmla="val 192882"/>
              <a:gd name="f1420" fmla="val 633126"/>
              <a:gd name="f1421" fmla="val 388435"/>
              <a:gd name="f1422" fmla="val 621458"/>
              <a:gd name="f1423" fmla="val 577746"/>
              <a:gd name="f1424" fmla="val 642126"/>
              <a:gd name="f1425" fmla="val 753661"/>
              <a:gd name="f1426" fmla="val 741211"/>
              <a:gd name="f1427" fmla="val 944176"/>
              <a:gd name="f1428" fmla="val 848932"/>
              <a:gd name="f1429" fmla="val 1100640"/>
              <a:gd name="f1430" fmla="val 997646"/>
              <a:gd name="f1431" fmla="val 1255776"/>
              <a:gd name="f1432" fmla="val 1147472"/>
              <a:gd name="f1433" fmla="val 1315230"/>
              <a:gd name="f1434" fmla="val 1204844"/>
              <a:gd name="f1435" fmla="val 1380518"/>
              <a:gd name="f1436" fmla="val 1244899"/>
              <a:gd name="f1437" fmla="val 1455766"/>
              <a:gd name="f1438" fmla="val 1276598"/>
              <a:gd name="f1439" fmla="val 1402679"/>
              <a:gd name="f1440" fmla="val 1192433"/>
              <a:gd name="f1441" fmla="val 1340907"/>
              <a:gd name="f1442" fmla="val 1116120"/>
              <a:gd name="f1443" fmla="val 1288932"/>
              <a:gd name="f1444" fmla="val 1033280"/>
              <a:gd name="f1445" fmla="val 1260385"/>
              <a:gd name="f1446" fmla="val 987797"/>
              <a:gd name="f1447" fmla="val 1238801"/>
              <a:gd name="f1448" fmla="val 933085"/>
              <a:gd name="f1449" fmla="val 1232411"/>
              <a:gd name="f1450" fmla="val 880301"/>
              <a:gd name="f1451" fmla="val 1221385"/>
              <a:gd name="f1452" fmla="val 789633"/>
              <a:gd name="f1453" fmla="val 1293466"/>
              <a:gd name="f1454" fmla="val 725198"/>
              <a:gd name="f1455" fmla="val 1384570"/>
              <a:gd name="f1456" fmla="val 733996"/>
              <a:gd name="f1457" fmla="val 1422941"/>
              <a:gd name="f1458" fmla="val 737928"/>
              <a:gd name="f1459" fmla="val 1460549"/>
              <a:gd name="f1460" fmla="val 747017"/>
              <a:gd name="f1461" fmla="val 1507746"/>
              <a:gd name="f1462" fmla="val 755398"/>
              <a:gd name="f1463" fmla="val 1495976"/>
              <a:gd name="f1464" fmla="val 725193"/>
              <a:gd name="f1465" fmla="val 1487937"/>
              <a:gd name="f1466" fmla="val 701455"/>
              <a:gd name="f1467" fmla="val 1477350"/>
              <a:gd name="f1468" fmla="val 678725"/>
              <a:gd name="f1469" fmla="val 1402121"/>
              <a:gd name="f1470" fmla="val 514913"/>
              <a:gd name="f1471" fmla="val 1405757"/>
              <a:gd name="f1472" fmla="val 341942"/>
              <a:gd name="f1473" fmla="val 1417151"/>
              <a:gd name="f1474" fmla="val 168105"/>
              <a:gd name="f1475" fmla="val 1422285"/>
              <a:gd name="f1476" fmla="val 89280"/>
              <a:gd name="f1477" fmla="val 1443928"/>
              <a:gd name="f1478" fmla="val 28781"/>
              <a:gd name="f1479" fmla="+- 0 0 -90"/>
              <a:gd name="f1480" fmla="*/ f3 1 3706413"/>
              <a:gd name="f1481" fmla="*/ f4 1 5229819"/>
              <a:gd name="f1482" fmla="val f5"/>
              <a:gd name="f1483" fmla="val f6"/>
              <a:gd name="f1484" fmla="val f7"/>
              <a:gd name="f1485" fmla="*/ f1479 f0 1"/>
              <a:gd name="f1486" fmla="+- f1484 0 f1482"/>
              <a:gd name="f1487" fmla="+- f1483 0 f1482"/>
              <a:gd name="f1488" fmla="*/ f1485 1 f2"/>
              <a:gd name="f1489" fmla="*/ f1487 1 3706413"/>
              <a:gd name="f1490" fmla="*/ f1486 1 5229819"/>
              <a:gd name="f1491" fmla="*/ 3324222 f1487 1"/>
              <a:gd name="f1492" fmla="*/ 5028685 f1486 1"/>
              <a:gd name="f1493" fmla="*/ 2393353 f1487 1"/>
              <a:gd name="f1494" fmla="*/ 5115550 f1486 1"/>
              <a:gd name="f1495" fmla="*/ 2867479 f1487 1"/>
              <a:gd name="f1496" fmla="*/ 5174972 f1486 1"/>
              <a:gd name="f1497" fmla="*/ 3648886 f1487 1"/>
              <a:gd name="f1498" fmla="*/ 5092281 f1486 1"/>
              <a:gd name="f1499" fmla="*/ 3702503 f1487 1"/>
              <a:gd name="f1500" fmla="*/ 5073259 f1486 1"/>
              <a:gd name="f1501" fmla="*/ 2943802 f1487 1"/>
              <a:gd name="f1502" fmla="*/ 4819637 f1486 1"/>
              <a:gd name="f1503" fmla="*/ 2790751 f1487 1"/>
              <a:gd name="f1504" fmla="*/ 4847576 f1486 1"/>
              <a:gd name="f1505" fmla="*/ 2434897 f1487 1"/>
              <a:gd name="f1506" fmla="*/ 5031577 f1486 1"/>
              <a:gd name="f1507" fmla="*/ 2951768 f1487 1"/>
              <a:gd name="f1508" fmla="*/ 4976098 f1486 1"/>
              <a:gd name="f1509" fmla="*/ 3475392 f1487 1"/>
              <a:gd name="f1510" fmla="*/ 4962373 f1486 1"/>
              <a:gd name="f1511" fmla="*/ 2984957 f1487 1"/>
              <a:gd name="f1512" fmla="*/ 4764199 f1486 1"/>
              <a:gd name="f1513" fmla="*/ 3085247 f1487 1"/>
              <a:gd name="f1514" fmla="*/ 4783935 f1486 1"/>
              <a:gd name="f1515" fmla="*/ 3570306 f1487 1"/>
              <a:gd name="f1516" fmla="*/ 4942005 f1486 1"/>
              <a:gd name="f1517" fmla="*/ 3706413 f1487 1"/>
              <a:gd name="f1518" fmla="*/ 4985431 f1486 1"/>
              <a:gd name="f1519" fmla="*/ 5138759 f1486 1"/>
              <a:gd name="f1520" fmla="*/ 3666470 f1487 1"/>
              <a:gd name="f1521" fmla="*/ 5143575 f1486 1"/>
              <a:gd name="f1522" fmla="*/ 2893424 f1487 1"/>
              <a:gd name="f1523" fmla="*/ 5222073 f1486 1"/>
              <a:gd name="f1524" fmla="*/ 2386859 f1487 1"/>
              <a:gd name="f1525" fmla="*/ 5181967 f1486 1"/>
              <a:gd name="f1526" fmla="*/ 2246076 f1487 1"/>
              <a:gd name="f1527" fmla="*/ 5123402 f1486 1"/>
              <a:gd name="f1528" fmla="*/ 2334992 f1487 1"/>
              <a:gd name="f1529" fmla="*/ 5028470 f1486 1"/>
              <a:gd name="f1530" fmla="*/ 2693848 f1487 1"/>
              <a:gd name="f1531" fmla="*/ 4824451 f1486 1"/>
              <a:gd name="f1532" fmla="*/ 3087942 f1487 1"/>
              <a:gd name="f1533" fmla="*/ 4378606 f1486 1"/>
              <a:gd name="f1534" fmla="*/ 3296563 f1487 1"/>
              <a:gd name="f1535" fmla="*/ 4500490 f1486 1"/>
              <a:gd name="f1536" fmla="*/ 3244519 f1487 1"/>
              <a:gd name="f1537" fmla="*/ 4342061 f1486 1"/>
              <a:gd name="f1538" fmla="*/ 3437633 f1487 1"/>
              <a:gd name="f1539" fmla="*/ 4493328 f1486 1"/>
              <a:gd name="f1540" fmla="*/ 1907604 f1487 1"/>
              <a:gd name="f1541" fmla="*/ 4339664 f1486 1"/>
              <a:gd name="f1542" fmla="*/ 1879113 f1487 1"/>
              <a:gd name="f1543" fmla="*/ 4342926 f1486 1"/>
              <a:gd name="f1544" fmla="*/ 1921270 f1487 1"/>
              <a:gd name="f1545" fmla="*/ 4376988 f1486 1"/>
              <a:gd name="f1546" fmla="*/ 2647281 f1487 1"/>
              <a:gd name="f1547" fmla="*/ 4614572 f1486 1"/>
              <a:gd name="f1548" fmla="*/ 3196930 f1487 1"/>
              <a:gd name="f1549" fmla="*/ 4588044 f1486 1"/>
              <a:gd name="f1550" fmla="*/ 3203019 f1487 1"/>
              <a:gd name="f1551" fmla="*/ 4560918 f1486 1"/>
              <a:gd name="f1552" fmla="*/ 2985083 f1487 1"/>
              <a:gd name="f1553" fmla="*/ 4485238 f1486 1"/>
              <a:gd name="f1554" fmla="*/ 2708626 f1487 1"/>
              <a:gd name="f1555" fmla="*/ 4418017 f1486 1"/>
              <a:gd name="f1556" fmla="*/ 2620844 f1487 1"/>
              <a:gd name="f1557" fmla="*/ 4430706 f1486 1"/>
              <a:gd name="f1558" fmla="*/ 2540001 f1487 1"/>
              <a:gd name="f1559" fmla="*/ 4424025 f1486 1"/>
              <a:gd name="f1560" fmla="*/ 2257356 f1487 1"/>
              <a:gd name="f1561" fmla="*/ 4262588 f1486 1"/>
              <a:gd name="f1562" fmla="*/ 2122814 f1487 1"/>
              <a:gd name="f1563" fmla="*/ 4273357 f1486 1"/>
              <a:gd name="f1564" fmla="*/ 2427819 f1487 1"/>
              <a:gd name="f1565" fmla="*/ 4316623 f1486 1"/>
              <a:gd name="f1566" fmla="*/ 2495745 f1487 1"/>
              <a:gd name="f1567" fmla="*/ 4323417 f1486 1"/>
              <a:gd name="f1568" fmla="*/ 2842012 f1487 1"/>
              <a:gd name="f1569" fmla="*/ 4396980 f1486 1"/>
              <a:gd name="f1570" fmla="*/ 2946172 f1487 1"/>
              <a:gd name="f1571" fmla="*/ 4417967 f1486 1"/>
              <a:gd name="f1572" fmla="*/ 2658537 f1487 1"/>
              <a:gd name="f1573" fmla="*/ 3869558 f1486 1"/>
              <a:gd name="f1574" fmla="*/ 2641175 f1487 1"/>
              <a:gd name="f1575" fmla="*/ 3888643 f1486 1"/>
              <a:gd name="f1576" fmla="*/ 3126479 f1487 1"/>
              <a:gd name="f1577" fmla="*/ 4335544 f1486 1"/>
              <a:gd name="f1578" fmla="*/ 3143670 f1487 1"/>
              <a:gd name="f1579" fmla="*/ 4314908 f1486 1"/>
              <a:gd name="f1580" fmla="*/ 2688997 f1487 1"/>
              <a:gd name="f1581" fmla="*/ 3810128 f1486 1"/>
              <a:gd name="f1582" fmla="*/ 3092476 f1487 1"/>
              <a:gd name="f1583" fmla="*/ 4164235 f1486 1"/>
              <a:gd name="f1584" fmla="*/ 3421465 f1487 1"/>
              <a:gd name="f1585" fmla="*/ 4408668 f1486 1"/>
              <a:gd name="f1586" fmla="*/ 3516150 f1487 1"/>
              <a:gd name="f1587" fmla="*/ 4477687 f1486 1"/>
              <a:gd name="f1588" fmla="*/ 2629101 f1487 1"/>
              <a:gd name="f1589" fmla="*/ 3729983 f1486 1"/>
              <a:gd name="f1590" fmla="*/ 2725377 f1487 1"/>
              <a:gd name="f1591" fmla="*/ 3746294 f1486 1"/>
              <a:gd name="f1592" fmla="*/ 3013384 f1487 1"/>
              <a:gd name="f1593" fmla="*/ 3891324 f1486 1"/>
              <a:gd name="f1594" fmla="*/ 3660848 f1487 1"/>
              <a:gd name="f1595" fmla="*/ 4551031 f1486 1"/>
              <a:gd name="f1596" fmla="*/ 3704859 f1487 1"/>
              <a:gd name="f1597" fmla="*/ 4609717 f1486 1"/>
              <a:gd name="f1598" fmla="*/ 4611184 f1486 1"/>
              <a:gd name="f1599" fmla="*/ 4755886 f1486 1"/>
              <a:gd name="f1600" fmla="*/ 3552833 f1487 1"/>
              <a:gd name="f1601" fmla="*/ 4689924 f1486 1"/>
              <a:gd name="f1602" fmla="*/ 3369302 f1487 1"/>
              <a:gd name="f1603" fmla="*/ 4619536 f1486 1"/>
              <a:gd name="f1604" fmla="*/ 3276509 f1487 1"/>
              <a:gd name="f1605" fmla="*/ 4622882 f1486 1"/>
              <a:gd name="f1606" fmla="*/ 2657957 f1487 1"/>
              <a:gd name="f1607" fmla="*/ 4674486 f1486 1"/>
              <a:gd name="f1608" fmla="*/ 1891952 f1487 1"/>
              <a:gd name="f1609" fmla="*/ 4426992 f1486 1"/>
              <a:gd name="f1610" fmla="*/ 1839998 f1487 1"/>
              <a:gd name="f1611" fmla="*/ 4399458 f1486 1"/>
              <a:gd name="f1612" fmla="*/ 1897411 f1487 1"/>
              <a:gd name="f1613" fmla="*/ 4275071 f1486 1"/>
              <a:gd name="f1614" fmla="*/ 2271660 f1487 1"/>
              <a:gd name="f1615" fmla="*/ 4202654 f1486 1"/>
              <a:gd name="f1616" fmla="*/ 2860369 f1487 1"/>
              <a:gd name="f1617" fmla="*/ 4283351 f1486 1"/>
              <a:gd name="f1618" fmla="*/ 2986729 f1487 1"/>
              <a:gd name="f1619" fmla="*/ 4338210 f1486 1"/>
              <a:gd name="f1620" fmla="*/ 2815025 f1487 1"/>
              <a:gd name="f1621" fmla="*/ 4191559 f1486 1"/>
              <a:gd name="f1622" fmla="*/ 2550431 f1487 1"/>
              <a:gd name="f1623" fmla="*/ 3844543 f1486 1"/>
              <a:gd name="f1624" fmla="*/ 3397898 f1487 1"/>
              <a:gd name="f1625" fmla="*/ 3668670 f1486 1"/>
              <a:gd name="f1626" fmla="*/ 3449283 f1487 1"/>
              <a:gd name="f1627" fmla="*/ 3681369 f1486 1"/>
              <a:gd name="f1628" fmla="*/ 3627665 f1487 1"/>
              <a:gd name="f1629" fmla="*/ 3763001 f1486 1"/>
              <a:gd name="f1630" fmla="*/ 3805642 f1486 1"/>
              <a:gd name="f1631" fmla="*/ 3865937 f1486 1"/>
              <a:gd name="f1632" fmla="*/ 3673535 f1487 1"/>
              <a:gd name="f1633" fmla="*/ 3844482 f1486 1"/>
              <a:gd name="f1634" fmla="*/ 3391447 f1487 1"/>
              <a:gd name="f1635" fmla="*/ 3744577 f1486 1"/>
              <a:gd name="f1636" fmla="*/ 3623365 f1487 1"/>
              <a:gd name="f1637" fmla="*/ 3988607 f1486 1"/>
              <a:gd name="f1638" fmla="*/ 3645161 f1487 1"/>
              <a:gd name="f1639" fmla="*/ 3992335 f1486 1"/>
              <a:gd name="f1640" fmla="*/ 3669623 f1487 1"/>
              <a:gd name="f1641" fmla="*/ 3952050 f1486 1"/>
              <a:gd name="f1642" fmla="*/ 3970469 f1486 1"/>
              <a:gd name="f1643" fmla="*/ 4112777 f1486 1"/>
              <a:gd name="f1644" fmla="*/ 3499463 f1487 1"/>
              <a:gd name="f1645" fmla="*/ 3964991 f1486 1"/>
              <a:gd name="f1646" fmla="*/ 3355004 f1487 1"/>
              <a:gd name="f1647" fmla="*/ 3805641 f1486 1"/>
              <a:gd name="f1648" fmla="*/ 3350639 f1487 1"/>
              <a:gd name="f1649" fmla="*/ 3695270 f1486 1"/>
              <a:gd name="f1650" fmla="*/ 2911098 f1487 1"/>
              <a:gd name="f1651" fmla="*/ 3440435 f1486 1"/>
              <a:gd name="f1652" fmla="*/ 2828048 f1487 1"/>
              <a:gd name="f1653" fmla="*/ 3443932 f1486 1"/>
              <a:gd name="f1654" fmla="*/ 2509409 f1487 1"/>
              <a:gd name="f1655" fmla="*/ 3495655 f1486 1"/>
              <a:gd name="f1656" fmla="*/ 2147895 f1487 1"/>
              <a:gd name="f1657" fmla="*/ 3514483 f1486 1"/>
              <a:gd name="f1658" fmla="*/ 2003552 f1487 1"/>
              <a:gd name="f1659" fmla="*/ 3520439 f1486 1"/>
              <a:gd name="f1660" fmla="*/ 2246830 f1487 1"/>
              <a:gd name="f1661" fmla="*/ 3622276 f1486 1"/>
              <a:gd name="f1662" fmla="*/ 2835671 f1487 1"/>
              <a:gd name="f1663" fmla="*/ 3548747 f1486 1"/>
              <a:gd name="f1664" fmla="*/ 2998953 f1487 1"/>
              <a:gd name="f1665" fmla="*/ 3464237 f1486 1"/>
              <a:gd name="f1666" fmla="*/ 2995075 f1487 1"/>
              <a:gd name="f1667" fmla="*/ 3442088 f1486 1"/>
              <a:gd name="f1668" fmla="*/ 2690666 f1487 1"/>
              <a:gd name="f1669" fmla="*/ 3299672 f1486 1"/>
              <a:gd name="f1670" fmla="*/ 2476905 f1487 1"/>
              <a:gd name="f1671" fmla="*/ 3324782 f1486 1"/>
              <a:gd name="f1672" fmla="*/ 2094849 f1487 1"/>
              <a:gd name="f1673" fmla="*/ 3447220 f1486 1"/>
              <a:gd name="f1674" fmla="*/ 2483888 f1487 1"/>
              <a:gd name="f1675" fmla="*/ 3440295 f1486 1"/>
              <a:gd name="f1676" fmla="*/ 3014076 f1487 1"/>
              <a:gd name="f1677" fmla="*/ 3366305 f1486 1"/>
              <a:gd name="f1678" fmla="*/ 2904378 f1487 1"/>
              <a:gd name="f1679" fmla="*/ 3324561 f1486 1"/>
              <a:gd name="f1680" fmla="*/ 2367226 f1487 1"/>
              <a:gd name="f1681" fmla="*/ 2661486 f1486 1"/>
              <a:gd name="f1682" fmla="*/ 2207259 f1487 1"/>
              <a:gd name="f1683" fmla="*/ 2694665 f1486 1"/>
              <a:gd name="f1684" fmla="*/ 2179723 f1487 1"/>
              <a:gd name="f1685" fmla="*/ 2818255 f1486 1"/>
              <a:gd name="f1686" fmla="*/ 2514888 f1487 1"/>
              <a:gd name="f1687" fmla="*/ 3048475 f1486 1"/>
              <a:gd name="f1688" fmla="*/ 3189423 f1487 1"/>
              <a:gd name="f1689" fmla="*/ 3180218 f1486 1"/>
              <a:gd name="f1690" fmla="*/ 2232937 f1487 1"/>
              <a:gd name="f1691" fmla="*/ 2769088 f1486 1"/>
              <a:gd name="f1692" fmla="*/ 2352619 f1487 1"/>
              <a:gd name="f1693" fmla="*/ 2743180 f1486 1"/>
              <a:gd name="f1694" fmla="*/ 2721589 f1487 1"/>
              <a:gd name="f1695" fmla="*/ 2876160 f1486 1"/>
              <a:gd name="f1696" fmla="*/ 3060914 f1487 1"/>
              <a:gd name="f1697" fmla="*/ 3014259 f1486 1"/>
              <a:gd name="f1698" fmla="*/ 2965264 f1487 1"/>
              <a:gd name="f1699" fmla="*/ 2935323 f1486 1"/>
              <a:gd name="f1700" fmla="*/ 3210311 f1487 1"/>
              <a:gd name="f1701" fmla="*/ 2079941 f1486 1"/>
              <a:gd name="f1702" fmla="*/ 3306643 f1487 1"/>
              <a:gd name="f1703" fmla="*/ 2095643 f1486 1"/>
              <a:gd name="f1704" fmla="*/ 3675942 f1487 1"/>
              <a:gd name="f1705" fmla="*/ 2418868 f1486 1"/>
              <a:gd name="f1706" fmla="*/ 2484145 f1486 1"/>
              <a:gd name="f1707" fmla="*/ 2627274 f1486 1"/>
              <a:gd name="f1708" fmla="*/ 3681303 f1487 1"/>
              <a:gd name="f1709" fmla="*/ 2546191 f1486 1"/>
              <a:gd name="f1710" fmla="*/ 3407314 f1487 1"/>
              <a:gd name="f1711" fmla="*/ 2211574 f1486 1"/>
              <a:gd name="f1712" fmla="*/ 3381875 f1487 1"/>
              <a:gd name="f1713" fmla="*/ 2214291 f1486 1"/>
              <a:gd name="f1714" fmla="*/ 3584397 f1487 1"/>
              <a:gd name="f1715" fmla="*/ 2615085 f1486 1"/>
              <a:gd name="f1716" fmla="*/ 2824803 f1486 1"/>
              <a:gd name="f1717" fmla="*/ 2949791 f1486 1"/>
              <a:gd name="f1718" fmla="*/ 3298059 f1487 1"/>
              <a:gd name="f1719" fmla="*/ 2192604 f1486 1"/>
              <a:gd name="f1720" fmla="*/ 3453791 f1487 1"/>
              <a:gd name="f1721" fmla="*/ 2686289 f1486 1"/>
              <a:gd name="f1722" fmla="*/ 3036627 f1486 1"/>
              <a:gd name="f1723" fmla="*/ 3122698 f1486 1"/>
              <a:gd name="f1724" fmla="*/ 3584914 f1487 1"/>
              <a:gd name="f1725" fmla="*/ 2963314 f1486 1"/>
              <a:gd name="f1726" fmla="*/ 3404251 f1487 1"/>
              <a:gd name="f1727" fmla="*/ 2718261 f1486 1"/>
              <a:gd name="f1728" fmla="*/ 3291617 f1487 1"/>
              <a:gd name="f1729" fmla="*/ 2490995 f1486 1"/>
              <a:gd name="f1730" fmla="*/ 3218538 f1487 1"/>
              <a:gd name="f1731" fmla="*/ 2205701 f1486 1"/>
              <a:gd name="f1732" fmla="*/ 1350946 f1487 1"/>
              <a:gd name="f1733" fmla="*/ 1631006 f1486 1"/>
              <a:gd name="f1734" fmla="*/ 1004901 f1487 1"/>
              <a:gd name="f1735" fmla="*/ 1697258 f1486 1"/>
              <a:gd name="f1736" fmla="*/ 955407 f1487 1"/>
              <a:gd name="f1737" fmla="*/ 1725240 f1486 1"/>
              <a:gd name="f1738" fmla="*/ 1056827 f1487 1"/>
              <a:gd name="f1739" fmla="*/ 1829253 f1486 1"/>
              <a:gd name="f1740" fmla="*/ 1626585 f1487 1"/>
              <a:gd name="f1741" fmla="*/ 2030287 f1486 1"/>
              <a:gd name="f1742" fmla="*/ 2214811 f1487 1"/>
              <a:gd name="f1743" fmla="*/ 2140743 f1486 1"/>
              <a:gd name="f1744" fmla="*/ 2475442 f1487 1"/>
              <a:gd name="f1745" fmla="*/ 2220115 f1486 1"/>
              <a:gd name="f1746" fmla="*/ 1255641 f1487 1"/>
              <a:gd name="f1747" fmla="*/ 1766864 f1486 1"/>
              <a:gd name="f1748" fmla="*/ 1305929 f1487 1"/>
              <a:gd name="f1749" fmla="*/ 1722974 f1486 1"/>
              <a:gd name="f1750" fmla="*/ 2002915 f1487 1"/>
              <a:gd name="f1751" fmla="*/ 1923946 f1486 1"/>
              <a:gd name="f1752" fmla="*/ 2449662 f1487 1"/>
              <a:gd name="f1753" fmla="*/ 2126020 f1486 1"/>
              <a:gd name="f1754" fmla="*/ 2505028 f1487 1"/>
              <a:gd name="f1755" fmla="*/ 2142789 f1486 1"/>
              <a:gd name="f1756" fmla="*/ 2446175 f1487 1"/>
              <a:gd name="f1757" fmla="*/ 2082091 f1486 1"/>
              <a:gd name="f1758" fmla="*/ 2312648 f1487 1"/>
              <a:gd name="f1759" fmla="*/ 1997116 f1486 1"/>
              <a:gd name="f1760" fmla="*/ 2656659 f1487 1"/>
              <a:gd name="f1761" fmla="*/ 1238775 f1486 1"/>
              <a:gd name="f1762" fmla="*/ 2625436 f1487 1"/>
              <a:gd name="f1763" fmla="*/ 1397072 f1486 1"/>
              <a:gd name="f1764" fmla="*/ 2875161 f1487 1"/>
              <a:gd name="f1765" fmla="*/ 2321650 f1486 1"/>
              <a:gd name="f1766" fmla="*/ 2925722 f1487 1"/>
              <a:gd name="f1767" fmla="*/ 2392692 f1486 1"/>
              <a:gd name="f1768" fmla="*/ 2811462 f1487 1"/>
              <a:gd name="f1769" fmla="*/ 1947758 f1486 1"/>
              <a:gd name="f1770" fmla="*/ 2718919 f1487 1"/>
              <a:gd name="f1771" fmla="*/ 1497019 f1486 1"/>
              <a:gd name="f1772" fmla="*/ 2753255 f1487 1"/>
              <a:gd name="f1773" fmla="*/ 1529176 f1486 1"/>
              <a:gd name="f1774" fmla="*/ 2881379 f1487 1"/>
              <a:gd name="f1775" fmla="*/ 2022317 f1486 1"/>
              <a:gd name="f1776" fmla="*/ 2996393 f1487 1"/>
              <a:gd name="f1777" fmla="*/ 2365005 f1486 1"/>
              <a:gd name="f1778" fmla="*/ 3100133 f1487 1"/>
              <a:gd name="f1779" fmla="*/ 2512233 f1486 1"/>
              <a:gd name="f1780" fmla="*/ 3079545 f1487 1"/>
              <a:gd name="f1781" fmla="*/ 1967247 f1486 1"/>
              <a:gd name="f1782" fmla="*/ 2899475 f1487 1"/>
              <a:gd name="f1783" fmla="*/ 1449951 f1486 1"/>
              <a:gd name="f1784" fmla="*/ 1137947 f1486 1"/>
              <a:gd name="f1785" fmla="*/ 1243206 f1486 1"/>
              <a:gd name="f1786" fmla="*/ 3696802 f1487 1"/>
              <a:gd name="f1787" fmla="*/ 1277693 f1486 1"/>
              <a:gd name="f1788" fmla="*/ 3654274 f1487 1"/>
              <a:gd name="f1789" fmla="*/ 1577573 f1486 1"/>
              <a:gd name="f1790" fmla="*/ 3690859 f1487 1"/>
              <a:gd name="f1791" fmla="*/ 1995668 f1486 1"/>
              <a:gd name="f1792" fmla="*/ 2066513 f1486 1"/>
              <a:gd name="f1793" fmla="*/ 2262940 f1486 1"/>
              <a:gd name="f1794" fmla="*/ 3657271 f1487 1"/>
              <a:gd name="f1795" fmla="*/ 2111802 f1486 1"/>
              <a:gd name="f1796" fmla="*/ 3602351 f1487 1"/>
              <a:gd name="f1797" fmla="*/ 1469850 f1486 1"/>
              <a:gd name="f1798" fmla="*/ 3678488 f1487 1"/>
              <a:gd name="f1799" fmla="*/ 1166299 f1486 1"/>
              <a:gd name="f1800" fmla="*/ 1367798 f1487 1"/>
              <a:gd name="f1801" fmla="*/ 807514 f1486 1"/>
              <a:gd name="f1802" fmla="*/ 1321670 f1487 1"/>
              <a:gd name="f1803" fmla="*/ 812743 f1486 1"/>
              <a:gd name="f1804" fmla="*/ 1326427 f1487 1"/>
              <a:gd name="f1805" fmla="*/ 995044 f1486 1"/>
              <a:gd name="f1806" fmla="*/ 1646715 f1487 1"/>
              <a:gd name="f1807" fmla="*/ 1403714 f1486 1"/>
              <a:gd name="f1808" fmla="*/ 1699020 f1487 1"/>
              <a:gd name="f1809" fmla="*/ 1462003 f1486 1"/>
              <a:gd name="f1810" fmla="*/ 2128129 f1487 1"/>
              <a:gd name="f1811" fmla="*/ 1776540 f1486 1"/>
              <a:gd name="f1812" fmla="*/ 2153908 f1487 1"/>
              <a:gd name="f1813" fmla="*/ 1776925 f1486 1"/>
              <a:gd name="f1814" fmla="*/ 1447891 f1487 1"/>
              <a:gd name="f1815" fmla="*/ 949010 f1486 1"/>
              <a:gd name="f1816" fmla="*/ 1451500 f1487 1"/>
              <a:gd name="f1817" fmla="*/ 904772 f1486 1"/>
              <a:gd name="f1818" fmla="*/ 1824226 f1487 1"/>
              <a:gd name="f1819" fmla="*/ 1311217 f1486 1"/>
              <a:gd name="f1820" fmla="*/ 2204689 f1487 1"/>
              <a:gd name="f1821" fmla="*/ 1730927 f1486 1"/>
              <a:gd name="f1822" fmla="*/ 1890667 f1487 1"/>
              <a:gd name="f1823" fmla="*/ 1206353 f1486 1"/>
              <a:gd name="f1824" fmla="*/ 1627192 f1487 1"/>
              <a:gd name="f1825" fmla="*/ 933479 f1486 1"/>
              <a:gd name="f1826" fmla="*/ 283580 f1487 1"/>
              <a:gd name="f1827" fmla="*/ 681216 f1486 1"/>
              <a:gd name="f1828" fmla="*/ 110348 f1487 1"/>
              <a:gd name="f1829" fmla="*/ 708025 f1486 1"/>
              <a:gd name="f1830" fmla="*/ 85723 f1487 1"/>
              <a:gd name="f1831" fmla="*/ 819576 f1486 1"/>
              <a:gd name="f1832" fmla="*/ 199932 f1487 1"/>
              <a:gd name="f1833" fmla="*/ 893664 f1486 1"/>
              <a:gd name="f1834" fmla="*/ 740736 f1487 1"/>
              <a:gd name="f1835" fmla="*/ 1064235 f1486 1"/>
              <a:gd name="f1836" fmla="*/ 1110528 f1487 1"/>
              <a:gd name="f1837" fmla="*/ 1146285 f1486 1"/>
              <a:gd name="f1838" fmla="*/ 459412 f1487 1"/>
              <a:gd name="f1839" fmla="*/ 885372 f1486 1"/>
              <a:gd name="f1840" fmla="*/ 543138 f1487 1"/>
              <a:gd name="f1841" fmla="*/ 845601 f1486 1"/>
              <a:gd name="f1842" fmla="*/ 910153 f1487 1"/>
              <a:gd name="f1843" fmla="*/ 948610 f1486 1"/>
              <a:gd name="f1844" fmla="*/ 966399 f1487 1"/>
              <a:gd name="f1845" fmla="*/ 962382 f1486 1"/>
              <a:gd name="f1846" fmla="*/ 1590373 f1487 1"/>
              <a:gd name="f1847" fmla="*/ 207352 f1486 1"/>
              <a:gd name="f1848" fmla="*/ 1849000 f1487 1"/>
              <a:gd name="f1849" fmla="*/ 1052202 f1486 1"/>
              <a:gd name="f1850" fmla="*/ 1897521 f1487 1"/>
              <a:gd name="f1851" fmla="*/ 1104633 f1486 1"/>
              <a:gd name="f1852" fmla="*/ 1477590 f1487 1"/>
              <a:gd name="f1853" fmla="*/ 196987 f1486 1"/>
              <a:gd name="f1854" fmla="*/ 1734197 f1487 1"/>
              <a:gd name="f1855" fmla="*/ 915385 f1486 1"/>
              <a:gd name="f1856" fmla="*/ 1520807 f1487 1"/>
              <a:gd name="f1857" fmla="*/ 401 f1486 1"/>
              <a:gd name="f1858" fmla="*/ 1959261 f1487 1"/>
              <a:gd name="f1859" fmla="*/ 1004279 f1486 1"/>
              <a:gd name="f1860" fmla="*/ 1999831 f1487 1"/>
              <a:gd name="f1861" fmla="*/ 1233302 f1486 1"/>
              <a:gd name="f1862" fmla="*/ 2119085 f1487 1"/>
              <a:gd name="f1863" fmla="*/ 1423964 f1486 1"/>
              <a:gd name="f1864" fmla="*/ 2335471 f1487 1"/>
              <a:gd name="f1865" fmla="*/ 1850384 f1486 1"/>
              <a:gd name="f1866" fmla="*/ 2392591 f1487 1"/>
              <a:gd name="f1867" fmla="*/ 1951489 f1486 1"/>
              <a:gd name="f1868" fmla="*/ 2748943 f1487 1"/>
              <a:gd name="f1869" fmla="*/ 2303364 f1486 1"/>
              <a:gd name="f1870" fmla="*/ 2806241 f1487 1"/>
              <a:gd name="f1871" fmla="*/ 2339964 f1486 1"/>
              <a:gd name="f1872" fmla="*/ 2679338 f1487 1"/>
              <a:gd name="f1873" fmla="*/ 2010074 f1486 1"/>
              <a:gd name="f1874" fmla="*/ 2606989 f1487 1"/>
              <a:gd name="f1875" fmla="*/ 1775538 f1486 1"/>
              <a:gd name="f1876" fmla="*/ 2582155 f1487 1"/>
              <a:gd name="f1877" fmla="*/ 1309760 f1486 1"/>
              <a:gd name="f1878" fmla="*/ 2592851 f1487 1"/>
              <a:gd name="f1879" fmla="*/ 1261833 f1486 1"/>
              <a:gd name="f1880" fmla="*/ 2718128 f1487 1"/>
              <a:gd name="f1881" fmla="*/ 1210907 f1486 1"/>
              <a:gd name="f1882" fmla="*/ 2951511 f1487 1"/>
              <a:gd name="f1883" fmla="*/ 1441852 f1486 1"/>
              <a:gd name="f1884" fmla="*/ 3160173 f1487 1"/>
              <a:gd name="f1885" fmla="*/ 2233223 f1486 1"/>
              <a:gd name="f1886" fmla="*/ 3158785 f1487 1"/>
              <a:gd name="f1887" fmla="*/ 2488422 f1486 1"/>
              <a:gd name="f1888" fmla="*/ 3209364 f1487 1"/>
              <a:gd name="f1889" fmla="*/ 2753645 f1486 1"/>
              <a:gd name="f1890" fmla="*/ 3471364 f1487 1"/>
              <a:gd name="f1891" fmla="*/ 3105660 f1486 1"/>
              <a:gd name="f1892" fmla="*/ 3623977 f1487 1"/>
              <a:gd name="f1893" fmla="*/ 3294563 f1486 1"/>
              <a:gd name="f1894" fmla="*/ 3401612 f1486 1"/>
              <a:gd name="f1895" fmla="*/ 3545638 f1486 1"/>
              <a:gd name="f1896" fmla="*/ 3608502 f1487 1"/>
              <a:gd name="f1897" fmla="*/ 3503365 f1486 1"/>
              <a:gd name="f1898" fmla="*/ 3297560 f1487 1"/>
              <a:gd name="f1899" fmla="*/ 3451338 f1486 1"/>
              <a:gd name="f1900" fmla="*/ 3006185 f1487 1"/>
              <a:gd name="f1901" fmla="*/ 3521395 f1486 1"/>
              <a:gd name="f1902" fmla="*/ 2745224 f1487 1"/>
              <a:gd name="f1903" fmla="*/ 3629721 f1486 1"/>
              <a:gd name="f1904" fmla="*/ 2266244 f1487 1"/>
              <a:gd name="f1905" fmla="*/ 3673727 f1486 1"/>
              <a:gd name="f1906" fmla="*/ 1968615 f1487 1"/>
              <a:gd name="f1907" fmla="*/ 3585320 f1486 1"/>
              <a:gd name="f1908" fmla="*/ 1898396 f1487 1"/>
              <a:gd name="f1909" fmla="*/ 3500287 f1486 1"/>
              <a:gd name="f1910" fmla="*/ 1989083 f1487 1"/>
              <a:gd name="f1911" fmla="*/ 3427016 f1486 1"/>
              <a:gd name="f1912" fmla="*/ 2389567 f1487 1"/>
              <a:gd name="f1913" fmla="*/ 3290809 f1486 1"/>
              <a:gd name="f1914" fmla="*/ 3205300 f1487 1"/>
              <a:gd name="f1915" fmla="*/ 3375769 f1486 1"/>
              <a:gd name="f1916" fmla="*/ 3240592 f1487 1"/>
              <a:gd name="f1917" fmla="*/ 3390188 f1486 1"/>
              <a:gd name="f1918" fmla="*/ 3590446 f1487 1"/>
              <a:gd name="f1919" fmla="*/ 3433644 f1486 1"/>
              <a:gd name="f1920" fmla="*/ 3581651 f1487 1"/>
              <a:gd name="f1921" fmla="*/ 3418443 f1486 1"/>
              <a:gd name="f1922" fmla="*/ 3371466 f1487 1"/>
              <a:gd name="f1923" fmla="*/ 3338517 f1486 1"/>
              <a:gd name="f1924" fmla="*/ 3329835 f1487 1"/>
              <a:gd name="f1925" fmla="*/ 3315870 f1486 1"/>
              <a:gd name="f1926" fmla="*/ 3091307 f1487 1"/>
              <a:gd name="f1927" fmla="*/ 3229805 f1486 1"/>
              <a:gd name="f1928" fmla="*/ 2723879 f1487 1"/>
              <a:gd name="f1929" fmla="*/ 3162709 f1486 1"/>
              <a:gd name="f1930" fmla="*/ 2203034 f1487 1"/>
              <a:gd name="f1931" fmla="*/ 2922890 f1486 1"/>
              <a:gd name="f1932" fmla="*/ 2101110 f1487 1"/>
              <a:gd name="f1933" fmla="*/ 2793332 f1486 1"/>
              <a:gd name="f1934" fmla="*/ 2116325 f1487 1"/>
              <a:gd name="f1935" fmla="*/ 2687419 f1486 1"/>
              <a:gd name="f1936" fmla="*/ 2319352 f1487 1"/>
              <a:gd name="f1937" fmla="*/ 2601737 f1486 1"/>
              <a:gd name="f1938" fmla="*/ 2766163 f1487 1"/>
              <a:gd name="f1939" fmla="*/ 2737145 f1486 1"/>
              <a:gd name="f1940" fmla="*/ 2974746 f1487 1"/>
              <a:gd name="f1941" fmla="*/ 2866399 f1486 1"/>
              <a:gd name="f1942" fmla="*/ 3252625 f1487 1"/>
              <a:gd name="f1943" fmla="*/ 3111944 f1486 1"/>
              <a:gd name="f1944" fmla="*/ 3398162 f1487 1"/>
              <a:gd name="f1945" fmla="*/ 3234826 f1486 1"/>
              <a:gd name="f1946" fmla="*/ 3566326 f1487 1"/>
              <a:gd name="f1947" fmla="*/ 3338157 f1486 1"/>
              <a:gd name="f1948" fmla="*/ 3542324 f1487 1"/>
              <a:gd name="f1949" fmla="*/ 3269103 f1486 1"/>
              <a:gd name="f1950" fmla="*/ 3361463 f1487 1"/>
              <a:gd name="f1951" fmla="*/ 3048843 f1486 1"/>
              <a:gd name="f1952" fmla="*/ 2760231 f1487 1"/>
              <a:gd name="f1953" fmla="*/ 2387604 f1486 1"/>
              <a:gd name="f1954" fmla="*/ 2690109 f1487 1"/>
              <a:gd name="f1955" fmla="*/ 2343136 f1486 1"/>
              <a:gd name="f1956" fmla="*/ 2584945 f1487 1"/>
              <a:gd name="f1957" fmla="*/ 2319604 f1486 1"/>
              <a:gd name="f1958" fmla="*/ 2476459 f1487 1"/>
              <a:gd name="f1959" fmla="*/ 2274585 f1486 1"/>
              <a:gd name="f1960" fmla="*/ 1635021 f1487 1"/>
              <a:gd name="f1961" fmla="*/ 2080790 f1486 1"/>
              <a:gd name="f1962" fmla="*/ 994284 f1487 1"/>
              <a:gd name="f1963" fmla="*/ 1848426 f1486 1"/>
              <a:gd name="f1964" fmla="*/ 900907 f1487 1"/>
              <a:gd name="f1965" fmla="*/ 1722986 f1486 1"/>
              <a:gd name="f1966" fmla="*/ 1019942 f1487 1"/>
              <a:gd name="f1967" fmla="*/ 1634959 f1486 1"/>
              <a:gd name="f1968" fmla="*/ 1436756 f1487 1"/>
              <a:gd name="f1969" fmla="*/ 1581585 f1486 1"/>
              <a:gd name="f1970" fmla="*/ 1745065 f1487 1"/>
              <a:gd name="f1971" fmla="*/ 1615304 f1486 1"/>
              <a:gd name="f1972" fmla="*/ 1601192 f1487 1"/>
              <a:gd name="f1973" fmla="*/ 1445865 f1486 1"/>
              <a:gd name="f1974" fmla="*/ 1401935 f1487 1"/>
              <a:gd name="f1975" fmla="*/ 1322332 f1486 1"/>
              <a:gd name="f1976" fmla="*/ 1350058 f1487 1"/>
              <a:gd name="f1977" fmla="*/ 1304329 f1486 1"/>
              <a:gd name="f1978" fmla="*/ 1196299 f1487 1"/>
              <a:gd name="f1979" fmla="*/ 1267380 f1486 1"/>
              <a:gd name="f1980" fmla="*/ 1010774 f1487 1"/>
              <a:gd name="f1981" fmla="*/ 1183133 f1486 1"/>
              <a:gd name="f1982" fmla="*/ 762606 f1487 1"/>
              <a:gd name="f1983" fmla="*/ 1122658 f1486 1"/>
              <a:gd name="f1984" fmla="*/ 154893 f1487 1"/>
              <a:gd name="f1985" fmla="*/ 930327 f1486 1"/>
              <a:gd name="f1986" fmla="*/ 41348 f1487 1"/>
              <a:gd name="f1987" fmla="*/ 855682 f1486 1"/>
              <a:gd name="f1988" fmla="*/ 71618 f1487 1"/>
              <a:gd name="f1989" fmla="*/ 669959 f1486 1"/>
              <a:gd name="f1990" fmla="*/ 192882 f1487 1"/>
              <a:gd name="f1991" fmla="*/ 633126 f1486 1"/>
              <a:gd name="f1992" fmla="*/ 753661 f1487 1"/>
              <a:gd name="f1993" fmla="*/ 741211 f1486 1"/>
              <a:gd name="f1994" fmla="*/ 1255776 f1487 1"/>
              <a:gd name="f1995" fmla="*/ 1147472 f1486 1"/>
              <a:gd name="f1996" fmla="*/ 1455766 f1487 1"/>
              <a:gd name="f1997" fmla="*/ 1276598 f1486 1"/>
              <a:gd name="f1998" fmla="*/ 1288932 f1487 1"/>
              <a:gd name="f1999" fmla="*/ 1033280 f1486 1"/>
              <a:gd name="f2000" fmla="*/ 1232411 f1487 1"/>
              <a:gd name="f2001" fmla="*/ 880301 f1486 1"/>
              <a:gd name="f2002" fmla="*/ 1384570 f1487 1"/>
              <a:gd name="f2003" fmla="*/ 733996 f1486 1"/>
              <a:gd name="f2004" fmla="*/ 1507746 f1487 1"/>
              <a:gd name="f2005" fmla="*/ 755398 f1486 1"/>
              <a:gd name="f2006" fmla="*/ 1477350 f1487 1"/>
              <a:gd name="f2007" fmla="*/ 678725 f1486 1"/>
              <a:gd name="f2008" fmla="*/ 1417151 f1487 1"/>
              <a:gd name="f2009" fmla="*/ 168105 f1486 1"/>
              <a:gd name="f2010" fmla="+- f1488 0 f1"/>
              <a:gd name="f2011" fmla="*/ f1491 1 3706413"/>
              <a:gd name="f2012" fmla="*/ f1492 1 5229819"/>
              <a:gd name="f2013" fmla="*/ f1493 1 3706413"/>
              <a:gd name="f2014" fmla="*/ f1494 1 5229819"/>
              <a:gd name="f2015" fmla="*/ f1495 1 3706413"/>
              <a:gd name="f2016" fmla="*/ f1496 1 5229819"/>
              <a:gd name="f2017" fmla="*/ f1497 1 3706413"/>
              <a:gd name="f2018" fmla="*/ f1498 1 5229819"/>
              <a:gd name="f2019" fmla="*/ f1499 1 3706413"/>
              <a:gd name="f2020" fmla="*/ f1500 1 5229819"/>
              <a:gd name="f2021" fmla="*/ f1501 1 3706413"/>
              <a:gd name="f2022" fmla="*/ f1502 1 5229819"/>
              <a:gd name="f2023" fmla="*/ f1503 1 3706413"/>
              <a:gd name="f2024" fmla="*/ f1504 1 5229819"/>
              <a:gd name="f2025" fmla="*/ f1505 1 3706413"/>
              <a:gd name="f2026" fmla="*/ f1506 1 5229819"/>
              <a:gd name="f2027" fmla="*/ f1507 1 3706413"/>
              <a:gd name="f2028" fmla="*/ f1508 1 5229819"/>
              <a:gd name="f2029" fmla="*/ f1509 1 3706413"/>
              <a:gd name="f2030" fmla="*/ f1510 1 5229819"/>
              <a:gd name="f2031" fmla="*/ f1511 1 3706413"/>
              <a:gd name="f2032" fmla="*/ f1512 1 5229819"/>
              <a:gd name="f2033" fmla="*/ f1513 1 3706413"/>
              <a:gd name="f2034" fmla="*/ f1514 1 5229819"/>
              <a:gd name="f2035" fmla="*/ f1515 1 3706413"/>
              <a:gd name="f2036" fmla="*/ f1516 1 5229819"/>
              <a:gd name="f2037" fmla="*/ f1517 1 3706413"/>
              <a:gd name="f2038" fmla="*/ f1518 1 5229819"/>
              <a:gd name="f2039" fmla="*/ f1519 1 5229819"/>
              <a:gd name="f2040" fmla="*/ f1520 1 3706413"/>
              <a:gd name="f2041" fmla="*/ f1521 1 5229819"/>
              <a:gd name="f2042" fmla="*/ f1522 1 3706413"/>
              <a:gd name="f2043" fmla="*/ f1523 1 5229819"/>
              <a:gd name="f2044" fmla="*/ f1524 1 3706413"/>
              <a:gd name="f2045" fmla="*/ f1525 1 5229819"/>
              <a:gd name="f2046" fmla="*/ f1526 1 3706413"/>
              <a:gd name="f2047" fmla="*/ f1527 1 5229819"/>
              <a:gd name="f2048" fmla="*/ f1528 1 3706413"/>
              <a:gd name="f2049" fmla="*/ f1529 1 5229819"/>
              <a:gd name="f2050" fmla="*/ f1530 1 3706413"/>
              <a:gd name="f2051" fmla="*/ f1531 1 5229819"/>
              <a:gd name="f2052" fmla="*/ f1532 1 3706413"/>
              <a:gd name="f2053" fmla="*/ f1533 1 5229819"/>
              <a:gd name="f2054" fmla="*/ f1534 1 3706413"/>
              <a:gd name="f2055" fmla="*/ f1535 1 5229819"/>
              <a:gd name="f2056" fmla="*/ f1536 1 3706413"/>
              <a:gd name="f2057" fmla="*/ f1537 1 5229819"/>
              <a:gd name="f2058" fmla="*/ f1538 1 3706413"/>
              <a:gd name="f2059" fmla="*/ f1539 1 5229819"/>
              <a:gd name="f2060" fmla="*/ f1540 1 3706413"/>
              <a:gd name="f2061" fmla="*/ f1541 1 5229819"/>
              <a:gd name="f2062" fmla="*/ f1542 1 3706413"/>
              <a:gd name="f2063" fmla="*/ f1543 1 5229819"/>
              <a:gd name="f2064" fmla="*/ f1544 1 3706413"/>
              <a:gd name="f2065" fmla="*/ f1545 1 5229819"/>
              <a:gd name="f2066" fmla="*/ f1546 1 3706413"/>
              <a:gd name="f2067" fmla="*/ f1547 1 5229819"/>
              <a:gd name="f2068" fmla="*/ f1548 1 3706413"/>
              <a:gd name="f2069" fmla="*/ f1549 1 5229819"/>
              <a:gd name="f2070" fmla="*/ f1550 1 3706413"/>
              <a:gd name="f2071" fmla="*/ f1551 1 5229819"/>
              <a:gd name="f2072" fmla="*/ f1552 1 3706413"/>
              <a:gd name="f2073" fmla="*/ f1553 1 5229819"/>
              <a:gd name="f2074" fmla="*/ f1554 1 3706413"/>
              <a:gd name="f2075" fmla="*/ f1555 1 5229819"/>
              <a:gd name="f2076" fmla="*/ f1556 1 3706413"/>
              <a:gd name="f2077" fmla="*/ f1557 1 5229819"/>
              <a:gd name="f2078" fmla="*/ f1558 1 3706413"/>
              <a:gd name="f2079" fmla="*/ f1559 1 5229819"/>
              <a:gd name="f2080" fmla="*/ f1560 1 3706413"/>
              <a:gd name="f2081" fmla="*/ f1561 1 5229819"/>
              <a:gd name="f2082" fmla="*/ f1562 1 3706413"/>
              <a:gd name="f2083" fmla="*/ f1563 1 5229819"/>
              <a:gd name="f2084" fmla="*/ f1564 1 3706413"/>
              <a:gd name="f2085" fmla="*/ f1565 1 5229819"/>
              <a:gd name="f2086" fmla="*/ f1566 1 3706413"/>
              <a:gd name="f2087" fmla="*/ f1567 1 5229819"/>
              <a:gd name="f2088" fmla="*/ f1568 1 3706413"/>
              <a:gd name="f2089" fmla="*/ f1569 1 5229819"/>
              <a:gd name="f2090" fmla="*/ f1570 1 3706413"/>
              <a:gd name="f2091" fmla="*/ f1571 1 5229819"/>
              <a:gd name="f2092" fmla="*/ f1572 1 3706413"/>
              <a:gd name="f2093" fmla="*/ f1573 1 5229819"/>
              <a:gd name="f2094" fmla="*/ f1574 1 3706413"/>
              <a:gd name="f2095" fmla="*/ f1575 1 5229819"/>
              <a:gd name="f2096" fmla="*/ f1576 1 3706413"/>
              <a:gd name="f2097" fmla="*/ f1577 1 5229819"/>
              <a:gd name="f2098" fmla="*/ f1578 1 3706413"/>
              <a:gd name="f2099" fmla="*/ f1579 1 5229819"/>
              <a:gd name="f2100" fmla="*/ f1580 1 3706413"/>
              <a:gd name="f2101" fmla="*/ f1581 1 5229819"/>
              <a:gd name="f2102" fmla="*/ f1582 1 3706413"/>
              <a:gd name="f2103" fmla="*/ f1583 1 5229819"/>
              <a:gd name="f2104" fmla="*/ f1584 1 3706413"/>
              <a:gd name="f2105" fmla="*/ f1585 1 5229819"/>
              <a:gd name="f2106" fmla="*/ f1586 1 3706413"/>
              <a:gd name="f2107" fmla="*/ f1587 1 5229819"/>
              <a:gd name="f2108" fmla="*/ f1588 1 3706413"/>
              <a:gd name="f2109" fmla="*/ f1589 1 5229819"/>
              <a:gd name="f2110" fmla="*/ f1590 1 3706413"/>
              <a:gd name="f2111" fmla="*/ f1591 1 5229819"/>
              <a:gd name="f2112" fmla="*/ f1592 1 3706413"/>
              <a:gd name="f2113" fmla="*/ f1593 1 5229819"/>
              <a:gd name="f2114" fmla="*/ f1594 1 3706413"/>
              <a:gd name="f2115" fmla="*/ f1595 1 5229819"/>
              <a:gd name="f2116" fmla="*/ f1596 1 3706413"/>
              <a:gd name="f2117" fmla="*/ f1597 1 5229819"/>
              <a:gd name="f2118" fmla="*/ f1598 1 5229819"/>
              <a:gd name="f2119" fmla="*/ f1599 1 5229819"/>
              <a:gd name="f2120" fmla="*/ f1600 1 3706413"/>
              <a:gd name="f2121" fmla="*/ f1601 1 5229819"/>
              <a:gd name="f2122" fmla="*/ f1602 1 3706413"/>
              <a:gd name="f2123" fmla="*/ f1603 1 5229819"/>
              <a:gd name="f2124" fmla="*/ f1604 1 3706413"/>
              <a:gd name="f2125" fmla="*/ f1605 1 5229819"/>
              <a:gd name="f2126" fmla="*/ f1606 1 3706413"/>
              <a:gd name="f2127" fmla="*/ f1607 1 5229819"/>
              <a:gd name="f2128" fmla="*/ f1608 1 3706413"/>
              <a:gd name="f2129" fmla="*/ f1609 1 5229819"/>
              <a:gd name="f2130" fmla="*/ f1610 1 3706413"/>
              <a:gd name="f2131" fmla="*/ f1611 1 5229819"/>
              <a:gd name="f2132" fmla="*/ f1612 1 3706413"/>
              <a:gd name="f2133" fmla="*/ f1613 1 5229819"/>
              <a:gd name="f2134" fmla="*/ f1614 1 3706413"/>
              <a:gd name="f2135" fmla="*/ f1615 1 5229819"/>
              <a:gd name="f2136" fmla="*/ f1616 1 3706413"/>
              <a:gd name="f2137" fmla="*/ f1617 1 5229819"/>
              <a:gd name="f2138" fmla="*/ f1618 1 3706413"/>
              <a:gd name="f2139" fmla="*/ f1619 1 5229819"/>
              <a:gd name="f2140" fmla="*/ f1620 1 3706413"/>
              <a:gd name="f2141" fmla="*/ f1621 1 5229819"/>
              <a:gd name="f2142" fmla="*/ f1622 1 3706413"/>
              <a:gd name="f2143" fmla="*/ f1623 1 5229819"/>
              <a:gd name="f2144" fmla="*/ f1624 1 3706413"/>
              <a:gd name="f2145" fmla="*/ f1625 1 5229819"/>
              <a:gd name="f2146" fmla="*/ f1626 1 3706413"/>
              <a:gd name="f2147" fmla="*/ f1627 1 5229819"/>
              <a:gd name="f2148" fmla="*/ f1628 1 3706413"/>
              <a:gd name="f2149" fmla="*/ f1629 1 5229819"/>
              <a:gd name="f2150" fmla="*/ f1630 1 5229819"/>
              <a:gd name="f2151" fmla="*/ f1631 1 5229819"/>
              <a:gd name="f2152" fmla="*/ f1632 1 3706413"/>
              <a:gd name="f2153" fmla="*/ f1633 1 5229819"/>
              <a:gd name="f2154" fmla="*/ f1634 1 3706413"/>
              <a:gd name="f2155" fmla="*/ f1635 1 5229819"/>
              <a:gd name="f2156" fmla="*/ f1636 1 3706413"/>
              <a:gd name="f2157" fmla="*/ f1637 1 5229819"/>
              <a:gd name="f2158" fmla="*/ f1638 1 3706413"/>
              <a:gd name="f2159" fmla="*/ f1639 1 5229819"/>
              <a:gd name="f2160" fmla="*/ f1640 1 3706413"/>
              <a:gd name="f2161" fmla="*/ f1641 1 5229819"/>
              <a:gd name="f2162" fmla="*/ f1642 1 5229819"/>
              <a:gd name="f2163" fmla="*/ f1643 1 5229819"/>
              <a:gd name="f2164" fmla="*/ f1644 1 3706413"/>
              <a:gd name="f2165" fmla="*/ f1645 1 5229819"/>
              <a:gd name="f2166" fmla="*/ f1646 1 3706413"/>
              <a:gd name="f2167" fmla="*/ f1647 1 5229819"/>
              <a:gd name="f2168" fmla="*/ f1648 1 3706413"/>
              <a:gd name="f2169" fmla="*/ f1649 1 5229819"/>
              <a:gd name="f2170" fmla="*/ f1650 1 3706413"/>
              <a:gd name="f2171" fmla="*/ f1651 1 5229819"/>
              <a:gd name="f2172" fmla="*/ f1652 1 3706413"/>
              <a:gd name="f2173" fmla="*/ f1653 1 5229819"/>
              <a:gd name="f2174" fmla="*/ f1654 1 3706413"/>
              <a:gd name="f2175" fmla="*/ f1655 1 5229819"/>
              <a:gd name="f2176" fmla="*/ f1656 1 3706413"/>
              <a:gd name="f2177" fmla="*/ f1657 1 5229819"/>
              <a:gd name="f2178" fmla="*/ f1658 1 3706413"/>
              <a:gd name="f2179" fmla="*/ f1659 1 5229819"/>
              <a:gd name="f2180" fmla="*/ f1660 1 3706413"/>
              <a:gd name="f2181" fmla="*/ f1661 1 5229819"/>
              <a:gd name="f2182" fmla="*/ f1662 1 3706413"/>
              <a:gd name="f2183" fmla="*/ f1663 1 5229819"/>
              <a:gd name="f2184" fmla="*/ f1664 1 3706413"/>
              <a:gd name="f2185" fmla="*/ f1665 1 5229819"/>
              <a:gd name="f2186" fmla="*/ f1666 1 3706413"/>
              <a:gd name="f2187" fmla="*/ f1667 1 5229819"/>
              <a:gd name="f2188" fmla="*/ f1668 1 3706413"/>
              <a:gd name="f2189" fmla="*/ f1669 1 5229819"/>
              <a:gd name="f2190" fmla="*/ f1670 1 3706413"/>
              <a:gd name="f2191" fmla="*/ f1671 1 5229819"/>
              <a:gd name="f2192" fmla="*/ f1672 1 3706413"/>
              <a:gd name="f2193" fmla="*/ f1673 1 5229819"/>
              <a:gd name="f2194" fmla="*/ f1674 1 3706413"/>
              <a:gd name="f2195" fmla="*/ f1675 1 5229819"/>
              <a:gd name="f2196" fmla="*/ f1676 1 3706413"/>
              <a:gd name="f2197" fmla="*/ f1677 1 5229819"/>
              <a:gd name="f2198" fmla="*/ f1678 1 3706413"/>
              <a:gd name="f2199" fmla="*/ f1679 1 5229819"/>
              <a:gd name="f2200" fmla="*/ f1680 1 3706413"/>
              <a:gd name="f2201" fmla="*/ f1681 1 5229819"/>
              <a:gd name="f2202" fmla="*/ f1682 1 3706413"/>
              <a:gd name="f2203" fmla="*/ f1683 1 5229819"/>
              <a:gd name="f2204" fmla="*/ f1684 1 3706413"/>
              <a:gd name="f2205" fmla="*/ f1685 1 5229819"/>
              <a:gd name="f2206" fmla="*/ f1686 1 3706413"/>
              <a:gd name="f2207" fmla="*/ f1687 1 5229819"/>
              <a:gd name="f2208" fmla="*/ f1688 1 3706413"/>
              <a:gd name="f2209" fmla="*/ f1689 1 5229819"/>
              <a:gd name="f2210" fmla="*/ f1690 1 3706413"/>
              <a:gd name="f2211" fmla="*/ f1691 1 5229819"/>
              <a:gd name="f2212" fmla="*/ f1692 1 3706413"/>
              <a:gd name="f2213" fmla="*/ f1693 1 5229819"/>
              <a:gd name="f2214" fmla="*/ f1694 1 3706413"/>
              <a:gd name="f2215" fmla="*/ f1695 1 5229819"/>
              <a:gd name="f2216" fmla="*/ f1696 1 3706413"/>
              <a:gd name="f2217" fmla="*/ f1697 1 5229819"/>
              <a:gd name="f2218" fmla="*/ f1698 1 3706413"/>
              <a:gd name="f2219" fmla="*/ f1699 1 5229819"/>
              <a:gd name="f2220" fmla="*/ f1700 1 3706413"/>
              <a:gd name="f2221" fmla="*/ f1701 1 5229819"/>
              <a:gd name="f2222" fmla="*/ f1702 1 3706413"/>
              <a:gd name="f2223" fmla="*/ f1703 1 5229819"/>
              <a:gd name="f2224" fmla="*/ f1704 1 3706413"/>
              <a:gd name="f2225" fmla="*/ f1705 1 5229819"/>
              <a:gd name="f2226" fmla="*/ f1706 1 5229819"/>
              <a:gd name="f2227" fmla="*/ f1707 1 5229819"/>
              <a:gd name="f2228" fmla="*/ f1708 1 3706413"/>
              <a:gd name="f2229" fmla="*/ f1709 1 5229819"/>
              <a:gd name="f2230" fmla="*/ f1710 1 3706413"/>
              <a:gd name="f2231" fmla="*/ f1711 1 5229819"/>
              <a:gd name="f2232" fmla="*/ f1712 1 3706413"/>
              <a:gd name="f2233" fmla="*/ f1713 1 5229819"/>
              <a:gd name="f2234" fmla="*/ f1714 1 3706413"/>
              <a:gd name="f2235" fmla="*/ f1715 1 5229819"/>
              <a:gd name="f2236" fmla="*/ f1716 1 5229819"/>
              <a:gd name="f2237" fmla="*/ f1717 1 5229819"/>
              <a:gd name="f2238" fmla="*/ f1718 1 3706413"/>
              <a:gd name="f2239" fmla="*/ f1719 1 5229819"/>
              <a:gd name="f2240" fmla="*/ f1720 1 3706413"/>
              <a:gd name="f2241" fmla="*/ f1721 1 5229819"/>
              <a:gd name="f2242" fmla="*/ f1722 1 5229819"/>
              <a:gd name="f2243" fmla="*/ f1723 1 5229819"/>
              <a:gd name="f2244" fmla="*/ f1724 1 3706413"/>
              <a:gd name="f2245" fmla="*/ f1725 1 5229819"/>
              <a:gd name="f2246" fmla="*/ f1726 1 3706413"/>
              <a:gd name="f2247" fmla="*/ f1727 1 5229819"/>
              <a:gd name="f2248" fmla="*/ f1728 1 3706413"/>
              <a:gd name="f2249" fmla="*/ f1729 1 5229819"/>
              <a:gd name="f2250" fmla="*/ f1730 1 3706413"/>
              <a:gd name="f2251" fmla="*/ f1731 1 5229819"/>
              <a:gd name="f2252" fmla="*/ f1732 1 3706413"/>
              <a:gd name="f2253" fmla="*/ f1733 1 5229819"/>
              <a:gd name="f2254" fmla="*/ f1734 1 3706413"/>
              <a:gd name="f2255" fmla="*/ f1735 1 5229819"/>
              <a:gd name="f2256" fmla="*/ f1736 1 3706413"/>
              <a:gd name="f2257" fmla="*/ f1737 1 5229819"/>
              <a:gd name="f2258" fmla="*/ f1738 1 3706413"/>
              <a:gd name="f2259" fmla="*/ f1739 1 5229819"/>
              <a:gd name="f2260" fmla="*/ f1740 1 3706413"/>
              <a:gd name="f2261" fmla="*/ f1741 1 5229819"/>
              <a:gd name="f2262" fmla="*/ f1742 1 3706413"/>
              <a:gd name="f2263" fmla="*/ f1743 1 5229819"/>
              <a:gd name="f2264" fmla="*/ f1744 1 3706413"/>
              <a:gd name="f2265" fmla="*/ f1745 1 5229819"/>
              <a:gd name="f2266" fmla="*/ f1746 1 3706413"/>
              <a:gd name="f2267" fmla="*/ f1747 1 5229819"/>
              <a:gd name="f2268" fmla="*/ f1748 1 3706413"/>
              <a:gd name="f2269" fmla="*/ f1749 1 5229819"/>
              <a:gd name="f2270" fmla="*/ f1750 1 3706413"/>
              <a:gd name="f2271" fmla="*/ f1751 1 5229819"/>
              <a:gd name="f2272" fmla="*/ f1752 1 3706413"/>
              <a:gd name="f2273" fmla="*/ f1753 1 5229819"/>
              <a:gd name="f2274" fmla="*/ f1754 1 3706413"/>
              <a:gd name="f2275" fmla="*/ f1755 1 5229819"/>
              <a:gd name="f2276" fmla="*/ f1756 1 3706413"/>
              <a:gd name="f2277" fmla="*/ f1757 1 5229819"/>
              <a:gd name="f2278" fmla="*/ f1758 1 3706413"/>
              <a:gd name="f2279" fmla="*/ f1759 1 5229819"/>
              <a:gd name="f2280" fmla="*/ f1760 1 3706413"/>
              <a:gd name="f2281" fmla="*/ f1761 1 5229819"/>
              <a:gd name="f2282" fmla="*/ f1762 1 3706413"/>
              <a:gd name="f2283" fmla="*/ f1763 1 5229819"/>
              <a:gd name="f2284" fmla="*/ f1764 1 3706413"/>
              <a:gd name="f2285" fmla="*/ f1765 1 5229819"/>
              <a:gd name="f2286" fmla="*/ f1766 1 3706413"/>
              <a:gd name="f2287" fmla="*/ f1767 1 5229819"/>
              <a:gd name="f2288" fmla="*/ f1768 1 3706413"/>
              <a:gd name="f2289" fmla="*/ f1769 1 5229819"/>
              <a:gd name="f2290" fmla="*/ f1770 1 3706413"/>
              <a:gd name="f2291" fmla="*/ f1771 1 5229819"/>
              <a:gd name="f2292" fmla="*/ f1772 1 3706413"/>
              <a:gd name="f2293" fmla="*/ f1773 1 5229819"/>
              <a:gd name="f2294" fmla="*/ f1774 1 3706413"/>
              <a:gd name="f2295" fmla="*/ f1775 1 5229819"/>
              <a:gd name="f2296" fmla="*/ f1776 1 3706413"/>
              <a:gd name="f2297" fmla="*/ f1777 1 5229819"/>
              <a:gd name="f2298" fmla="*/ f1778 1 3706413"/>
              <a:gd name="f2299" fmla="*/ f1779 1 5229819"/>
              <a:gd name="f2300" fmla="*/ f1780 1 3706413"/>
              <a:gd name="f2301" fmla="*/ f1781 1 5229819"/>
              <a:gd name="f2302" fmla="*/ f1782 1 3706413"/>
              <a:gd name="f2303" fmla="*/ f1783 1 5229819"/>
              <a:gd name="f2304" fmla="*/ f1784 1 5229819"/>
              <a:gd name="f2305" fmla="*/ f1785 1 5229819"/>
              <a:gd name="f2306" fmla="*/ f1786 1 3706413"/>
              <a:gd name="f2307" fmla="*/ f1787 1 5229819"/>
              <a:gd name="f2308" fmla="*/ f1788 1 3706413"/>
              <a:gd name="f2309" fmla="*/ f1789 1 5229819"/>
              <a:gd name="f2310" fmla="*/ f1790 1 3706413"/>
              <a:gd name="f2311" fmla="*/ f1791 1 5229819"/>
              <a:gd name="f2312" fmla="*/ f1792 1 5229819"/>
              <a:gd name="f2313" fmla="*/ f1793 1 5229819"/>
              <a:gd name="f2314" fmla="*/ f1794 1 3706413"/>
              <a:gd name="f2315" fmla="*/ f1795 1 5229819"/>
              <a:gd name="f2316" fmla="*/ f1796 1 3706413"/>
              <a:gd name="f2317" fmla="*/ f1797 1 5229819"/>
              <a:gd name="f2318" fmla="*/ f1798 1 3706413"/>
              <a:gd name="f2319" fmla="*/ f1799 1 5229819"/>
              <a:gd name="f2320" fmla="*/ f1800 1 3706413"/>
              <a:gd name="f2321" fmla="*/ f1801 1 5229819"/>
              <a:gd name="f2322" fmla="*/ f1802 1 3706413"/>
              <a:gd name="f2323" fmla="*/ f1803 1 5229819"/>
              <a:gd name="f2324" fmla="*/ f1804 1 3706413"/>
              <a:gd name="f2325" fmla="*/ f1805 1 5229819"/>
              <a:gd name="f2326" fmla="*/ f1806 1 3706413"/>
              <a:gd name="f2327" fmla="*/ f1807 1 5229819"/>
              <a:gd name="f2328" fmla="*/ f1808 1 3706413"/>
              <a:gd name="f2329" fmla="*/ f1809 1 5229819"/>
              <a:gd name="f2330" fmla="*/ f1810 1 3706413"/>
              <a:gd name="f2331" fmla="*/ f1811 1 5229819"/>
              <a:gd name="f2332" fmla="*/ f1812 1 3706413"/>
              <a:gd name="f2333" fmla="*/ f1813 1 5229819"/>
              <a:gd name="f2334" fmla="*/ f1814 1 3706413"/>
              <a:gd name="f2335" fmla="*/ f1815 1 5229819"/>
              <a:gd name="f2336" fmla="*/ f1816 1 3706413"/>
              <a:gd name="f2337" fmla="*/ f1817 1 5229819"/>
              <a:gd name="f2338" fmla="*/ f1818 1 3706413"/>
              <a:gd name="f2339" fmla="*/ f1819 1 5229819"/>
              <a:gd name="f2340" fmla="*/ f1820 1 3706413"/>
              <a:gd name="f2341" fmla="*/ f1821 1 5229819"/>
              <a:gd name="f2342" fmla="*/ f1822 1 3706413"/>
              <a:gd name="f2343" fmla="*/ f1823 1 5229819"/>
              <a:gd name="f2344" fmla="*/ f1824 1 3706413"/>
              <a:gd name="f2345" fmla="*/ f1825 1 5229819"/>
              <a:gd name="f2346" fmla="*/ f1826 1 3706413"/>
              <a:gd name="f2347" fmla="*/ f1827 1 5229819"/>
              <a:gd name="f2348" fmla="*/ f1828 1 3706413"/>
              <a:gd name="f2349" fmla="*/ f1829 1 5229819"/>
              <a:gd name="f2350" fmla="*/ f1830 1 3706413"/>
              <a:gd name="f2351" fmla="*/ f1831 1 5229819"/>
              <a:gd name="f2352" fmla="*/ f1832 1 3706413"/>
              <a:gd name="f2353" fmla="*/ f1833 1 5229819"/>
              <a:gd name="f2354" fmla="*/ f1834 1 3706413"/>
              <a:gd name="f2355" fmla="*/ f1835 1 5229819"/>
              <a:gd name="f2356" fmla="*/ f1836 1 3706413"/>
              <a:gd name="f2357" fmla="*/ f1837 1 5229819"/>
              <a:gd name="f2358" fmla="*/ f1838 1 3706413"/>
              <a:gd name="f2359" fmla="*/ f1839 1 5229819"/>
              <a:gd name="f2360" fmla="*/ f1840 1 3706413"/>
              <a:gd name="f2361" fmla="*/ f1841 1 5229819"/>
              <a:gd name="f2362" fmla="*/ f1842 1 3706413"/>
              <a:gd name="f2363" fmla="*/ f1843 1 5229819"/>
              <a:gd name="f2364" fmla="*/ f1844 1 3706413"/>
              <a:gd name="f2365" fmla="*/ f1845 1 5229819"/>
              <a:gd name="f2366" fmla="*/ f1846 1 3706413"/>
              <a:gd name="f2367" fmla="*/ f1847 1 5229819"/>
              <a:gd name="f2368" fmla="*/ f1848 1 3706413"/>
              <a:gd name="f2369" fmla="*/ f1849 1 5229819"/>
              <a:gd name="f2370" fmla="*/ f1850 1 3706413"/>
              <a:gd name="f2371" fmla="*/ f1851 1 5229819"/>
              <a:gd name="f2372" fmla="*/ f1852 1 3706413"/>
              <a:gd name="f2373" fmla="*/ f1853 1 5229819"/>
              <a:gd name="f2374" fmla="*/ f1854 1 3706413"/>
              <a:gd name="f2375" fmla="*/ f1855 1 5229819"/>
              <a:gd name="f2376" fmla="*/ f1856 1 3706413"/>
              <a:gd name="f2377" fmla="*/ f1857 1 5229819"/>
              <a:gd name="f2378" fmla="*/ f1858 1 3706413"/>
              <a:gd name="f2379" fmla="*/ f1859 1 5229819"/>
              <a:gd name="f2380" fmla="*/ f1860 1 3706413"/>
              <a:gd name="f2381" fmla="*/ f1861 1 5229819"/>
              <a:gd name="f2382" fmla="*/ f1862 1 3706413"/>
              <a:gd name="f2383" fmla="*/ f1863 1 5229819"/>
              <a:gd name="f2384" fmla="*/ f1864 1 3706413"/>
              <a:gd name="f2385" fmla="*/ f1865 1 5229819"/>
              <a:gd name="f2386" fmla="*/ f1866 1 3706413"/>
              <a:gd name="f2387" fmla="*/ f1867 1 5229819"/>
              <a:gd name="f2388" fmla="*/ f1868 1 3706413"/>
              <a:gd name="f2389" fmla="*/ f1869 1 5229819"/>
              <a:gd name="f2390" fmla="*/ f1870 1 3706413"/>
              <a:gd name="f2391" fmla="*/ f1871 1 5229819"/>
              <a:gd name="f2392" fmla="*/ f1872 1 3706413"/>
              <a:gd name="f2393" fmla="*/ f1873 1 5229819"/>
              <a:gd name="f2394" fmla="*/ f1874 1 3706413"/>
              <a:gd name="f2395" fmla="*/ f1875 1 5229819"/>
              <a:gd name="f2396" fmla="*/ f1876 1 3706413"/>
              <a:gd name="f2397" fmla="*/ f1877 1 5229819"/>
              <a:gd name="f2398" fmla="*/ f1878 1 3706413"/>
              <a:gd name="f2399" fmla="*/ f1879 1 5229819"/>
              <a:gd name="f2400" fmla="*/ f1880 1 3706413"/>
              <a:gd name="f2401" fmla="*/ f1881 1 5229819"/>
              <a:gd name="f2402" fmla="*/ f1882 1 3706413"/>
              <a:gd name="f2403" fmla="*/ f1883 1 5229819"/>
              <a:gd name="f2404" fmla="*/ f1884 1 3706413"/>
              <a:gd name="f2405" fmla="*/ f1885 1 5229819"/>
              <a:gd name="f2406" fmla="*/ f1886 1 3706413"/>
              <a:gd name="f2407" fmla="*/ f1887 1 5229819"/>
              <a:gd name="f2408" fmla="*/ f1888 1 3706413"/>
              <a:gd name="f2409" fmla="*/ f1889 1 5229819"/>
              <a:gd name="f2410" fmla="*/ f1890 1 3706413"/>
              <a:gd name="f2411" fmla="*/ f1891 1 5229819"/>
              <a:gd name="f2412" fmla="*/ f1892 1 3706413"/>
              <a:gd name="f2413" fmla="*/ f1893 1 5229819"/>
              <a:gd name="f2414" fmla="*/ f1894 1 5229819"/>
              <a:gd name="f2415" fmla="*/ f1895 1 5229819"/>
              <a:gd name="f2416" fmla="*/ f1896 1 3706413"/>
              <a:gd name="f2417" fmla="*/ f1897 1 5229819"/>
              <a:gd name="f2418" fmla="*/ f1898 1 3706413"/>
              <a:gd name="f2419" fmla="*/ f1899 1 5229819"/>
              <a:gd name="f2420" fmla="*/ f1900 1 3706413"/>
              <a:gd name="f2421" fmla="*/ f1901 1 5229819"/>
              <a:gd name="f2422" fmla="*/ f1902 1 3706413"/>
              <a:gd name="f2423" fmla="*/ f1903 1 5229819"/>
              <a:gd name="f2424" fmla="*/ f1904 1 3706413"/>
              <a:gd name="f2425" fmla="*/ f1905 1 5229819"/>
              <a:gd name="f2426" fmla="*/ f1906 1 3706413"/>
              <a:gd name="f2427" fmla="*/ f1907 1 5229819"/>
              <a:gd name="f2428" fmla="*/ f1908 1 3706413"/>
              <a:gd name="f2429" fmla="*/ f1909 1 5229819"/>
              <a:gd name="f2430" fmla="*/ f1910 1 3706413"/>
              <a:gd name="f2431" fmla="*/ f1911 1 5229819"/>
              <a:gd name="f2432" fmla="*/ f1912 1 3706413"/>
              <a:gd name="f2433" fmla="*/ f1913 1 5229819"/>
              <a:gd name="f2434" fmla="*/ f1914 1 3706413"/>
              <a:gd name="f2435" fmla="*/ f1915 1 5229819"/>
              <a:gd name="f2436" fmla="*/ f1916 1 3706413"/>
              <a:gd name="f2437" fmla="*/ f1917 1 5229819"/>
              <a:gd name="f2438" fmla="*/ f1918 1 3706413"/>
              <a:gd name="f2439" fmla="*/ f1919 1 5229819"/>
              <a:gd name="f2440" fmla="*/ f1920 1 3706413"/>
              <a:gd name="f2441" fmla="*/ f1921 1 5229819"/>
              <a:gd name="f2442" fmla="*/ f1922 1 3706413"/>
              <a:gd name="f2443" fmla="*/ f1923 1 5229819"/>
              <a:gd name="f2444" fmla="*/ f1924 1 3706413"/>
              <a:gd name="f2445" fmla="*/ f1925 1 5229819"/>
              <a:gd name="f2446" fmla="*/ f1926 1 3706413"/>
              <a:gd name="f2447" fmla="*/ f1927 1 5229819"/>
              <a:gd name="f2448" fmla="*/ f1928 1 3706413"/>
              <a:gd name="f2449" fmla="*/ f1929 1 5229819"/>
              <a:gd name="f2450" fmla="*/ f1930 1 3706413"/>
              <a:gd name="f2451" fmla="*/ f1931 1 5229819"/>
              <a:gd name="f2452" fmla="*/ f1932 1 3706413"/>
              <a:gd name="f2453" fmla="*/ f1933 1 5229819"/>
              <a:gd name="f2454" fmla="*/ f1934 1 3706413"/>
              <a:gd name="f2455" fmla="*/ f1935 1 5229819"/>
              <a:gd name="f2456" fmla="*/ f1936 1 3706413"/>
              <a:gd name="f2457" fmla="*/ f1937 1 5229819"/>
              <a:gd name="f2458" fmla="*/ f1938 1 3706413"/>
              <a:gd name="f2459" fmla="*/ f1939 1 5229819"/>
              <a:gd name="f2460" fmla="*/ f1940 1 3706413"/>
              <a:gd name="f2461" fmla="*/ f1941 1 5229819"/>
              <a:gd name="f2462" fmla="*/ f1942 1 3706413"/>
              <a:gd name="f2463" fmla="*/ f1943 1 5229819"/>
              <a:gd name="f2464" fmla="*/ f1944 1 3706413"/>
              <a:gd name="f2465" fmla="*/ f1945 1 5229819"/>
              <a:gd name="f2466" fmla="*/ f1946 1 3706413"/>
              <a:gd name="f2467" fmla="*/ f1947 1 5229819"/>
              <a:gd name="f2468" fmla="*/ f1948 1 3706413"/>
              <a:gd name="f2469" fmla="*/ f1949 1 5229819"/>
              <a:gd name="f2470" fmla="*/ f1950 1 3706413"/>
              <a:gd name="f2471" fmla="*/ f1951 1 5229819"/>
              <a:gd name="f2472" fmla="*/ f1952 1 3706413"/>
              <a:gd name="f2473" fmla="*/ f1953 1 5229819"/>
              <a:gd name="f2474" fmla="*/ f1954 1 3706413"/>
              <a:gd name="f2475" fmla="*/ f1955 1 5229819"/>
              <a:gd name="f2476" fmla="*/ f1956 1 3706413"/>
              <a:gd name="f2477" fmla="*/ f1957 1 5229819"/>
              <a:gd name="f2478" fmla="*/ f1958 1 3706413"/>
              <a:gd name="f2479" fmla="*/ f1959 1 5229819"/>
              <a:gd name="f2480" fmla="*/ f1960 1 3706413"/>
              <a:gd name="f2481" fmla="*/ f1961 1 5229819"/>
              <a:gd name="f2482" fmla="*/ f1962 1 3706413"/>
              <a:gd name="f2483" fmla="*/ f1963 1 5229819"/>
              <a:gd name="f2484" fmla="*/ f1964 1 3706413"/>
              <a:gd name="f2485" fmla="*/ f1965 1 5229819"/>
              <a:gd name="f2486" fmla="*/ f1966 1 3706413"/>
              <a:gd name="f2487" fmla="*/ f1967 1 5229819"/>
              <a:gd name="f2488" fmla="*/ f1968 1 3706413"/>
              <a:gd name="f2489" fmla="*/ f1969 1 5229819"/>
              <a:gd name="f2490" fmla="*/ f1970 1 3706413"/>
              <a:gd name="f2491" fmla="*/ f1971 1 5229819"/>
              <a:gd name="f2492" fmla="*/ f1972 1 3706413"/>
              <a:gd name="f2493" fmla="*/ f1973 1 5229819"/>
              <a:gd name="f2494" fmla="*/ f1974 1 3706413"/>
              <a:gd name="f2495" fmla="*/ f1975 1 5229819"/>
              <a:gd name="f2496" fmla="*/ f1976 1 3706413"/>
              <a:gd name="f2497" fmla="*/ f1977 1 5229819"/>
              <a:gd name="f2498" fmla="*/ f1978 1 3706413"/>
              <a:gd name="f2499" fmla="*/ f1979 1 5229819"/>
              <a:gd name="f2500" fmla="*/ f1980 1 3706413"/>
              <a:gd name="f2501" fmla="*/ f1981 1 5229819"/>
              <a:gd name="f2502" fmla="*/ f1982 1 3706413"/>
              <a:gd name="f2503" fmla="*/ f1983 1 5229819"/>
              <a:gd name="f2504" fmla="*/ f1984 1 3706413"/>
              <a:gd name="f2505" fmla="*/ f1985 1 5229819"/>
              <a:gd name="f2506" fmla="*/ f1986 1 3706413"/>
              <a:gd name="f2507" fmla="*/ f1987 1 5229819"/>
              <a:gd name="f2508" fmla="*/ f1988 1 3706413"/>
              <a:gd name="f2509" fmla="*/ f1989 1 5229819"/>
              <a:gd name="f2510" fmla="*/ f1990 1 3706413"/>
              <a:gd name="f2511" fmla="*/ f1991 1 5229819"/>
              <a:gd name="f2512" fmla="*/ f1992 1 3706413"/>
              <a:gd name="f2513" fmla="*/ f1993 1 5229819"/>
              <a:gd name="f2514" fmla="*/ f1994 1 3706413"/>
              <a:gd name="f2515" fmla="*/ f1995 1 5229819"/>
              <a:gd name="f2516" fmla="*/ f1996 1 3706413"/>
              <a:gd name="f2517" fmla="*/ f1997 1 5229819"/>
              <a:gd name="f2518" fmla="*/ f1998 1 3706413"/>
              <a:gd name="f2519" fmla="*/ f1999 1 5229819"/>
              <a:gd name="f2520" fmla="*/ f2000 1 3706413"/>
              <a:gd name="f2521" fmla="*/ f2001 1 5229819"/>
              <a:gd name="f2522" fmla="*/ f2002 1 3706413"/>
              <a:gd name="f2523" fmla="*/ f2003 1 5229819"/>
              <a:gd name="f2524" fmla="*/ f2004 1 3706413"/>
              <a:gd name="f2525" fmla="*/ f2005 1 5229819"/>
              <a:gd name="f2526" fmla="*/ f2006 1 3706413"/>
              <a:gd name="f2527" fmla="*/ f2007 1 5229819"/>
              <a:gd name="f2528" fmla="*/ f2008 1 3706413"/>
              <a:gd name="f2529" fmla="*/ f2009 1 5229819"/>
              <a:gd name="f2530" fmla="*/ f1482 1 f1489"/>
              <a:gd name="f2531" fmla="*/ f1483 1 f1489"/>
              <a:gd name="f2532" fmla="*/ f1482 1 f1490"/>
              <a:gd name="f2533" fmla="*/ f1484 1 f1490"/>
              <a:gd name="f2534" fmla="*/ f2011 1 f1489"/>
              <a:gd name="f2535" fmla="*/ f2012 1 f1490"/>
              <a:gd name="f2536" fmla="*/ f2013 1 f1489"/>
              <a:gd name="f2537" fmla="*/ f2014 1 f1490"/>
              <a:gd name="f2538" fmla="*/ f2015 1 f1489"/>
              <a:gd name="f2539" fmla="*/ f2016 1 f1490"/>
              <a:gd name="f2540" fmla="*/ f2017 1 f1489"/>
              <a:gd name="f2541" fmla="*/ f2018 1 f1490"/>
              <a:gd name="f2542" fmla="*/ f2019 1 f1489"/>
              <a:gd name="f2543" fmla="*/ f2020 1 f1490"/>
              <a:gd name="f2544" fmla="*/ f2021 1 f1489"/>
              <a:gd name="f2545" fmla="*/ f2022 1 f1490"/>
              <a:gd name="f2546" fmla="*/ f2023 1 f1489"/>
              <a:gd name="f2547" fmla="*/ f2024 1 f1490"/>
              <a:gd name="f2548" fmla="*/ f2025 1 f1489"/>
              <a:gd name="f2549" fmla="*/ f2026 1 f1490"/>
              <a:gd name="f2550" fmla="*/ f2027 1 f1489"/>
              <a:gd name="f2551" fmla="*/ f2028 1 f1490"/>
              <a:gd name="f2552" fmla="*/ f2029 1 f1489"/>
              <a:gd name="f2553" fmla="*/ f2030 1 f1490"/>
              <a:gd name="f2554" fmla="*/ f2031 1 f1489"/>
              <a:gd name="f2555" fmla="*/ f2032 1 f1490"/>
              <a:gd name="f2556" fmla="*/ f2033 1 f1489"/>
              <a:gd name="f2557" fmla="*/ f2034 1 f1490"/>
              <a:gd name="f2558" fmla="*/ f2035 1 f1489"/>
              <a:gd name="f2559" fmla="*/ f2036 1 f1490"/>
              <a:gd name="f2560" fmla="*/ f2037 1 f1489"/>
              <a:gd name="f2561" fmla="*/ f2038 1 f1490"/>
              <a:gd name="f2562" fmla="*/ f2039 1 f1490"/>
              <a:gd name="f2563" fmla="*/ f2040 1 f1489"/>
              <a:gd name="f2564" fmla="*/ f2041 1 f1490"/>
              <a:gd name="f2565" fmla="*/ f2042 1 f1489"/>
              <a:gd name="f2566" fmla="*/ f2043 1 f1490"/>
              <a:gd name="f2567" fmla="*/ f2044 1 f1489"/>
              <a:gd name="f2568" fmla="*/ f2045 1 f1490"/>
              <a:gd name="f2569" fmla="*/ f2046 1 f1489"/>
              <a:gd name="f2570" fmla="*/ f2047 1 f1490"/>
              <a:gd name="f2571" fmla="*/ f2048 1 f1489"/>
              <a:gd name="f2572" fmla="*/ f2049 1 f1490"/>
              <a:gd name="f2573" fmla="*/ f2050 1 f1489"/>
              <a:gd name="f2574" fmla="*/ f2051 1 f1490"/>
              <a:gd name="f2575" fmla="*/ f2052 1 f1489"/>
              <a:gd name="f2576" fmla="*/ f2053 1 f1490"/>
              <a:gd name="f2577" fmla="*/ f2054 1 f1489"/>
              <a:gd name="f2578" fmla="*/ f2055 1 f1490"/>
              <a:gd name="f2579" fmla="*/ f2056 1 f1489"/>
              <a:gd name="f2580" fmla="*/ f2057 1 f1490"/>
              <a:gd name="f2581" fmla="*/ f2058 1 f1489"/>
              <a:gd name="f2582" fmla="*/ f2059 1 f1490"/>
              <a:gd name="f2583" fmla="*/ f2060 1 f1489"/>
              <a:gd name="f2584" fmla="*/ f2061 1 f1490"/>
              <a:gd name="f2585" fmla="*/ f2062 1 f1489"/>
              <a:gd name="f2586" fmla="*/ f2063 1 f1490"/>
              <a:gd name="f2587" fmla="*/ f2064 1 f1489"/>
              <a:gd name="f2588" fmla="*/ f2065 1 f1490"/>
              <a:gd name="f2589" fmla="*/ f2066 1 f1489"/>
              <a:gd name="f2590" fmla="*/ f2067 1 f1490"/>
              <a:gd name="f2591" fmla="*/ f2068 1 f1489"/>
              <a:gd name="f2592" fmla="*/ f2069 1 f1490"/>
              <a:gd name="f2593" fmla="*/ f2070 1 f1489"/>
              <a:gd name="f2594" fmla="*/ f2071 1 f1490"/>
              <a:gd name="f2595" fmla="*/ f2072 1 f1489"/>
              <a:gd name="f2596" fmla="*/ f2073 1 f1490"/>
              <a:gd name="f2597" fmla="*/ f2074 1 f1489"/>
              <a:gd name="f2598" fmla="*/ f2075 1 f1490"/>
              <a:gd name="f2599" fmla="*/ f2076 1 f1489"/>
              <a:gd name="f2600" fmla="*/ f2077 1 f1490"/>
              <a:gd name="f2601" fmla="*/ f2078 1 f1489"/>
              <a:gd name="f2602" fmla="*/ f2079 1 f1490"/>
              <a:gd name="f2603" fmla="*/ f2080 1 f1489"/>
              <a:gd name="f2604" fmla="*/ f2081 1 f1490"/>
              <a:gd name="f2605" fmla="*/ f2082 1 f1489"/>
              <a:gd name="f2606" fmla="*/ f2083 1 f1490"/>
              <a:gd name="f2607" fmla="*/ f2084 1 f1489"/>
              <a:gd name="f2608" fmla="*/ f2085 1 f1490"/>
              <a:gd name="f2609" fmla="*/ f2086 1 f1489"/>
              <a:gd name="f2610" fmla="*/ f2087 1 f1490"/>
              <a:gd name="f2611" fmla="*/ f2088 1 f1489"/>
              <a:gd name="f2612" fmla="*/ f2089 1 f1490"/>
              <a:gd name="f2613" fmla="*/ f2090 1 f1489"/>
              <a:gd name="f2614" fmla="*/ f2091 1 f1490"/>
              <a:gd name="f2615" fmla="*/ f2092 1 f1489"/>
              <a:gd name="f2616" fmla="*/ f2093 1 f1490"/>
              <a:gd name="f2617" fmla="*/ f2094 1 f1489"/>
              <a:gd name="f2618" fmla="*/ f2095 1 f1490"/>
              <a:gd name="f2619" fmla="*/ f2096 1 f1489"/>
              <a:gd name="f2620" fmla="*/ f2097 1 f1490"/>
              <a:gd name="f2621" fmla="*/ f2098 1 f1489"/>
              <a:gd name="f2622" fmla="*/ f2099 1 f1490"/>
              <a:gd name="f2623" fmla="*/ f2100 1 f1489"/>
              <a:gd name="f2624" fmla="*/ f2101 1 f1490"/>
              <a:gd name="f2625" fmla="*/ f2102 1 f1489"/>
              <a:gd name="f2626" fmla="*/ f2103 1 f1490"/>
              <a:gd name="f2627" fmla="*/ f2104 1 f1489"/>
              <a:gd name="f2628" fmla="*/ f2105 1 f1490"/>
              <a:gd name="f2629" fmla="*/ f2106 1 f1489"/>
              <a:gd name="f2630" fmla="*/ f2107 1 f1490"/>
              <a:gd name="f2631" fmla="*/ f2108 1 f1489"/>
              <a:gd name="f2632" fmla="*/ f2109 1 f1490"/>
              <a:gd name="f2633" fmla="*/ f2110 1 f1489"/>
              <a:gd name="f2634" fmla="*/ f2111 1 f1490"/>
              <a:gd name="f2635" fmla="*/ f2112 1 f1489"/>
              <a:gd name="f2636" fmla="*/ f2113 1 f1490"/>
              <a:gd name="f2637" fmla="*/ f2114 1 f1489"/>
              <a:gd name="f2638" fmla="*/ f2115 1 f1490"/>
              <a:gd name="f2639" fmla="*/ f2116 1 f1489"/>
              <a:gd name="f2640" fmla="*/ f2117 1 f1490"/>
              <a:gd name="f2641" fmla="*/ f2118 1 f1490"/>
              <a:gd name="f2642" fmla="*/ f2119 1 f1490"/>
              <a:gd name="f2643" fmla="*/ f2120 1 f1489"/>
              <a:gd name="f2644" fmla="*/ f2121 1 f1490"/>
              <a:gd name="f2645" fmla="*/ f2122 1 f1489"/>
              <a:gd name="f2646" fmla="*/ f2123 1 f1490"/>
              <a:gd name="f2647" fmla="*/ f2124 1 f1489"/>
              <a:gd name="f2648" fmla="*/ f2125 1 f1490"/>
              <a:gd name="f2649" fmla="*/ f2126 1 f1489"/>
              <a:gd name="f2650" fmla="*/ f2127 1 f1490"/>
              <a:gd name="f2651" fmla="*/ f2128 1 f1489"/>
              <a:gd name="f2652" fmla="*/ f2129 1 f1490"/>
              <a:gd name="f2653" fmla="*/ f2130 1 f1489"/>
              <a:gd name="f2654" fmla="*/ f2131 1 f1490"/>
              <a:gd name="f2655" fmla="*/ f2132 1 f1489"/>
              <a:gd name="f2656" fmla="*/ f2133 1 f1490"/>
              <a:gd name="f2657" fmla="*/ f2134 1 f1489"/>
              <a:gd name="f2658" fmla="*/ f2135 1 f1490"/>
              <a:gd name="f2659" fmla="*/ f2136 1 f1489"/>
              <a:gd name="f2660" fmla="*/ f2137 1 f1490"/>
              <a:gd name="f2661" fmla="*/ f2138 1 f1489"/>
              <a:gd name="f2662" fmla="*/ f2139 1 f1490"/>
              <a:gd name="f2663" fmla="*/ f2140 1 f1489"/>
              <a:gd name="f2664" fmla="*/ f2141 1 f1490"/>
              <a:gd name="f2665" fmla="*/ f2142 1 f1489"/>
              <a:gd name="f2666" fmla="*/ f2143 1 f1490"/>
              <a:gd name="f2667" fmla="*/ f2144 1 f1489"/>
              <a:gd name="f2668" fmla="*/ f2145 1 f1490"/>
              <a:gd name="f2669" fmla="*/ f2146 1 f1489"/>
              <a:gd name="f2670" fmla="*/ f2147 1 f1490"/>
              <a:gd name="f2671" fmla="*/ f2148 1 f1489"/>
              <a:gd name="f2672" fmla="*/ f2149 1 f1490"/>
              <a:gd name="f2673" fmla="*/ f2150 1 f1490"/>
              <a:gd name="f2674" fmla="*/ f2151 1 f1490"/>
              <a:gd name="f2675" fmla="*/ f2152 1 f1489"/>
              <a:gd name="f2676" fmla="*/ f2153 1 f1490"/>
              <a:gd name="f2677" fmla="*/ f2154 1 f1489"/>
              <a:gd name="f2678" fmla="*/ f2155 1 f1490"/>
              <a:gd name="f2679" fmla="*/ f2156 1 f1489"/>
              <a:gd name="f2680" fmla="*/ f2157 1 f1490"/>
              <a:gd name="f2681" fmla="*/ f2158 1 f1489"/>
              <a:gd name="f2682" fmla="*/ f2159 1 f1490"/>
              <a:gd name="f2683" fmla="*/ f2160 1 f1489"/>
              <a:gd name="f2684" fmla="*/ f2161 1 f1490"/>
              <a:gd name="f2685" fmla="*/ f2162 1 f1490"/>
              <a:gd name="f2686" fmla="*/ f2163 1 f1490"/>
              <a:gd name="f2687" fmla="*/ f2164 1 f1489"/>
              <a:gd name="f2688" fmla="*/ f2165 1 f1490"/>
              <a:gd name="f2689" fmla="*/ f2166 1 f1489"/>
              <a:gd name="f2690" fmla="*/ f2167 1 f1490"/>
              <a:gd name="f2691" fmla="*/ f2168 1 f1489"/>
              <a:gd name="f2692" fmla="*/ f2169 1 f1490"/>
              <a:gd name="f2693" fmla="*/ f2170 1 f1489"/>
              <a:gd name="f2694" fmla="*/ f2171 1 f1490"/>
              <a:gd name="f2695" fmla="*/ f2172 1 f1489"/>
              <a:gd name="f2696" fmla="*/ f2173 1 f1490"/>
              <a:gd name="f2697" fmla="*/ f2174 1 f1489"/>
              <a:gd name="f2698" fmla="*/ f2175 1 f1490"/>
              <a:gd name="f2699" fmla="*/ f2176 1 f1489"/>
              <a:gd name="f2700" fmla="*/ f2177 1 f1490"/>
              <a:gd name="f2701" fmla="*/ f2178 1 f1489"/>
              <a:gd name="f2702" fmla="*/ f2179 1 f1490"/>
              <a:gd name="f2703" fmla="*/ f2180 1 f1489"/>
              <a:gd name="f2704" fmla="*/ f2181 1 f1490"/>
              <a:gd name="f2705" fmla="*/ f2182 1 f1489"/>
              <a:gd name="f2706" fmla="*/ f2183 1 f1490"/>
              <a:gd name="f2707" fmla="*/ f2184 1 f1489"/>
              <a:gd name="f2708" fmla="*/ f2185 1 f1490"/>
              <a:gd name="f2709" fmla="*/ f2186 1 f1489"/>
              <a:gd name="f2710" fmla="*/ f2187 1 f1490"/>
              <a:gd name="f2711" fmla="*/ f2188 1 f1489"/>
              <a:gd name="f2712" fmla="*/ f2189 1 f1490"/>
              <a:gd name="f2713" fmla="*/ f2190 1 f1489"/>
              <a:gd name="f2714" fmla="*/ f2191 1 f1490"/>
              <a:gd name="f2715" fmla="*/ f2192 1 f1489"/>
              <a:gd name="f2716" fmla="*/ f2193 1 f1490"/>
              <a:gd name="f2717" fmla="*/ f2194 1 f1489"/>
              <a:gd name="f2718" fmla="*/ f2195 1 f1490"/>
              <a:gd name="f2719" fmla="*/ f2196 1 f1489"/>
              <a:gd name="f2720" fmla="*/ f2197 1 f1490"/>
              <a:gd name="f2721" fmla="*/ f2198 1 f1489"/>
              <a:gd name="f2722" fmla="*/ f2199 1 f1490"/>
              <a:gd name="f2723" fmla="*/ f2200 1 f1489"/>
              <a:gd name="f2724" fmla="*/ f2201 1 f1490"/>
              <a:gd name="f2725" fmla="*/ f2202 1 f1489"/>
              <a:gd name="f2726" fmla="*/ f2203 1 f1490"/>
              <a:gd name="f2727" fmla="*/ f2204 1 f1489"/>
              <a:gd name="f2728" fmla="*/ f2205 1 f1490"/>
              <a:gd name="f2729" fmla="*/ f2206 1 f1489"/>
              <a:gd name="f2730" fmla="*/ f2207 1 f1490"/>
              <a:gd name="f2731" fmla="*/ f2208 1 f1489"/>
              <a:gd name="f2732" fmla="*/ f2209 1 f1490"/>
              <a:gd name="f2733" fmla="*/ f2210 1 f1489"/>
              <a:gd name="f2734" fmla="*/ f2211 1 f1490"/>
              <a:gd name="f2735" fmla="*/ f2212 1 f1489"/>
              <a:gd name="f2736" fmla="*/ f2213 1 f1490"/>
              <a:gd name="f2737" fmla="*/ f2214 1 f1489"/>
              <a:gd name="f2738" fmla="*/ f2215 1 f1490"/>
              <a:gd name="f2739" fmla="*/ f2216 1 f1489"/>
              <a:gd name="f2740" fmla="*/ f2217 1 f1490"/>
              <a:gd name="f2741" fmla="*/ f2218 1 f1489"/>
              <a:gd name="f2742" fmla="*/ f2219 1 f1490"/>
              <a:gd name="f2743" fmla="*/ f2220 1 f1489"/>
              <a:gd name="f2744" fmla="*/ f2221 1 f1490"/>
              <a:gd name="f2745" fmla="*/ f2222 1 f1489"/>
              <a:gd name="f2746" fmla="*/ f2223 1 f1490"/>
              <a:gd name="f2747" fmla="*/ f2224 1 f1489"/>
              <a:gd name="f2748" fmla="*/ f2225 1 f1490"/>
              <a:gd name="f2749" fmla="*/ f2226 1 f1490"/>
              <a:gd name="f2750" fmla="*/ f2227 1 f1490"/>
              <a:gd name="f2751" fmla="*/ f2228 1 f1489"/>
              <a:gd name="f2752" fmla="*/ f2229 1 f1490"/>
              <a:gd name="f2753" fmla="*/ f2230 1 f1489"/>
              <a:gd name="f2754" fmla="*/ f2231 1 f1490"/>
              <a:gd name="f2755" fmla="*/ f2232 1 f1489"/>
              <a:gd name="f2756" fmla="*/ f2233 1 f1490"/>
              <a:gd name="f2757" fmla="*/ f2234 1 f1489"/>
              <a:gd name="f2758" fmla="*/ f2235 1 f1490"/>
              <a:gd name="f2759" fmla="*/ f2236 1 f1490"/>
              <a:gd name="f2760" fmla="*/ f2237 1 f1490"/>
              <a:gd name="f2761" fmla="*/ f2238 1 f1489"/>
              <a:gd name="f2762" fmla="*/ f2239 1 f1490"/>
              <a:gd name="f2763" fmla="*/ f2240 1 f1489"/>
              <a:gd name="f2764" fmla="*/ f2241 1 f1490"/>
              <a:gd name="f2765" fmla="*/ f2242 1 f1490"/>
              <a:gd name="f2766" fmla="*/ f2243 1 f1490"/>
              <a:gd name="f2767" fmla="*/ f2244 1 f1489"/>
              <a:gd name="f2768" fmla="*/ f2245 1 f1490"/>
              <a:gd name="f2769" fmla="*/ f2246 1 f1489"/>
              <a:gd name="f2770" fmla="*/ f2247 1 f1490"/>
              <a:gd name="f2771" fmla="*/ f2248 1 f1489"/>
              <a:gd name="f2772" fmla="*/ f2249 1 f1490"/>
              <a:gd name="f2773" fmla="*/ f2250 1 f1489"/>
              <a:gd name="f2774" fmla="*/ f2251 1 f1490"/>
              <a:gd name="f2775" fmla="*/ f2252 1 f1489"/>
              <a:gd name="f2776" fmla="*/ f2253 1 f1490"/>
              <a:gd name="f2777" fmla="*/ f2254 1 f1489"/>
              <a:gd name="f2778" fmla="*/ f2255 1 f1490"/>
              <a:gd name="f2779" fmla="*/ f2256 1 f1489"/>
              <a:gd name="f2780" fmla="*/ f2257 1 f1490"/>
              <a:gd name="f2781" fmla="*/ f2258 1 f1489"/>
              <a:gd name="f2782" fmla="*/ f2259 1 f1490"/>
              <a:gd name="f2783" fmla="*/ f2260 1 f1489"/>
              <a:gd name="f2784" fmla="*/ f2261 1 f1490"/>
              <a:gd name="f2785" fmla="*/ f2262 1 f1489"/>
              <a:gd name="f2786" fmla="*/ f2263 1 f1490"/>
              <a:gd name="f2787" fmla="*/ f2264 1 f1489"/>
              <a:gd name="f2788" fmla="*/ f2265 1 f1490"/>
              <a:gd name="f2789" fmla="*/ f2266 1 f1489"/>
              <a:gd name="f2790" fmla="*/ f2267 1 f1490"/>
              <a:gd name="f2791" fmla="*/ f2268 1 f1489"/>
              <a:gd name="f2792" fmla="*/ f2269 1 f1490"/>
              <a:gd name="f2793" fmla="*/ f2270 1 f1489"/>
              <a:gd name="f2794" fmla="*/ f2271 1 f1490"/>
              <a:gd name="f2795" fmla="*/ f2272 1 f1489"/>
              <a:gd name="f2796" fmla="*/ f2273 1 f1490"/>
              <a:gd name="f2797" fmla="*/ f2274 1 f1489"/>
              <a:gd name="f2798" fmla="*/ f2275 1 f1490"/>
              <a:gd name="f2799" fmla="*/ f2276 1 f1489"/>
              <a:gd name="f2800" fmla="*/ f2277 1 f1490"/>
              <a:gd name="f2801" fmla="*/ f2278 1 f1489"/>
              <a:gd name="f2802" fmla="*/ f2279 1 f1490"/>
              <a:gd name="f2803" fmla="*/ f2280 1 f1489"/>
              <a:gd name="f2804" fmla="*/ f2281 1 f1490"/>
              <a:gd name="f2805" fmla="*/ f2282 1 f1489"/>
              <a:gd name="f2806" fmla="*/ f2283 1 f1490"/>
              <a:gd name="f2807" fmla="*/ f2284 1 f1489"/>
              <a:gd name="f2808" fmla="*/ f2285 1 f1490"/>
              <a:gd name="f2809" fmla="*/ f2286 1 f1489"/>
              <a:gd name="f2810" fmla="*/ f2287 1 f1490"/>
              <a:gd name="f2811" fmla="*/ f2288 1 f1489"/>
              <a:gd name="f2812" fmla="*/ f2289 1 f1490"/>
              <a:gd name="f2813" fmla="*/ f2290 1 f1489"/>
              <a:gd name="f2814" fmla="*/ f2291 1 f1490"/>
              <a:gd name="f2815" fmla="*/ f2292 1 f1489"/>
              <a:gd name="f2816" fmla="*/ f2293 1 f1490"/>
              <a:gd name="f2817" fmla="*/ f2294 1 f1489"/>
              <a:gd name="f2818" fmla="*/ f2295 1 f1490"/>
              <a:gd name="f2819" fmla="*/ f2296 1 f1489"/>
              <a:gd name="f2820" fmla="*/ f2297 1 f1490"/>
              <a:gd name="f2821" fmla="*/ f2298 1 f1489"/>
              <a:gd name="f2822" fmla="*/ f2299 1 f1490"/>
              <a:gd name="f2823" fmla="*/ f2300 1 f1489"/>
              <a:gd name="f2824" fmla="*/ f2301 1 f1490"/>
              <a:gd name="f2825" fmla="*/ f2302 1 f1489"/>
              <a:gd name="f2826" fmla="*/ f2303 1 f1490"/>
              <a:gd name="f2827" fmla="*/ f2304 1 f1490"/>
              <a:gd name="f2828" fmla="*/ f2305 1 f1490"/>
              <a:gd name="f2829" fmla="*/ f2306 1 f1489"/>
              <a:gd name="f2830" fmla="*/ f2307 1 f1490"/>
              <a:gd name="f2831" fmla="*/ f2308 1 f1489"/>
              <a:gd name="f2832" fmla="*/ f2309 1 f1490"/>
              <a:gd name="f2833" fmla="*/ f2310 1 f1489"/>
              <a:gd name="f2834" fmla="*/ f2311 1 f1490"/>
              <a:gd name="f2835" fmla="*/ f2312 1 f1490"/>
              <a:gd name="f2836" fmla="*/ f2313 1 f1490"/>
              <a:gd name="f2837" fmla="*/ f2314 1 f1489"/>
              <a:gd name="f2838" fmla="*/ f2315 1 f1490"/>
              <a:gd name="f2839" fmla="*/ f2316 1 f1489"/>
              <a:gd name="f2840" fmla="*/ f2317 1 f1490"/>
              <a:gd name="f2841" fmla="*/ f2318 1 f1489"/>
              <a:gd name="f2842" fmla="*/ f2319 1 f1490"/>
              <a:gd name="f2843" fmla="*/ f2320 1 f1489"/>
              <a:gd name="f2844" fmla="*/ f2321 1 f1490"/>
              <a:gd name="f2845" fmla="*/ f2322 1 f1489"/>
              <a:gd name="f2846" fmla="*/ f2323 1 f1490"/>
              <a:gd name="f2847" fmla="*/ f2324 1 f1489"/>
              <a:gd name="f2848" fmla="*/ f2325 1 f1490"/>
              <a:gd name="f2849" fmla="*/ f2326 1 f1489"/>
              <a:gd name="f2850" fmla="*/ f2327 1 f1490"/>
              <a:gd name="f2851" fmla="*/ f2328 1 f1489"/>
              <a:gd name="f2852" fmla="*/ f2329 1 f1490"/>
              <a:gd name="f2853" fmla="*/ f2330 1 f1489"/>
              <a:gd name="f2854" fmla="*/ f2331 1 f1490"/>
              <a:gd name="f2855" fmla="*/ f2332 1 f1489"/>
              <a:gd name="f2856" fmla="*/ f2333 1 f1490"/>
              <a:gd name="f2857" fmla="*/ f2334 1 f1489"/>
              <a:gd name="f2858" fmla="*/ f2335 1 f1490"/>
              <a:gd name="f2859" fmla="*/ f2336 1 f1489"/>
              <a:gd name="f2860" fmla="*/ f2337 1 f1490"/>
              <a:gd name="f2861" fmla="*/ f2338 1 f1489"/>
              <a:gd name="f2862" fmla="*/ f2339 1 f1490"/>
              <a:gd name="f2863" fmla="*/ f2340 1 f1489"/>
              <a:gd name="f2864" fmla="*/ f2341 1 f1490"/>
              <a:gd name="f2865" fmla="*/ f2342 1 f1489"/>
              <a:gd name="f2866" fmla="*/ f2343 1 f1490"/>
              <a:gd name="f2867" fmla="*/ f2344 1 f1489"/>
              <a:gd name="f2868" fmla="*/ f2345 1 f1490"/>
              <a:gd name="f2869" fmla="*/ f2346 1 f1489"/>
              <a:gd name="f2870" fmla="*/ f2347 1 f1490"/>
              <a:gd name="f2871" fmla="*/ f2348 1 f1489"/>
              <a:gd name="f2872" fmla="*/ f2349 1 f1490"/>
              <a:gd name="f2873" fmla="*/ f2350 1 f1489"/>
              <a:gd name="f2874" fmla="*/ f2351 1 f1490"/>
              <a:gd name="f2875" fmla="*/ f2352 1 f1489"/>
              <a:gd name="f2876" fmla="*/ f2353 1 f1490"/>
              <a:gd name="f2877" fmla="*/ f2354 1 f1489"/>
              <a:gd name="f2878" fmla="*/ f2355 1 f1490"/>
              <a:gd name="f2879" fmla="*/ f2356 1 f1489"/>
              <a:gd name="f2880" fmla="*/ f2357 1 f1490"/>
              <a:gd name="f2881" fmla="*/ f2358 1 f1489"/>
              <a:gd name="f2882" fmla="*/ f2359 1 f1490"/>
              <a:gd name="f2883" fmla="*/ f2360 1 f1489"/>
              <a:gd name="f2884" fmla="*/ f2361 1 f1490"/>
              <a:gd name="f2885" fmla="*/ f2362 1 f1489"/>
              <a:gd name="f2886" fmla="*/ f2363 1 f1490"/>
              <a:gd name="f2887" fmla="*/ f2364 1 f1489"/>
              <a:gd name="f2888" fmla="*/ f2365 1 f1490"/>
              <a:gd name="f2889" fmla="*/ f2366 1 f1489"/>
              <a:gd name="f2890" fmla="*/ f2367 1 f1490"/>
              <a:gd name="f2891" fmla="*/ f2368 1 f1489"/>
              <a:gd name="f2892" fmla="*/ f2369 1 f1490"/>
              <a:gd name="f2893" fmla="*/ f2370 1 f1489"/>
              <a:gd name="f2894" fmla="*/ f2371 1 f1490"/>
              <a:gd name="f2895" fmla="*/ f2372 1 f1489"/>
              <a:gd name="f2896" fmla="*/ f2373 1 f1490"/>
              <a:gd name="f2897" fmla="*/ f2374 1 f1489"/>
              <a:gd name="f2898" fmla="*/ f2375 1 f1490"/>
              <a:gd name="f2899" fmla="*/ f2376 1 f1489"/>
              <a:gd name="f2900" fmla="*/ f2377 1 f1490"/>
              <a:gd name="f2901" fmla="*/ f2378 1 f1489"/>
              <a:gd name="f2902" fmla="*/ f2379 1 f1490"/>
              <a:gd name="f2903" fmla="*/ f2380 1 f1489"/>
              <a:gd name="f2904" fmla="*/ f2381 1 f1490"/>
              <a:gd name="f2905" fmla="*/ f2382 1 f1489"/>
              <a:gd name="f2906" fmla="*/ f2383 1 f1490"/>
              <a:gd name="f2907" fmla="*/ f2384 1 f1489"/>
              <a:gd name="f2908" fmla="*/ f2385 1 f1490"/>
              <a:gd name="f2909" fmla="*/ f2386 1 f1489"/>
              <a:gd name="f2910" fmla="*/ f2387 1 f1490"/>
              <a:gd name="f2911" fmla="*/ f2388 1 f1489"/>
              <a:gd name="f2912" fmla="*/ f2389 1 f1490"/>
              <a:gd name="f2913" fmla="*/ f2390 1 f1489"/>
              <a:gd name="f2914" fmla="*/ f2391 1 f1490"/>
              <a:gd name="f2915" fmla="*/ f2392 1 f1489"/>
              <a:gd name="f2916" fmla="*/ f2393 1 f1490"/>
              <a:gd name="f2917" fmla="*/ f2394 1 f1489"/>
              <a:gd name="f2918" fmla="*/ f2395 1 f1490"/>
              <a:gd name="f2919" fmla="*/ f2396 1 f1489"/>
              <a:gd name="f2920" fmla="*/ f2397 1 f1490"/>
              <a:gd name="f2921" fmla="*/ f2398 1 f1489"/>
              <a:gd name="f2922" fmla="*/ f2399 1 f1490"/>
              <a:gd name="f2923" fmla="*/ f2400 1 f1489"/>
              <a:gd name="f2924" fmla="*/ f2401 1 f1490"/>
              <a:gd name="f2925" fmla="*/ f2402 1 f1489"/>
              <a:gd name="f2926" fmla="*/ f2403 1 f1490"/>
              <a:gd name="f2927" fmla="*/ f2404 1 f1489"/>
              <a:gd name="f2928" fmla="*/ f2405 1 f1490"/>
              <a:gd name="f2929" fmla="*/ f2406 1 f1489"/>
              <a:gd name="f2930" fmla="*/ f2407 1 f1490"/>
              <a:gd name="f2931" fmla="*/ f2408 1 f1489"/>
              <a:gd name="f2932" fmla="*/ f2409 1 f1490"/>
              <a:gd name="f2933" fmla="*/ f2410 1 f1489"/>
              <a:gd name="f2934" fmla="*/ f2411 1 f1490"/>
              <a:gd name="f2935" fmla="*/ f2412 1 f1489"/>
              <a:gd name="f2936" fmla="*/ f2413 1 f1490"/>
              <a:gd name="f2937" fmla="*/ f2414 1 f1490"/>
              <a:gd name="f2938" fmla="*/ f2415 1 f1490"/>
              <a:gd name="f2939" fmla="*/ f2416 1 f1489"/>
              <a:gd name="f2940" fmla="*/ f2417 1 f1490"/>
              <a:gd name="f2941" fmla="*/ f2418 1 f1489"/>
              <a:gd name="f2942" fmla="*/ f2419 1 f1490"/>
              <a:gd name="f2943" fmla="*/ f2420 1 f1489"/>
              <a:gd name="f2944" fmla="*/ f2421 1 f1490"/>
              <a:gd name="f2945" fmla="*/ f2422 1 f1489"/>
              <a:gd name="f2946" fmla="*/ f2423 1 f1490"/>
              <a:gd name="f2947" fmla="*/ f2424 1 f1489"/>
              <a:gd name="f2948" fmla="*/ f2425 1 f1490"/>
              <a:gd name="f2949" fmla="*/ f2426 1 f1489"/>
              <a:gd name="f2950" fmla="*/ f2427 1 f1490"/>
              <a:gd name="f2951" fmla="*/ f2428 1 f1489"/>
              <a:gd name="f2952" fmla="*/ f2429 1 f1490"/>
              <a:gd name="f2953" fmla="*/ f2430 1 f1489"/>
              <a:gd name="f2954" fmla="*/ f2431 1 f1490"/>
              <a:gd name="f2955" fmla="*/ f2432 1 f1489"/>
              <a:gd name="f2956" fmla="*/ f2433 1 f1490"/>
              <a:gd name="f2957" fmla="*/ f2434 1 f1489"/>
              <a:gd name="f2958" fmla="*/ f2435 1 f1490"/>
              <a:gd name="f2959" fmla="*/ f2436 1 f1489"/>
              <a:gd name="f2960" fmla="*/ f2437 1 f1490"/>
              <a:gd name="f2961" fmla="*/ f2438 1 f1489"/>
              <a:gd name="f2962" fmla="*/ f2439 1 f1490"/>
              <a:gd name="f2963" fmla="*/ f2440 1 f1489"/>
              <a:gd name="f2964" fmla="*/ f2441 1 f1490"/>
              <a:gd name="f2965" fmla="*/ f2442 1 f1489"/>
              <a:gd name="f2966" fmla="*/ f2443 1 f1490"/>
              <a:gd name="f2967" fmla="*/ f2444 1 f1489"/>
              <a:gd name="f2968" fmla="*/ f2445 1 f1490"/>
              <a:gd name="f2969" fmla="*/ f2446 1 f1489"/>
              <a:gd name="f2970" fmla="*/ f2447 1 f1490"/>
              <a:gd name="f2971" fmla="*/ f2448 1 f1489"/>
              <a:gd name="f2972" fmla="*/ f2449 1 f1490"/>
              <a:gd name="f2973" fmla="*/ f2450 1 f1489"/>
              <a:gd name="f2974" fmla="*/ f2451 1 f1490"/>
              <a:gd name="f2975" fmla="*/ f2452 1 f1489"/>
              <a:gd name="f2976" fmla="*/ f2453 1 f1490"/>
              <a:gd name="f2977" fmla="*/ f2454 1 f1489"/>
              <a:gd name="f2978" fmla="*/ f2455 1 f1490"/>
              <a:gd name="f2979" fmla="*/ f2456 1 f1489"/>
              <a:gd name="f2980" fmla="*/ f2457 1 f1490"/>
              <a:gd name="f2981" fmla="*/ f2458 1 f1489"/>
              <a:gd name="f2982" fmla="*/ f2459 1 f1490"/>
              <a:gd name="f2983" fmla="*/ f2460 1 f1489"/>
              <a:gd name="f2984" fmla="*/ f2461 1 f1490"/>
              <a:gd name="f2985" fmla="*/ f2462 1 f1489"/>
              <a:gd name="f2986" fmla="*/ f2463 1 f1490"/>
              <a:gd name="f2987" fmla="*/ f2464 1 f1489"/>
              <a:gd name="f2988" fmla="*/ f2465 1 f1490"/>
              <a:gd name="f2989" fmla="*/ f2466 1 f1489"/>
              <a:gd name="f2990" fmla="*/ f2467 1 f1490"/>
              <a:gd name="f2991" fmla="*/ f2468 1 f1489"/>
              <a:gd name="f2992" fmla="*/ f2469 1 f1490"/>
              <a:gd name="f2993" fmla="*/ f2470 1 f1489"/>
              <a:gd name="f2994" fmla="*/ f2471 1 f1490"/>
              <a:gd name="f2995" fmla="*/ f2472 1 f1489"/>
              <a:gd name="f2996" fmla="*/ f2473 1 f1490"/>
              <a:gd name="f2997" fmla="*/ f2474 1 f1489"/>
              <a:gd name="f2998" fmla="*/ f2475 1 f1490"/>
              <a:gd name="f2999" fmla="*/ f2476 1 f1489"/>
              <a:gd name="f3000" fmla="*/ f2477 1 f1490"/>
              <a:gd name="f3001" fmla="*/ f2478 1 f1489"/>
              <a:gd name="f3002" fmla="*/ f2479 1 f1490"/>
              <a:gd name="f3003" fmla="*/ f2480 1 f1489"/>
              <a:gd name="f3004" fmla="*/ f2481 1 f1490"/>
              <a:gd name="f3005" fmla="*/ f2482 1 f1489"/>
              <a:gd name="f3006" fmla="*/ f2483 1 f1490"/>
              <a:gd name="f3007" fmla="*/ f2484 1 f1489"/>
              <a:gd name="f3008" fmla="*/ f2485 1 f1490"/>
              <a:gd name="f3009" fmla="*/ f2486 1 f1489"/>
              <a:gd name="f3010" fmla="*/ f2487 1 f1490"/>
              <a:gd name="f3011" fmla="*/ f2488 1 f1489"/>
              <a:gd name="f3012" fmla="*/ f2489 1 f1490"/>
              <a:gd name="f3013" fmla="*/ f2490 1 f1489"/>
              <a:gd name="f3014" fmla="*/ f2491 1 f1490"/>
              <a:gd name="f3015" fmla="*/ f2492 1 f1489"/>
              <a:gd name="f3016" fmla="*/ f2493 1 f1490"/>
              <a:gd name="f3017" fmla="*/ f2494 1 f1489"/>
              <a:gd name="f3018" fmla="*/ f2495 1 f1490"/>
              <a:gd name="f3019" fmla="*/ f2496 1 f1489"/>
              <a:gd name="f3020" fmla="*/ f2497 1 f1490"/>
              <a:gd name="f3021" fmla="*/ f2498 1 f1489"/>
              <a:gd name="f3022" fmla="*/ f2499 1 f1490"/>
              <a:gd name="f3023" fmla="*/ f2500 1 f1489"/>
              <a:gd name="f3024" fmla="*/ f2501 1 f1490"/>
              <a:gd name="f3025" fmla="*/ f2502 1 f1489"/>
              <a:gd name="f3026" fmla="*/ f2503 1 f1490"/>
              <a:gd name="f3027" fmla="*/ f2504 1 f1489"/>
              <a:gd name="f3028" fmla="*/ f2505 1 f1490"/>
              <a:gd name="f3029" fmla="*/ f2506 1 f1489"/>
              <a:gd name="f3030" fmla="*/ f2507 1 f1490"/>
              <a:gd name="f3031" fmla="*/ f2508 1 f1489"/>
              <a:gd name="f3032" fmla="*/ f2509 1 f1490"/>
              <a:gd name="f3033" fmla="*/ f2510 1 f1489"/>
              <a:gd name="f3034" fmla="*/ f2511 1 f1490"/>
              <a:gd name="f3035" fmla="*/ f2512 1 f1489"/>
              <a:gd name="f3036" fmla="*/ f2513 1 f1490"/>
              <a:gd name="f3037" fmla="*/ f2514 1 f1489"/>
              <a:gd name="f3038" fmla="*/ f2515 1 f1490"/>
              <a:gd name="f3039" fmla="*/ f2516 1 f1489"/>
              <a:gd name="f3040" fmla="*/ f2517 1 f1490"/>
              <a:gd name="f3041" fmla="*/ f2518 1 f1489"/>
              <a:gd name="f3042" fmla="*/ f2519 1 f1490"/>
              <a:gd name="f3043" fmla="*/ f2520 1 f1489"/>
              <a:gd name="f3044" fmla="*/ f2521 1 f1490"/>
              <a:gd name="f3045" fmla="*/ f2522 1 f1489"/>
              <a:gd name="f3046" fmla="*/ f2523 1 f1490"/>
              <a:gd name="f3047" fmla="*/ f2524 1 f1489"/>
              <a:gd name="f3048" fmla="*/ f2525 1 f1490"/>
              <a:gd name="f3049" fmla="*/ f2526 1 f1489"/>
              <a:gd name="f3050" fmla="*/ f2527 1 f1490"/>
              <a:gd name="f3051" fmla="*/ f2528 1 f1489"/>
              <a:gd name="f3052" fmla="*/ f2529 1 f1490"/>
              <a:gd name="f3053" fmla="*/ f2530 f1480 1"/>
              <a:gd name="f3054" fmla="*/ f2531 f1480 1"/>
              <a:gd name="f3055" fmla="*/ f2533 f1481 1"/>
              <a:gd name="f3056" fmla="*/ f2532 f1481 1"/>
              <a:gd name="f3057" fmla="*/ f2534 f1480 1"/>
              <a:gd name="f3058" fmla="*/ f2535 f1481 1"/>
              <a:gd name="f3059" fmla="*/ f2536 f1480 1"/>
              <a:gd name="f3060" fmla="*/ f2537 f1481 1"/>
              <a:gd name="f3061" fmla="*/ f2538 f1480 1"/>
              <a:gd name="f3062" fmla="*/ f2539 f1481 1"/>
              <a:gd name="f3063" fmla="*/ f2540 f1480 1"/>
              <a:gd name="f3064" fmla="*/ f2541 f1481 1"/>
              <a:gd name="f3065" fmla="*/ f2542 f1480 1"/>
              <a:gd name="f3066" fmla="*/ f2543 f1481 1"/>
              <a:gd name="f3067" fmla="*/ f2544 f1480 1"/>
              <a:gd name="f3068" fmla="*/ f2545 f1481 1"/>
              <a:gd name="f3069" fmla="*/ f2546 f1480 1"/>
              <a:gd name="f3070" fmla="*/ f2547 f1481 1"/>
              <a:gd name="f3071" fmla="*/ f2548 f1480 1"/>
              <a:gd name="f3072" fmla="*/ f2549 f1481 1"/>
              <a:gd name="f3073" fmla="*/ f2550 f1480 1"/>
              <a:gd name="f3074" fmla="*/ f2551 f1481 1"/>
              <a:gd name="f3075" fmla="*/ f2552 f1480 1"/>
              <a:gd name="f3076" fmla="*/ f2553 f1481 1"/>
              <a:gd name="f3077" fmla="*/ f2554 f1480 1"/>
              <a:gd name="f3078" fmla="*/ f2555 f1481 1"/>
              <a:gd name="f3079" fmla="*/ f2556 f1480 1"/>
              <a:gd name="f3080" fmla="*/ f2557 f1481 1"/>
              <a:gd name="f3081" fmla="*/ f2558 f1480 1"/>
              <a:gd name="f3082" fmla="*/ f2559 f1481 1"/>
              <a:gd name="f3083" fmla="*/ f2560 f1480 1"/>
              <a:gd name="f3084" fmla="*/ f2561 f1481 1"/>
              <a:gd name="f3085" fmla="*/ f2562 f1481 1"/>
              <a:gd name="f3086" fmla="*/ f2563 f1480 1"/>
              <a:gd name="f3087" fmla="*/ f2564 f1481 1"/>
              <a:gd name="f3088" fmla="*/ f2565 f1480 1"/>
              <a:gd name="f3089" fmla="*/ f2566 f1481 1"/>
              <a:gd name="f3090" fmla="*/ f2567 f1480 1"/>
              <a:gd name="f3091" fmla="*/ f2568 f1481 1"/>
              <a:gd name="f3092" fmla="*/ f2569 f1480 1"/>
              <a:gd name="f3093" fmla="*/ f2570 f1481 1"/>
              <a:gd name="f3094" fmla="*/ f2571 f1480 1"/>
              <a:gd name="f3095" fmla="*/ f2572 f1481 1"/>
              <a:gd name="f3096" fmla="*/ f2573 f1480 1"/>
              <a:gd name="f3097" fmla="*/ f2574 f1481 1"/>
              <a:gd name="f3098" fmla="*/ f2575 f1480 1"/>
              <a:gd name="f3099" fmla="*/ f2576 f1481 1"/>
              <a:gd name="f3100" fmla="*/ f2577 f1480 1"/>
              <a:gd name="f3101" fmla="*/ f2578 f1481 1"/>
              <a:gd name="f3102" fmla="*/ f2579 f1480 1"/>
              <a:gd name="f3103" fmla="*/ f2580 f1481 1"/>
              <a:gd name="f3104" fmla="*/ f2581 f1480 1"/>
              <a:gd name="f3105" fmla="*/ f2582 f1481 1"/>
              <a:gd name="f3106" fmla="*/ f2583 f1480 1"/>
              <a:gd name="f3107" fmla="*/ f2584 f1481 1"/>
              <a:gd name="f3108" fmla="*/ f2585 f1480 1"/>
              <a:gd name="f3109" fmla="*/ f2586 f1481 1"/>
              <a:gd name="f3110" fmla="*/ f2587 f1480 1"/>
              <a:gd name="f3111" fmla="*/ f2588 f1481 1"/>
              <a:gd name="f3112" fmla="*/ f2589 f1480 1"/>
              <a:gd name="f3113" fmla="*/ f2590 f1481 1"/>
              <a:gd name="f3114" fmla="*/ f2591 f1480 1"/>
              <a:gd name="f3115" fmla="*/ f2592 f1481 1"/>
              <a:gd name="f3116" fmla="*/ f2593 f1480 1"/>
              <a:gd name="f3117" fmla="*/ f2594 f1481 1"/>
              <a:gd name="f3118" fmla="*/ f2595 f1480 1"/>
              <a:gd name="f3119" fmla="*/ f2596 f1481 1"/>
              <a:gd name="f3120" fmla="*/ f2597 f1480 1"/>
              <a:gd name="f3121" fmla="*/ f2598 f1481 1"/>
              <a:gd name="f3122" fmla="*/ f2599 f1480 1"/>
              <a:gd name="f3123" fmla="*/ f2600 f1481 1"/>
              <a:gd name="f3124" fmla="*/ f2601 f1480 1"/>
              <a:gd name="f3125" fmla="*/ f2602 f1481 1"/>
              <a:gd name="f3126" fmla="*/ f2603 f1480 1"/>
              <a:gd name="f3127" fmla="*/ f2604 f1481 1"/>
              <a:gd name="f3128" fmla="*/ f2605 f1480 1"/>
              <a:gd name="f3129" fmla="*/ f2606 f1481 1"/>
              <a:gd name="f3130" fmla="*/ f2607 f1480 1"/>
              <a:gd name="f3131" fmla="*/ f2608 f1481 1"/>
              <a:gd name="f3132" fmla="*/ f2609 f1480 1"/>
              <a:gd name="f3133" fmla="*/ f2610 f1481 1"/>
              <a:gd name="f3134" fmla="*/ f2611 f1480 1"/>
              <a:gd name="f3135" fmla="*/ f2612 f1481 1"/>
              <a:gd name="f3136" fmla="*/ f2613 f1480 1"/>
              <a:gd name="f3137" fmla="*/ f2614 f1481 1"/>
              <a:gd name="f3138" fmla="*/ f2615 f1480 1"/>
              <a:gd name="f3139" fmla="*/ f2616 f1481 1"/>
              <a:gd name="f3140" fmla="*/ f2617 f1480 1"/>
              <a:gd name="f3141" fmla="*/ f2618 f1481 1"/>
              <a:gd name="f3142" fmla="*/ f2619 f1480 1"/>
              <a:gd name="f3143" fmla="*/ f2620 f1481 1"/>
              <a:gd name="f3144" fmla="*/ f2621 f1480 1"/>
              <a:gd name="f3145" fmla="*/ f2622 f1481 1"/>
              <a:gd name="f3146" fmla="*/ f2623 f1480 1"/>
              <a:gd name="f3147" fmla="*/ f2624 f1481 1"/>
              <a:gd name="f3148" fmla="*/ f2625 f1480 1"/>
              <a:gd name="f3149" fmla="*/ f2626 f1481 1"/>
              <a:gd name="f3150" fmla="*/ f2627 f1480 1"/>
              <a:gd name="f3151" fmla="*/ f2628 f1481 1"/>
              <a:gd name="f3152" fmla="*/ f2629 f1480 1"/>
              <a:gd name="f3153" fmla="*/ f2630 f1481 1"/>
              <a:gd name="f3154" fmla="*/ f2631 f1480 1"/>
              <a:gd name="f3155" fmla="*/ f2632 f1481 1"/>
              <a:gd name="f3156" fmla="*/ f2633 f1480 1"/>
              <a:gd name="f3157" fmla="*/ f2634 f1481 1"/>
              <a:gd name="f3158" fmla="*/ f2635 f1480 1"/>
              <a:gd name="f3159" fmla="*/ f2636 f1481 1"/>
              <a:gd name="f3160" fmla="*/ f2637 f1480 1"/>
              <a:gd name="f3161" fmla="*/ f2638 f1481 1"/>
              <a:gd name="f3162" fmla="*/ f2639 f1480 1"/>
              <a:gd name="f3163" fmla="*/ f2640 f1481 1"/>
              <a:gd name="f3164" fmla="*/ f2641 f1481 1"/>
              <a:gd name="f3165" fmla="*/ f2642 f1481 1"/>
              <a:gd name="f3166" fmla="*/ f2643 f1480 1"/>
              <a:gd name="f3167" fmla="*/ f2644 f1481 1"/>
              <a:gd name="f3168" fmla="*/ f2645 f1480 1"/>
              <a:gd name="f3169" fmla="*/ f2646 f1481 1"/>
              <a:gd name="f3170" fmla="*/ f2647 f1480 1"/>
              <a:gd name="f3171" fmla="*/ f2648 f1481 1"/>
              <a:gd name="f3172" fmla="*/ f2649 f1480 1"/>
              <a:gd name="f3173" fmla="*/ f2650 f1481 1"/>
              <a:gd name="f3174" fmla="*/ f2651 f1480 1"/>
              <a:gd name="f3175" fmla="*/ f2652 f1481 1"/>
              <a:gd name="f3176" fmla="*/ f2653 f1480 1"/>
              <a:gd name="f3177" fmla="*/ f2654 f1481 1"/>
              <a:gd name="f3178" fmla="*/ f2655 f1480 1"/>
              <a:gd name="f3179" fmla="*/ f2656 f1481 1"/>
              <a:gd name="f3180" fmla="*/ f2657 f1480 1"/>
              <a:gd name="f3181" fmla="*/ f2658 f1481 1"/>
              <a:gd name="f3182" fmla="*/ f2659 f1480 1"/>
              <a:gd name="f3183" fmla="*/ f2660 f1481 1"/>
              <a:gd name="f3184" fmla="*/ f2661 f1480 1"/>
              <a:gd name="f3185" fmla="*/ f2662 f1481 1"/>
              <a:gd name="f3186" fmla="*/ f2663 f1480 1"/>
              <a:gd name="f3187" fmla="*/ f2664 f1481 1"/>
              <a:gd name="f3188" fmla="*/ f2665 f1480 1"/>
              <a:gd name="f3189" fmla="*/ f2666 f1481 1"/>
              <a:gd name="f3190" fmla="*/ f2667 f1480 1"/>
              <a:gd name="f3191" fmla="*/ f2668 f1481 1"/>
              <a:gd name="f3192" fmla="*/ f2669 f1480 1"/>
              <a:gd name="f3193" fmla="*/ f2670 f1481 1"/>
              <a:gd name="f3194" fmla="*/ f2671 f1480 1"/>
              <a:gd name="f3195" fmla="*/ f2672 f1481 1"/>
              <a:gd name="f3196" fmla="*/ f2673 f1481 1"/>
              <a:gd name="f3197" fmla="*/ f2674 f1481 1"/>
              <a:gd name="f3198" fmla="*/ f2675 f1480 1"/>
              <a:gd name="f3199" fmla="*/ f2676 f1481 1"/>
              <a:gd name="f3200" fmla="*/ f2677 f1480 1"/>
              <a:gd name="f3201" fmla="*/ f2678 f1481 1"/>
              <a:gd name="f3202" fmla="*/ f2679 f1480 1"/>
              <a:gd name="f3203" fmla="*/ f2680 f1481 1"/>
              <a:gd name="f3204" fmla="*/ f2681 f1480 1"/>
              <a:gd name="f3205" fmla="*/ f2682 f1481 1"/>
              <a:gd name="f3206" fmla="*/ f2683 f1480 1"/>
              <a:gd name="f3207" fmla="*/ f2684 f1481 1"/>
              <a:gd name="f3208" fmla="*/ f2685 f1481 1"/>
              <a:gd name="f3209" fmla="*/ f2686 f1481 1"/>
              <a:gd name="f3210" fmla="*/ f2687 f1480 1"/>
              <a:gd name="f3211" fmla="*/ f2688 f1481 1"/>
              <a:gd name="f3212" fmla="*/ f2689 f1480 1"/>
              <a:gd name="f3213" fmla="*/ f2690 f1481 1"/>
              <a:gd name="f3214" fmla="*/ f2691 f1480 1"/>
              <a:gd name="f3215" fmla="*/ f2692 f1481 1"/>
              <a:gd name="f3216" fmla="*/ f2693 f1480 1"/>
              <a:gd name="f3217" fmla="*/ f2694 f1481 1"/>
              <a:gd name="f3218" fmla="*/ f2695 f1480 1"/>
              <a:gd name="f3219" fmla="*/ f2696 f1481 1"/>
              <a:gd name="f3220" fmla="*/ f2697 f1480 1"/>
              <a:gd name="f3221" fmla="*/ f2698 f1481 1"/>
              <a:gd name="f3222" fmla="*/ f2699 f1480 1"/>
              <a:gd name="f3223" fmla="*/ f2700 f1481 1"/>
              <a:gd name="f3224" fmla="*/ f2701 f1480 1"/>
              <a:gd name="f3225" fmla="*/ f2702 f1481 1"/>
              <a:gd name="f3226" fmla="*/ f2703 f1480 1"/>
              <a:gd name="f3227" fmla="*/ f2704 f1481 1"/>
              <a:gd name="f3228" fmla="*/ f2705 f1480 1"/>
              <a:gd name="f3229" fmla="*/ f2706 f1481 1"/>
              <a:gd name="f3230" fmla="*/ f2707 f1480 1"/>
              <a:gd name="f3231" fmla="*/ f2708 f1481 1"/>
              <a:gd name="f3232" fmla="*/ f2709 f1480 1"/>
              <a:gd name="f3233" fmla="*/ f2710 f1481 1"/>
              <a:gd name="f3234" fmla="*/ f2711 f1480 1"/>
              <a:gd name="f3235" fmla="*/ f2712 f1481 1"/>
              <a:gd name="f3236" fmla="*/ f2713 f1480 1"/>
              <a:gd name="f3237" fmla="*/ f2714 f1481 1"/>
              <a:gd name="f3238" fmla="*/ f2715 f1480 1"/>
              <a:gd name="f3239" fmla="*/ f2716 f1481 1"/>
              <a:gd name="f3240" fmla="*/ f2717 f1480 1"/>
              <a:gd name="f3241" fmla="*/ f2718 f1481 1"/>
              <a:gd name="f3242" fmla="*/ f2719 f1480 1"/>
              <a:gd name="f3243" fmla="*/ f2720 f1481 1"/>
              <a:gd name="f3244" fmla="*/ f2721 f1480 1"/>
              <a:gd name="f3245" fmla="*/ f2722 f1481 1"/>
              <a:gd name="f3246" fmla="*/ f2723 f1480 1"/>
              <a:gd name="f3247" fmla="*/ f2724 f1481 1"/>
              <a:gd name="f3248" fmla="*/ f2725 f1480 1"/>
              <a:gd name="f3249" fmla="*/ f2726 f1481 1"/>
              <a:gd name="f3250" fmla="*/ f2727 f1480 1"/>
              <a:gd name="f3251" fmla="*/ f2728 f1481 1"/>
              <a:gd name="f3252" fmla="*/ f2729 f1480 1"/>
              <a:gd name="f3253" fmla="*/ f2730 f1481 1"/>
              <a:gd name="f3254" fmla="*/ f2731 f1480 1"/>
              <a:gd name="f3255" fmla="*/ f2732 f1481 1"/>
              <a:gd name="f3256" fmla="*/ f2733 f1480 1"/>
              <a:gd name="f3257" fmla="*/ f2734 f1481 1"/>
              <a:gd name="f3258" fmla="*/ f2735 f1480 1"/>
              <a:gd name="f3259" fmla="*/ f2736 f1481 1"/>
              <a:gd name="f3260" fmla="*/ f2737 f1480 1"/>
              <a:gd name="f3261" fmla="*/ f2738 f1481 1"/>
              <a:gd name="f3262" fmla="*/ f2739 f1480 1"/>
              <a:gd name="f3263" fmla="*/ f2740 f1481 1"/>
              <a:gd name="f3264" fmla="*/ f2741 f1480 1"/>
              <a:gd name="f3265" fmla="*/ f2742 f1481 1"/>
              <a:gd name="f3266" fmla="*/ f2743 f1480 1"/>
              <a:gd name="f3267" fmla="*/ f2744 f1481 1"/>
              <a:gd name="f3268" fmla="*/ f2745 f1480 1"/>
              <a:gd name="f3269" fmla="*/ f2746 f1481 1"/>
              <a:gd name="f3270" fmla="*/ f2747 f1480 1"/>
              <a:gd name="f3271" fmla="*/ f2748 f1481 1"/>
              <a:gd name="f3272" fmla="*/ f2749 f1481 1"/>
              <a:gd name="f3273" fmla="*/ f2750 f1481 1"/>
              <a:gd name="f3274" fmla="*/ f2751 f1480 1"/>
              <a:gd name="f3275" fmla="*/ f2752 f1481 1"/>
              <a:gd name="f3276" fmla="*/ f2753 f1480 1"/>
              <a:gd name="f3277" fmla="*/ f2754 f1481 1"/>
              <a:gd name="f3278" fmla="*/ f2755 f1480 1"/>
              <a:gd name="f3279" fmla="*/ f2756 f1481 1"/>
              <a:gd name="f3280" fmla="*/ f2757 f1480 1"/>
              <a:gd name="f3281" fmla="*/ f2758 f1481 1"/>
              <a:gd name="f3282" fmla="*/ f2759 f1481 1"/>
              <a:gd name="f3283" fmla="*/ f2760 f1481 1"/>
              <a:gd name="f3284" fmla="*/ f2761 f1480 1"/>
              <a:gd name="f3285" fmla="*/ f2762 f1481 1"/>
              <a:gd name="f3286" fmla="*/ f2763 f1480 1"/>
              <a:gd name="f3287" fmla="*/ f2764 f1481 1"/>
              <a:gd name="f3288" fmla="*/ f2765 f1481 1"/>
              <a:gd name="f3289" fmla="*/ f2766 f1481 1"/>
              <a:gd name="f3290" fmla="*/ f2767 f1480 1"/>
              <a:gd name="f3291" fmla="*/ f2768 f1481 1"/>
              <a:gd name="f3292" fmla="*/ f2769 f1480 1"/>
              <a:gd name="f3293" fmla="*/ f2770 f1481 1"/>
              <a:gd name="f3294" fmla="*/ f2771 f1480 1"/>
              <a:gd name="f3295" fmla="*/ f2772 f1481 1"/>
              <a:gd name="f3296" fmla="*/ f2773 f1480 1"/>
              <a:gd name="f3297" fmla="*/ f2774 f1481 1"/>
              <a:gd name="f3298" fmla="*/ f2775 f1480 1"/>
              <a:gd name="f3299" fmla="*/ f2776 f1481 1"/>
              <a:gd name="f3300" fmla="*/ f2777 f1480 1"/>
              <a:gd name="f3301" fmla="*/ f2778 f1481 1"/>
              <a:gd name="f3302" fmla="*/ f2779 f1480 1"/>
              <a:gd name="f3303" fmla="*/ f2780 f1481 1"/>
              <a:gd name="f3304" fmla="*/ f2781 f1480 1"/>
              <a:gd name="f3305" fmla="*/ f2782 f1481 1"/>
              <a:gd name="f3306" fmla="*/ f2783 f1480 1"/>
              <a:gd name="f3307" fmla="*/ f2784 f1481 1"/>
              <a:gd name="f3308" fmla="*/ f2785 f1480 1"/>
              <a:gd name="f3309" fmla="*/ f2786 f1481 1"/>
              <a:gd name="f3310" fmla="*/ f2787 f1480 1"/>
              <a:gd name="f3311" fmla="*/ f2788 f1481 1"/>
              <a:gd name="f3312" fmla="*/ f2789 f1480 1"/>
              <a:gd name="f3313" fmla="*/ f2790 f1481 1"/>
              <a:gd name="f3314" fmla="*/ f2791 f1480 1"/>
              <a:gd name="f3315" fmla="*/ f2792 f1481 1"/>
              <a:gd name="f3316" fmla="*/ f2793 f1480 1"/>
              <a:gd name="f3317" fmla="*/ f2794 f1481 1"/>
              <a:gd name="f3318" fmla="*/ f2795 f1480 1"/>
              <a:gd name="f3319" fmla="*/ f2796 f1481 1"/>
              <a:gd name="f3320" fmla="*/ f2797 f1480 1"/>
              <a:gd name="f3321" fmla="*/ f2798 f1481 1"/>
              <a:gd name="f3322" fmla="*/ f2799 f1480 1"/>
              <a:gd name="f3323" fmla="*/ f2800 f1481 1"/>
              <a:gd name="f3324" fmla="*/ f2801 f1480 1"/>
              <a:gd name="f3325" fmla="*/ f2802 f1481 1"/>
              <a:gd name="f3326" fmla="*/ f2803 f1480 1"/>
              <a:gd name="f3327" fmla="*/ f2804 f1481 1"/>
              <a:gd name="f3328" fmla="*/ f2805 f1480 1"/>
              <a:gd name="f3329" fmla="*/ f2806 f1481 1"/>
              <a:gd name="f3330" fmla="*/ f2807 f1480 1"/>
              <a:gd name="f3331" fmla="*/ f2808 f1481 1"/>
              <a:gd name="f3332" fmla="*/ f2809 f1480 1"/>
              <a:gd name="f3333" fmla="*/ f2810 f1481 1"/>
              <a:gd name="f3334" fmla="*/ f2811 f1480 1"/>
              <a:gd name="f3335" fmla="*/ f2812 f1481 1"/>
              <a:gd name="f3336" fmla="*/ f2813 f1480 1"/>
              <a:gd name="f3337" fmla="*/ f2814 f1481 1"/>
              <a:gd name="f3338" fmla="*/ f2815 f1480 1"/>
              <a:gd name="f3339" fmla="*/ f2816 f1481 1"/>
              <a:gd name="f3340" fmla="*/ f2817 f1480 1"/>
              <a:gd name="f3341" fmla="*/ f2818 f1481 1"/>
              <a:gd name="f3342" fmla="*/ f2819 f1480 1"/>
              <a:gd name="f3343" fmla="*/ f2820 f1481 1"/>
              <a:gd name="f3344" fmla="*/ f2821 f1480 1"/>
              <a:gd name="f3345" fmla="*/ f2822 f1481 1"/>
              <a:gd name="f3346" fmla="*/ f2823 f1480 1"/>
              <a:gd name="f3347" fmla="*/ f2824 f1481 1"/>
              <a:gd name="f3348" fmla="*/ f2825 f1480 1"/>
              <a:gd name="f3349" fmla="*/ f2826 f1481 1"/>
              <a:gd name="f3350" fmla="*/ f2827 f1481 1"/>
              <a:gd name="f3351" fmla="*/ f2828 f1481 1"/>
              <a:gd name="f3352" fmla="*/ f2829 f1480 1"/>
              <a:gd name="f3353" fmla="*/ f2830 f1481 1"/>
              <a:gd name="f3354" fmla="*/ f2831 f1480 1"/>
              <a:gd name="f3355" fmla="*/ f2832 f1481 1"/>
              <a:gd name="f3356" fmla="*/ f2833 f1480 1"/>
              <a:gd name="f3357" fmla="*/ f2834 f1481 1"/>
              <a:gd name="f3358" fmla="*/ f2835 f1481 1"/>
              <a:gd name="f3359" fmla="*/ f2836 f1481 1"/>
              <a:gd name="f3360" fmla="*/ f2837 f1480 1"/>
              <a:gd name="f3361" fmla="*/ f2838 f1481 1"/>
              <a:gd name="f3362" fmla="*/ f2839 f1480 1"/>
              <a:gd name="f3363" fmla="*/ f2840 f1481 1"/>
              <a:gd name="f3364" fmla="*/ f2841 f1480 1"/>
              <a:gd name="f3365" fmla="*/ f2842 f1481 1"/>
              <a:gd name="f3366" fmla="*/ f2843 f1480 1"/>
              <a:gd name="f3367" fmla="*/ f2844 f1481 1"/>
              <a:gd name="f3368" fmla="*/ f2845 f1480 1"/>
              <a:gd name="f3369" fmla="*/ f2846 f1481 1"/>
              <a:gd name="f3370" fmla="*/ f2847 f1480 1"/>
              <a:gd name="f3371" fmla="*/ f2848 f1481 1"/>
              <a:gd name="f3372" fmla="*/ f2849 f1480 1"/>
              <a:gd name="f3373" fmla="*/ f2850 f1481 1"/>
              <a:gd name="f3374" fmla="*/ f2851 f1480 1"/>
              <a:gd name="f3375" fmla="*/ f2852 f1481 1"/>
              <a:gd name="f3376" fmla="*/ f2853 f1480 1"/>
              <a:gd name="f3377" fmla="*/ f2854 f1481 1"/>
              <a:gd name="f3378" fmla="*/ f2855 f1480 1"/>
              <a:gd name="f3379" fmla="*/ f2856 f1481 1"/>
              <a:gd name="f3380" fmla="*/ f2857 f1480 1"/>
              <a:gd name="f3381" fmla="*/ f2858 f1481 1"/>
              <a:gd name="f3382" fmla="*/ f2859 f1480 1"/>
              <a:gd name="f3383" fmla="*/ f2860 f1481 1"/>
              <a:gd name="f3384" fmla="*/ f2861 f1480 1"/>
              <a:gd name="f3385" fmla="*/ f2862 f1481 1"/>
              <a:gd name="f3386" fmla="*/ f2863 f1480 1"/>
              <a:gd name="f3387" fmla="*/ f2864 f1481 1"/>
              <a:gd name="f3388" fmla="*/ f2865 f1480 1"/>
              <a:gd name="f3389" fmla="*/ f2866 f1481 1"/>
              <a:gd name="f3390" fmla="*/ f2867 f1480 1"/>
              <a:gd name="f3391" fmla="*/ f2868 f1481 1"/>
              <a:gd name="f3392" fmla="*/ f2869 f1480 1"/>
              <a:gd name="f3393" fmla="*/ f2870 f1481 1"/>
              <a:gd name="f3394" fmla="*/ f2871 f1480 1"/>
              <a:gd name="f3395" fmla="*/ f2872 f1481 1"/>
              <a:gd name="f3396" fmla="*/ f2873 f1480 1"/>
              <a:gd name="f3397" fmla="*/ f2874 f1481 1"/>
              <a:gd name="f3398" fmla="*/ f2875 f1480 1"/>
              <a:gd name="f3399" fmla="*/ f2876 f1481 1"/>
              <a:gd name="f3400" fmla="*/ f2877 f1480 1"/>
              <a:gd name="f3401" fmla="*/ f2878 f1481 1"/>
              <a:gd name="f3402" fmla="*/ f2879 f1480 1"/>
              <a:gd name="f3403" fmla="*/ f2880 f1481 1"/>
              <a:gd name="f3404" fmla="*/ f2881 f1480 1"/>
              <a:gd name="f3405" fmla="*/ f2882 f1481 1"/>
              <a:gd name="f3406" fmla="*/ f2883 f1480 1"/>
              <a:gd name="f3407" fmla="*/ f2884 f1481 1"/>
              <a:gd name="f3408" fmla="*/ f2885 f1480 1"/>
              <a:gd name="f3409" fmla="*/ f2886 f1481 1"/>
              <a:gd name="f3410" fmla="*/ f2887 f1480 1"/>
              <a:gd name="f3411" fmla="*/ f2888 f1481 1"/>
              <a:gd name="f3412" fmla="*/ f2889 f1480 1"/>
              <a:gd name="f3413" fmla="*/ f2890 f1481 1"/>
              <a:gd name="f3414" fmla="*/ f2891 f1480 1"/>
              <a:gd name="f3415" fmla="*/ f2892 f1481 1"/>
              <a:gd name="f3416" fmla="*/ f2893 f1480 1"/>
              <a:gd name="f3417" fmla="*/ f2894 f1481 1"/>
              <a:gd name="f3418" fmla="*/ f2895 f1480 1"/>
              <a:gd name="f3419" fmla="*/ f2896 f1481 1"/>
              <a:gd name="f3420" fmla="*/ f2897 f1480 1"/>
              <a:gd name="f3421" fmla="*/ f2898 f1481 1"/>
              <a:gd name="f3422" fmla="*/ f2899 f1480 1"/>
              <a:gd name="f3423" fmla="*/ f2900 f1481 1"/>
              <a:gd name="f3424" fmla="*/ f2901 f1480 1"/>
              <a:gd name="f3425" fmla="*/ f2902 f1481 1"/>
              <a:gd name="f3426" fmla="*/ f2903 f1480 1"/>
              <a:gd name="f3427" fmla="*/ f2904 f1481 1"/>
              <a:gd name="f3428" fmla="*/ f2905 f1480 1"/>
              <a:gd name="f3429" fmla="*/ f2906 f1481 1"/>
              <a:gd name="f3430" fmla="*/ f2907 f1480 1"/>
              <a:gd name="f3431" fmla="*/ f2908 f1481 1"/>
              <a:gd name="f3432" fmla="*/ f2909 f1480 1"/>
              <a:gd name="f3433" fmla="*/ f2910 f1481 1"/>
              <a:gd name="f3434" fmla="*/ f2911 f1480 1"/>
              <a:gd name="f3435" fmla="*/ f2912 f1481 1"/>
              <a:gd name="f3436" fmla="*/ f2913 f1480 1"/>
              <a:gd name="f3437" fmla="*/ f2914 f1481 1"/>
              <a:gd name="f3438" fmla="*/ f2915 f1480 1"/>
              <a:gd name="f3439" fmla="*/ f2916 f1481 1"/>
              <a:gd name="f3440" fmla="*/ f2917 f1480 1"/>
              <a:gd name="f3441" fmla="*/ f2918 f1481 1"/>
              <a:gd name="f3442" fmla="*/ f2919 f1480 1"/>
              <a:gd name="f3443" fmla="*/ f2920 f1481 1"/>
              <a:gd name="f3444" fmla="*/ f2921 f1480 1"/>
              <a:gd name="f3445" fmla="*/ f2922 f1481 1"/>
              <a:gd name="f3446" fmla="*/ f2923 f1480 1"/>
              <a:gd name="f3447" fmla="*/ f2924 f1481 1"/>
              <a:gd name="f3448" fmla="*/ f2925 f1480 1"/>
              <a:gd name="f3449" fmla="*/ f2926 f1481 1"/>
              <a:gd name="f3450" fmla="*/ f2927 f1480 1"/>
              <a:gd name="f3451" fmla="*/ f2928 f1481 1"/>
              <a:gd name="f3452" fmla="*/ f2929 f1480 1"/>
              <a:gd name="f3453" fmla="*/ f2930 f1481 1"/>
              <a:gd name="f3454" fmla="*/ f2931 f1480 1"/>
              <a:gd name="f3455" fmla="*/ f2932 f1481 1"/>
              <a:gd name="f3456" fmla="*/ f2933 f1480 1"/>
              <a:gd name="f3457" fmla="*/ f2934 f1481 1"/>
              <a:gd name="f3458" fmla="*/ f2935 f1480 1"/>
              <a:gd name="f3459" fmla="*/ f2936 f1481 1"/>
              <a:gd name="f3460" fmla="*/ f2937 f1481 1"/>
              <a:gd name="f3461" fmla="*/ f2938 f1481 1"/>
              <a:gd name="f3462" fmla="*/ f2939 f1480 1"/>
              <a:gd name="f3463" fmla="*/ f2940 f1481 1"/>
              <a:gd name="f3464" fmla="*/ f2941 f1480 1"/>
              <a:gd name="f3465" fmla="*/ f2942 f1481 1"/>
              <a:gd name="f3466" fmla="*/ f2943 f1480 1"/>
              <a:gd name="f3467" fmla="*/ f2944 f1481 1"/>
              <a:gd name="f3468" fmla="*/ f2945 f1480 1"/>
              <a:gd name="f3469" fmla="*/ f2946 f1481 1"/>
              <a:gd name="f3470" fmla="*/ f2947 f1480 1"/>
              <a:gd name="f3471" fmla="*/ f2948 f1481 1"/>
              <a:gd name="f3472" fmla="*/ f2949 f1480 1"/>
              <a:gd name="f3473" fmla="*/ f2950 f1481 1"/>
              <a:gd name="f3474" fmla="*/ f2951 f1480 1"/>
              <a:gd name="f3475" fmla="*/ f2952 f1481 1"/>
              <a:gd name="f3476" fmla="*/ f2953 f1480 1"/>
              <a:gd name="f3477" fmla="*/ f2954 f1481 1"/>
              <a:gd name="f3478" fmla="*/ f2955 f1480 1"/>
              <a:gd name="f3479" fmla="*/ f2956 f1481 1"/>
              <a:gd name="f3480" fmla="*/ f2957 f1480 1"/>
              <a:gd name="f3481" fmla="*/ f2958 f1481 1"/>
              <a:gd name="f3482" fmla="*/ f2959 f1480 1"/>
              <a:gd name="f3483" fmla="*/ f2960 f1481 1"/>
              <a:gd name="f3484" fmla="*/ f2961 f1480 1"/>
              <a:gd name="f3485" fmla="*/ f2962 f1481 1"/>
              <a:gd name="f3486" fmla="*/ f2963 f1480 1"/>
              <a:gd name="f3487" fmla="*/ f2964 f1481 1"/>
              <a:gd name="f3488" fmla="*/ f2965 f1480 1"/>
              <a:gd name="f3489" fmla="*/ f2966 f1481 1"/>
              <a:gd name="f3490" fmla="*/ f2967 f1480 1"/>
              <a:gd name="f3491" fmla="*/ f2968 f1481 1"/>
              <a:gd name="f3492" fmla="*/ f2969 f1480 1"/>
              <a:gd name="f3493" fmla="*/ f2970 f1481 1"/>
              <a:gd name="f3494" fmla="*/ f2971 f1480 1"/>
              <a:gd name="f3495" fmla="*/ f2972 f1481 1"/>
              <a:gd name="f3496" fmla="*/ f2973 f1480 1"/>
              <a:gd name="f3497" fmla="*/ f2974 f1481 1"/>
              <a:gd name="f3498" fmla="*/ f2975 f1480 1"/>
              <a:gd name="f3499" fmla="*/ f2976 f1481 1"/>
              <a:gd name="f3500" fmla="*/ f2977 f1480 1"/>
              <a:gd name="f3501" fmla="*/ f2978 f1481 1"/>
              <a:gd name="f3502" fmla="*/ f2979 f1480 1"/>
              <a:gd name="f3503" fmla="*/ f2980 f1481 1"/>
              <a:gd name="f3504" fmla="*/ f2981 f1480 1"/>
              <a:gd name="f3505" fmla="*/ f2982 f1481 1"/>
              <a:gd name="f3506" fmla="*/ f2983 f1480 1"/>
              <a:gd name="f3507" fmla="*/ f2984 f1481 1"/>
              <a:gd name="f3508" fmla="*/ f2985 f1480 1"/>
              <a:gd name="f3509" fmla="*/ f2986 f1481 1"/>
              <a:gd name="f3510" fmla="*/ f2987 f1480 1"/>
              <a:gd name="f3511" fmla="*/ f2988 f1481 1"/>
              <a:gd name="f3512" fmla="*/ f2989 f1480 1"/>
              <a:gd name="f3513" fmla="*/ f2990 f1481 1"/>
              <a:gd name="f3514" fmla="*/ f2991 f1480 1"/>
              <a:gd name="f3515" fmla="*/ f2992 f1481 1"/>
              <a:gd name="f3516" fmla="*/ f2993 f1480 1"/>
              <a:gd name="f3517" fmla="*/ f2994 f1481 1"/>
              <a:gd name="f3518" fmla="*/ f2995 f1480 1"/>
              <a:gd name="f3519" fmla="*/ f2996 f1481 1"/>
              <a:gd name="f3520" fmla="*/ f2997 f1480 1"/>
              <a:gd name="f3521" fmla="*/ f2998 f1481 1"/>
              <a:gd name="f3522" fmla="*/ f2999 f1480 1"/>
              <a:gd name="f3523" fmla="*/ f3000 f1481 1"/>
              <a:gd name="f3524" fmla="*/ f3001 f1480 1"/>
              <a:gd name="f3525" fmla="*/ f3002 f1481 1"/>
              <a:gd name="f3526" fmla="*/ f3003 f1480 1"/>
              <a:gd name="f3527" fmla="*/ f3004 f1481 1"/>
              <a:gd name="f3528" fmla="*/ f3005 f1480 1"/>
              <a:gd name="f3529" fmla="*/ f3006 f1481 1"/>
              <a:gd name="f3530" fmla="*/ f3007 f1480 1"/>
              <a:gd name="f3531" fmla="*/ f3008 f1481 1"/>
              <a:gd name="f3532" fmla="*/ f3009 f1480 1"/>
              <a:gd name="f3533" fmla="*/ f3010 f1481 1"/>
              <a:gd name="f3534" fmla="*/ f3011 f1480 1"/>
              <a:gd name="f3535" fmla="*/ f3012 f1481 1"/>
              <a:gd name="f3536" fmla="*/ f3013 f1480 1"/>
              <a:gd name="f3537" fmla="*/ f3014 f1481 1"/>
              <a:gd name="f3538" fmla="*/ f3015 f1480 1"/>
              <a:gd name="f3539" fmla="*/ f3016 f1481 1"/>
              <a:gd name="f3540" fmla="*/ f3017 f1480 1"/>
              <a:gd name="f3541" fmla="*/ f3018 f1481 1"/>
              <a:gd name="f3542" fmla="*/ f3019 f1480 1"/>
              <a:gd name="f3543" fmla="*/ f3020 f1481 1"/>
              <a:gd name="f3544" fmla="*/ f3021 f1480 1"/>
              <a:gd name="f3545" fmla="*/ f3022 f1481 1"/>
              <a:gd name="f3546" fmla="*/ f3023 f1480 1"/>
              <a:gd name="f3547" fmla="*/ f3024 f1481 1"/>
              <a:gd name="f3548" fmla="*/ f3025 f1480 1"/>
              <a:gd name="f3549" fmla="*/ f3026 f1481 1"/>
              <a:gd name="f3550" fmla="*/ f3027 f1480 1"/>
              <a:gd name="f3551" fmla="*/ f3028 f1481 1"/>
              <a:gd name="f3552" fmla="*/ f3029 f1480 1"/>
              <a:gd name="f3553" fmla="*/ f3030 f1481 1"/>
              <a:gd name="f3554" fmla="*/ f3031 f1480 1"/>
              <a:gd name="f3555" fmla="*/ f3032 f1481 1"/>
              <a:gd name="f3556" fmla="*/ f3033 f1480 1"/>
              <a:gd name="f3557" fmla="*/ f3034 f1481 1"/>
              <a:gd name="f3558" fmla="*/ f3035 f1480 1"/>
              <a:gd name="f3559" fmla="*/ f3036 f1481 1"/>
              <a:gd name="f3560" fmla="*/ f3037 f1480 1"/>
              <a:gd name="f3561" fmla="*/ f3038 f1481 1"/>
              <a:gd name="f3562" fmla="*/ f3039 f1480 1"/>
              <a:gd name="f3563" fmla="*/ f3040 f1481 1"/>
              <a:gd name="f3564" fmla="*/ f3041 f1480 1"/>
              <a:gd name="f3565" fmla="*/ f3042 f1481 1"/>
              <a:gd name="f3566" fmla="*/ f3043 f1480 1"/>
              <a:gd name="f3567" fmla="*/ f3044 f1481 1"/>
              <a:gd name="f3568" fmla="*/ f3045 f1480 1"/>
              <a:gd name="f3569" fmla="*/ f3046 f1481 1"/>
              <a:gd name="f3570" fmla="*/ f3047 f1480 1"/>
              <a:gd name="f3571" fmla="*/ f3048 f1481 1"/>
              <a:gd name="f3572" fmla="*/ f3049 f1480 1"/>
              <a:gd name="f3573" fmla="*/ f3050 f1481 1"/>
              <a:gd name="f3574" fmla="*/ f3051 f1480 1"/>
              <a:gd name="f3575" fmla="*/ f3052 f148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10">
                <a:pos x="f3057" y="f3058"/>
              </a:cxn>
              <a:cxn ang="f2010">
                <a:pos x="f3059" y="f3060"/>
              </a:cxn>
              <a:cxn ang="f2010">
                <a:pos x="f3061" y="f3062"/>
              </a:cxn>
              <a:cxn ang="f2010">
                <a:pos x="f3063" y="f3064"/>
              </a:cxn>
              <a:cxn ang="f2010">
                <a:pos x="f3065" y="f3066"/>
              </a:cxn>
              <a:cxn ang="f2010">
                <a:pos x="f3057" y="f3058"/>
              </a:cxn>
              <a:cxn ang="f2010">
                <a:pos x="f3067" y="f3068"/>
              </a:cxn>
              <a:cxn ang="f2010">
                <a:pos x="f3069" y="f3070"/>
              </a:cxn>
              <a:cxn ang="f2010">
                <a:pos x="f3071" y="f3072"/>
              </a:cxn>
              <a:cxn ang="f2010">
                <a:pos x="f3073" y="f3074"/>
              </a:cxn>
              <a:cxn ang="f2010">
                <a:pos x="f3075" y="f3076"/>
              </a:cxn>
              <a:cxn ang="f2010">
                <a:pos x="f3067" y="f3068"/>
              </a:cxn>
              <a:cxn ang="f2010">
                <a:pos x="f3077" y="f3078"/>
              </a:cxn>
              <a:cxn ang="f2010">
                <a:pos x="f3079" y="f3080"/>
              </a:cxn>
              <a:cxn ang="f2010">
                <a:pos x="f3081" y="f3082"/>
              </a:cxn>
              <a:cxn ang="f2010">
                <a:pos x="f3083" y="f3084"/>
              </a:cxn>
              <a:cxn ang="f2010">
                <a:pos x="f3083" y="f3085"/>
              </a:cxn>
              <a:cxn ang="f2010">
                <a:pos x="f3086" y="f3087"/>
              </a:cxn>
              <a:cxn ang="f2010">
                <a:pos x="f3088" y="f3089"/>
              </a:cxn>
              <a:cxn ang="f2010">
                <a:pos x="f3090" y="f3091"/>
              </a:cxn>
              <a:cxn ang="f2010">
                <a:pos x="f3092" y="f3093"/>
              </a:cxn>
              <a:cxn ang="f2010">
                <a:pos x="f3094" y="f3095"/>
              </a:cxn>
              <a:cxn ang="f2010">
                <a:pos x="f3096" y="f3097"/>
              </a:cxn>
              <a:cxn ang="f2010">
                <a:pos x="f3077" y="f3078"/>
              </a:cxn>
              <a:cxn ang="f2010">
                <a:pos x="f3098" y="f3099"/>
              </a:cxn>
              <a:cxn ang="f2010">
                <a:pos x="f3100" y="f3101"/>
              </a:cxn>
              <a:cxn ang="f2010">
                <a:pos x="f3098" y="f3099"/>
              </a:cxn>
              <a:cxn ang="f2010">
                <a:pos x="f3102" y="f3103"/>
              </a:cxn>
              <a:cxn ang="f2010">
                <a:pos x="f3104" y="f3105"/>
              </a:cxn>
              <a:cxn ang="f2010">
                <a:pos x="f3102" y="f3103"/>
              </a:cxn>
              <a:cxn ang="f2010">
                <a:pos x="f3106" y="f3107"/>
              </a:cxn>
              <a:cxn ang="f2010">
                <a:pos x="f3108" y="f3109"/>
              </a:cxn>
              <a:cxn ang="f2010">
                <a:pos x="f3110" y="f3111"/>
              </a:cxn>
              <a:cxn ang="f2010">
                <a:pos x="f3112" y="f3113"/>
              </a:cxn>
              <a:cxn ang="f2010">
                <a:pos x="f3114" y="f3115"/>
              </a:cxn>
              <a:cxn ang="f2010">
                <a:pos x="f3116" y="f3117"/>
              </a:cxn>
              <a:cxn ang="f2010">
                <a:pos x="f3118" y="f3119"/>
              </a:cxn>
              <a:cxn ang="f2010">
                <a:pos x="f3120" y="f3121"/>
              </a:cxn>
              <a:cxn ang="f2010">
                <a:pos x="f3122" y="f3123"/>
              </a:cxn>
              <a:cxn ang="f2010">
                <a:pos x="f3124" y="f3125"/>
              </a:cxn>
              <a:cxn ang="f2010">
                <a:pos x="f3106" y="f3107"/>
              </a:cxn>
              <a:cxn ang="f2010">
                <a:pos x="f3126" y="f3127"/>
              </a:cxn>
              <a:cxn ang="f2010">
                <a:pos x="f3128" y="f3129"/>
              </a:cxn>
              <a:cxn ang="f2010">
                <a:pos x="f3130" y="f3131"/>
              </a:cxn>
              <a:cxn ang="f2010">
                <a:pos x="f3132" y="f3133"/>
              </a:cxn>
              <a:cxn ang="f2010">
                <a:pos x="f3134" y="f3135"/>
              </a:cxn>
              <a:cxn ang="f2010">
                <a:pos x="f3136" y="f3137"/>
              </a:cxn>
              <a:cxn ang="f2010">
                <a:pos x="f3126" y="f3127"/>
              </a:cxn>
              <a:cxn ang="f2010">
                <a:pos x="f3138" y="f3139"/>
              </a:cxn>
              <a:cxn ang="f2010">
                <a:pos x="f3140" y="f3141"/>
              </a:cxn>
              <a:cxn ang="f2010">
                <a:pos x="f3142" y="f3143"/>
              </a:cxn>
              <a:cxn ang="f2010">
                <a:pos x="f3144" y="f3145"/>
              </a:cxn>
              <a:cxn ang="f2010">
                <a:pos x="f3138" y="f3139"/>
              </a:cxn>
              <a:cxn ang="f2010">
                <a:pos x="f3146" y="f3147"/>
              </a:cxn>
              <a:cxn ang="f2010">
                <a:pos x="f3148" y="f3149"/>
              </a:cxn>
              <a:cxn ang="f2010">
                <a:pos x="f3150" y="f3151"/>
              </a:cxn>
              <a:cxn ang="f2010">
                <a:pos x="f3152" y="f3153"/>
              </a:cxn>
              <a:cxn ang="f2010">
                <a:pos x="f3146" y="f3147"/>
              </a:cxn>
              <a:cxn ang="f2010">
                <a:pos x="f3154" y="f3155"/>
              </a:cxn>
              <a:cxn ang="f2010">
                <a:pos x="f3156" y="f3157"/>
              </a:cxn>
              <a:cxn ang="f2010">
                <a:pos x="f3158" y="f3159"/>
              </a:cxn>
              <a:cxn ang="f2010">
                <a:pos x="f3160" y="f3161"/>
              </a:cxn>
              <a:cxn ang="f2010">
                <a:pos x="f3162" y="f3163"/>
              </a:cxn>
              <a:cxn ang="f2010">
                <a:pos x="f3083" y="f3164"/>
              </a:cxn>
              <a:cxn ang="f2010">
                <a:pos x="f3083" y="f3165"/>
              </a:cxn>
              <a:cxn ang="f2010">
                <a:pos x="f3166" y="f3167"/>
              </a:cxn>
              <a:cxn ang="f2010">
                <a:pos x="f3168" y="f3169"/>
              </a:cxn>
              <a:cxn ang="f2010">
                <a:pos x="f3170" y="f3171"/>
              </a:cxn>
              <a:cxn ang="f2010">
                <a:pos x="f3172" y="f3173"/>
              </a:cxn>
              <a:cxn ang="f2010">
                <a:pos x="f3174" y="f3175"/>
              </a:cxn>
              <a:cxn ang="f2010">
                <a:pos x="f3176" y="f3177"/>
              </a:cxn>
              <a:cxn ang="f2010">
                <a:pos x="f3178" y="f3179"/>
              </a:cxn>
              <a:cxn ang="f2010">
                <a:pos x="f3180" y="f3181"/>
              </a:cxn>
              <a:cxn ang="f2010">
                <a:pos x="f3182" y="f3183"/>
              </a:cxn>
              <a:cxn ang="f2010">
                <a:pos x="f3184" y="f3185"/>
              </a:cxn>
              <a:cxn ang="f2010">
                <a:pos x="f3186" y="f3187"/>
              </a:cxn>
              <a:cxn ang="f2010">
                <a:pos x="f3188" y="f3189"/>
              </a:cxn>
              <a:cxn ang="f2010">
                <a:pos x="f3154" y="f3155"/>
              </a:cxn>
              <a:cxn ang="f2010">
                <a:pos x="f3190" y="f3191"/>
              </a:cxn>
              <a:cxn ang="f2010">
                <a:pos x="f3192" y="f3193"/>
              </a:cxn>
              <a:cxn ang="f2010">
                <a:pos x="f3194" y="f3195"/>
              </a:cxn>
              <a:cxn ang="f2010">
                <a:pos x="f3083" y="f3196"/>
              </a:cxn>
              <a:cxn ang="f2010">
                <a:pos x="f3083" y="f3197"/>
              </a:cxn>
              <a:cxn ang="f2010">
                <a:pos x="f3198" y="f3199"/>
              </a:cxn>
              <a:cxn ang="f2010">
                <a:pos x="f3200" y="f3201"/>
              </a:cxn>
              <a:cxn ang="f2010">
                <a:pos x="f3202" y="f3203"/>
              </a:cxn>
              <a:cxn ang="f2010">
                <a:pos x="f3204" y="f3205"/>
              </a:cxn>
              <a:cxn ang="f2010">
                <a:pos x="f3206" y="f3207"/>
              </a:cxn>
              <a:cxn ang="f2010">
                <a:pos x="f3083" y="f3208"/>
              </a:cxn>
              <a:cxn ang="f2010">
                <a:pos x="f3083" y="f3209"/>
              </a:cxn>
              <a:cxn ang="f2010">
                <a:pos x="f3210" y="f3211"/>
              </a:cxn>
              <a:cxn ang="f2010">
                <a:pos x="f3212" y="f3213"/>
              </a:cxn>
              <a:cxn ang="f2010">
                <a:pos x="f3214" y="f3215"/>
              </a:cxn>
              <a:cxn ang="f2010">
                <a:pos x="f3190" y="f3191"/>
              </a:cxn>
              <a:cxn ang="f2010">
                <a:pos x="f3216" y="f3217"/>
              </a:cxn>
              <a:cxn ang="f2010">
                <a:pos x="f3218" y="f3219"/>
              </a:cxn>
              <a:cxn ang="f2010">
                <a:pos x="f3220" y="f3221"/>
              </a:cxn>
              <a:cxn ang="f2010">
                <a:pos x="f3222" y="f3223"/>
              </a:cxn>
              <a:cxn ang="f2010">
                <a:pos x="f3224" y="f3225"/>
              </a:cxn>
              <a:cxn ang="f2010">
                <a:pos x="f3226" y="f3227"/>
              </a:cxn>
              <a:cxn ang="f2010">
                <a:pos x="f3228" y="f3229"/>
              </a:cxn>
              <a:cxn ang="f2010">
                <a:pos x="f3230" y="f3231"/>
              </a:cxn>
              <a:cxn ang="f2010">
                <a:pos x="f3232" y="f3233"/>
              </a:cxn>
              <a:cxn ang="f2010">
                <a:pos x="f3216" y="f3217"/>
              </a:cxn>
              <a:cxn ang="f2010">
                <a:pos x="f3234" y="f3235"/>
              </a:cxn>
              <a:cxn ang="f2010">
                <a:pos x="f3236" y="f3237"/>
              </a:cxn>
              <a:cxn ang="f2010">
                <a:pos x="f3238" y="f3239"/>
              </a:cxn>
              <a:cxn ang="f2010">
                <a:pos x="f3240" y="f3241"/>
              </a:cxn>
              <a:cxn ang="f2010">
                <a:pos x="f3242" y="f3243"/>
              </a:cxn>
              <a:cxn ang="f2010">
                <a:pos x="f3244" y="f3245"/>
              </a:cxn>
              <a:cxn ang="f2010">
                <a:pos x="f3234" y="f3235"/>
              </a:cxn>
              <a:cxn ang="f2010">
                <a:pos x="f3246" y="f3247"/>
              </a:cxn>
              <a:cxn ang="f2010">
                <a:pos x="f3248" y="f3249"/>
              </a:cxn>
              <a:cxn ang="f2010">
                <a:pos x="f3250" y="f3251"/>
              </a:cxn>
              <a:cxn ang="f2010">
                <a:pos x="f3252" y="f3253"/>
              </a:cxn>
              <a:cxn ang="f2010">
                <a:pos x="f3254" y="f3255"/>
              </a:cxn>
              <a:cxn ang="f2010">
                <a:pos x="f3256" y="f3257"/>
              </a:cxn>
              <a:cxn ang="f2010">
                <a:pos x="f3258" y="f3259"/>
              </a:cxn>
              <a:cxn ang="f2010">
                <a:pos x="f3260" y="f3261"/>
              </a:cxn>
              <a:cxn ang="f2010">
                <a:pos x="f3262" y="f3263"/>
              </a:cxn>
              <a:cxn ang="f2010">
                <a:pos x="f3264" y="f3265"/>
              </a:cxn>
              <a:cxn ang="f2010">
                <a:pos x="f3246" y="f3247"/>
              </a:cxn>
              <a:cxn ang="f2010">
                <a:pos x="f3266" y="f3267"/>
              </a:cxn>
              <a:cxn ang="f2010">
                <a:pos x="f3268" y="f3269"/>
              </a:cxn>
              <a:cxn ang="f2010">
                <a:pos x="f3270" y="f3271"/>
              </a:cxn>
              <a:cxn ang="f2010">
                <a:pos x="f3083" y="f3272"/>
              </a:cxn>
              <a:cxn ang="f2010">
                <a:pos x="f3083" y="f3273"/>
              </a:cxn>
              <a:cxn ang="f2010">
                <a:pos x="f3274" y="f3275"/>
              </a:cxn>
              <a:cxn ang="f2010">
                <a:pos x="f3276" y="f3277"/>
              </a:cxn>
              <a:cxn ang="f2010">
                <a:pos x="f3278" y="f3279"/>
              </a:cxn>
              <a:cxn ang="f2010">
                <a:pos x="f3280" y="f3281"/>
              </a:cxn>
              <a:cxn ang="f2010">
                <a:pos x="f3083" y="f3282"/>
              </a:cxn>
              <a:cxn ang="f2010">
                <a:pos x="f3083" y="f3283"/>
              </a:cxn>
              <a:cxn ang="f2010">
                <a:pos x="f3284" y="f3285"/>
              </a:cxn>
              <a:cxn ang="f2010">
                <a:pos x="f3286" y="f3287"/>
              </a:cxn>
              <a:cxn ang="f2010">
                <a:pos x="f3083" y="f3288"/>
              </a:cxn>
              <a:cxn ang="f2010">
                <a:pos x="f3083" y="f3289"/>
              </a:cxn>
              <a:cxn ang="f2010">
                <a:pos x="f3290" y="f3291"/>
              </a:cxn>
              <a:cxn ang="f2010">
                <a:pos x="f3292" y="f3293"/>
              </a:cxn>
              <a:cxn ang="f2010">
                <a:pos x="f3294" y="f3295"/>
              </a:cxn>
              <a:cxn ang="f2010">
                <a:pos x="f3296" y="f3297"/>
              </a:cxn>
              <a:cxn ang="f2010">
                <a:pos x="f3266" y="f3267"/>
              </a:cxn>
              <a:cxn ang="f2010">
                <a:pos x="f3298" y="f3299"/>
              </a:cxn>
              <a:cxn ang="f2010">
                <a:pos x="f3300" y="f3301"/>
              </a:cxn>
              <a:cxn ang="f2010">
                <a:pos x="f3302" y="f3303"/>
              </a:cxn>
              <a:cxn ang="f2010">
                <a:pos x="f3304" y="f3305"/>
              </a:cxn>
              <a:cxn ang="f2010">
                <a:pos x="f3306" y="f3307"/>
              </a:cxn>
              <a:cxn ang="f2010">
                <a:pos x="f3308" y="f3309"/>
              </a:cxn>
              <a:cxn ang="f2010">
                <a:pos x="f3310" y="f3311"/>
              </a:cxn>
              <a:cxn ang="f2010">
                <a:pos x="f3312" y="f3313"/>
              </a:cxn>
              <a:cxn ang="f2010">
                <a:pos x="f3314" y="f3315"/>
              </a:cxn>
              <a:cxn ang="f2010">
                <a:pos x="f3316" y="f3317"/>
              </a:cxn>
              <a:cxn ang="f2010">
                <a:pos x="f3318" y="f3319"/>
              </a:cxn>
              <a:cxn ang="f2010">
                <a:pos x="f3320" y="f3321"/>
              </a:cxn>
              <a:cxn ang="f2010">
                <a:pos x="f3322" y="f3323"/>
              </a:cxn>
              <a:cxn ang="f2010">
                <a:pos x="f3324" y="f3325"/>
              </a:cxn>
              <a:cxn ang="f2010">
                <a:pos x="f3298" y="f3299"/>
              </a:cxn>
              <a:cxn ang="f2010">
                <a:pos x="f3326" y="f3327"/>
              </a:cxn>
              <a:cxn ang="f2010">
                <a:pos x="f3328" y="f3329"/>
              </a:cxn>
              <a:cxn ang="f2010">
                <a:pos x="f3330" y="f3331"/>
              </a:cxn>
              <a:cxn ang="f2010">
                <a:pos x="f3332" y="f3333"/>
              </a:cxn>
              <a:cxn ang="f2010">
                <a:pos x="f3334" y="f3335"/>
              </a:cxn>
              <a:cxn ang="f2010">
                <a:pos x="f3336" y="f3337"/>
              </a:cxn>
              <a:cxn ang="f2010">
                <a:pos x="f3338" y="f3339"/>
              </a:cxn>
              <a:cxn ang="f2010">
                <a:pos x="f3340" y="f3341"/>
              </a:cxn>
              <a:cxn ang="f2010">
                <a:pos x="f3342" y="f3343"/>
              </a:cxn>
              <a:cxn ang="f2010">
                <a:pos x="f3344" y="f3345"/>
              </a:cxn>
              <a:cxn ang="f2010">
                <a:pos x="f3346" y="f3347"/>
              </a:cxn>
              <a:cxn ang="f2010">
                <a:pos x="f3348" y="f3349"/>
              </a:cxn>
              <a:cxn ang="f2010">
                <a:pos x="f3326" y="f3327"/>
              </a:cxn>
              <a:cxn ang="f2010">
                <a:pos x="f3083" y="f3350"/>
              </a:cxn>
              <a:cxn ang="f2010">
                <a:pos x="f3083" y="f3351"/>
              </a:cxn>
              <a:cxn ang="f2010">
                <a:pos x="f3352" y="f3353"/>
              </a:cxn>
              <a:cxn ang="f2010">
                <a:pos x="f3354" y="f3355"/>
              </a:cxn>
              <a:cxn ang="f2010">
                <a:pos x="f3356" y="f3357"/>
              </a:cxn>
              <a:cxn ang="f2010">
                <a:pos x="f3083" y="f3358"/>
              </a:cxn>
              <a:cxn ang="f2010">
                <a:pos x="f3083" y="f3359"/>
              </a:cxn>
              <a:cxn ang="f2010">
                <a:pos x="f3360" y="f3361"/>
              </a:cxn>
              <a:cxn ang="f2010">
                <a:pos x="f3362" y="f3363"/>
              </a:cxn>
              <a:cxn ang="f2010">
                <a:pos x="f3364" y="f3365"/>
              </a:cxn>
              <a:cxn ang="f2010">
                <a:pos x="f3366" y="f3367"/>
              </a:cxn>
              <a:cxn ang="f2010">
                <a:pos x="f3368" y="f3369"/>
              </a:cxn>
              <a:cxn ang="f2010">
                <a:pos x="f3370" y="f3371"/>
              </a:cxn>
              <a:cxn ang="f2010">
                <a:pos x="f3372" y="f3373"/>
              </a:cxn>
              <a:cxn ang="f2010">
                <a:pos x="f3374" y="f3375"/>
              </a:cxn>
              <a:cxn ang="f2010">
                <a:pos x="f3376" y="f3377"/>
              </a:cxn>
              <a:cxn ang="f2010">
                <a:pos x="f3378" y="f3379"/>
              </a:cxn>
              <a:cxn ang="f2010">
                <a:pos x="f3380" y="f3381"/>
              </a:cxn>
              <a:cxn ang="f2010">
                <a:pos x="f3382" y="f3383"/>
              </a:cxn>
              <a:cxn ang="f2010">
                <a:pos x="f3384" y="f3385"/>
              </a:cxn>
              <a:cxn ang="f2010">
                <a:pos x="f3386" y="f3387"/>
              </a:cxn>
              <a:cxn ang="f2010">
                <a:pos x="f3388" y="f3389"/>
              </a:cxn>
              <a:cxn ang="f2010">
                <a:pos x="f3390" y="f3391"/>
              </a:cxn>
              <a:cxn ang="f2010">
                <a:pos x="f3366" y="f3367"/>
              </a:cxn>
              <a:cxn ang="f2010">
                <a:pos x="f3392" y="f3393"/>
              </a:cxn>
              <a:cxn ang="f2010">
                <a:pos x="f3394" y="f3395"/>
              </a:cxn>
              <a:cxn ang="f2010">
                <a:pos x="f3396" y="f3397"/>
              </a:cxn>
              <a:cxn ang="f2010">
                <a:pos x="f3398" y="f3399"/>
              </a:cxn>
              <a:cxn ang="f2010">
                <a:pos x="f3400" y="f3401"/>
              </a:cxn>
              <a:cxn ang="f2010">
                <a:pos x="f3402" y="f3403"/>
              </a:cxn>
              <a:cxn ang="f2010">
                <a:pos x="f3404" y="f3405"/>
              </a:cxn>
              <a:cxn ang="f2010">
                <a:pos x="f3406" y="f3407"/>
              </a:cxn>
              <a:cxn ang="f2010">
                <a:pos x="f3408" y="f3409"/>
              </a:cxn>
              <a:cxn ang="f2010">
                <a:pos x="f3410" y="f3411"/>
              </a:cxn>
              <a:cxn ang="f2010">
                <a:pos x="f3392" y="f3393"/>
              </a:cxn>
              <a:cxn ang="f2010">
                <a:pos x="f3412" y="f3413"/>
              </a:cxn>
              <a:cxn ang="f2010">
                <a:pos x="f3414" y="f3415"/>
              </a:cxn>
              <a:cxn ang="f2010">
                <a:pos x="f3416" y="f3417"/>
              </a:cxn>
              <a:cxn ang="f2010">
                <a:pos x="f3412" y="f3413"/>
              </a:cxn>
              <a:cxn ang="f2010">
                <a:pos x="f3418" y="f3419"/>
              </a:cxn>
              <a:cxn ang="f2010">
                <a:pos x="f3420" y="f3421"/>
              </a:cxn>
              <a:cxn ang="f2010">
                <a:pos x="f3418" y="f3419"/>
              </a:cxn>
              <a:cxn ang="f2010">
                <a:pos x="f3422" y="f3423"/>
              </a:cxn>
              <a:cxn ang="f2010">
                <a:pos x="f3424" y="f3425"/>
              </a:cxn>
              <a:cxn ang="f2010">
                <a:pos x="f3426" y="f3427"/>
              </a:cxn>
              <a:cxn ang="f2010">
                <a:pos x="f3428" y="f3429"/>
              </a:cxn>
              <a:cxn ang="f2010">
                <a:pos x="f3430" y="f3431"/>
              </a:cxn>
              <a:cxn ang="f2010">
                <a:pos x="f3432" y="f3433"/>
              </a:cxn>
              <a:cxn ang="f2010">
                <a:pos x="f3434" y="f3435"/>
              </a:cxn>
              <a:cxn ang="f2010">
                <a:pos x="f3436" y="f3437"/>
              </a:cxn>
              <a:cxn ang="f2010">
                <a:pos x="f3438" y="f3439"/>
              </a:cxn>
              <a:cxn ang="f2010">
                <a:pos x="f3440" y="f3441"/>
              </a:cxn>
              <a:cxn ang="f2010">
                <a:pos x="f3442" y="f3443"/>
              </a:cxn>
              <a:cxn ang="f2010">
                <a:pos x="f3444" y="f3445"/>
              </a:cxn>
              <a:cxn ang="f2010">
                <a:pos x="f3446" y="f3447"/>
              </a:cxn>
              <a:cxn ang="f2010">
                <a:pos x="f3448" y="f3449"/>
              </a:cxn>
              <a:cxn ang="f2010">
                <a:pos x="f3450" y="f3451"/>
              </a:cxn>
              <a:cxn ang="f2010">
                <a:pos x="f3452" y="f3453"/>
              </a:cxn>
              <a:cxn ang="f2010">
                <a:pos x="f3454" y="f3455"/>
              </a:cxn>
              <a:cxn ang="f2010">
                <a:pos x="f3456" y="f3457"/>
              </a:cxn>
              <a:cxn ang="f2010">
                <a:pos x="f3458" y="f3459"/>
              </a:cxn>
              <a:cxn ang="f2010">
                <a:pos x="f3083" y="f3460"/>
              </a:cxn>
              <a:cxn ang="f2010">
                <a:pos x="f3083" y="f3461"/>
              </a:cxn>
              <a:cxn ang="f2010">
                <a:pos x="f3462" y="f3463"/>
              </a:cxn>
              <a:cxn ang="f2010">
                <a:pos x="f3464" y="f3465"/>
              </a:cxn>
              <a:cxn ang="f2010">
                <a:pos x="f3466" y="f3467"/>
              </a:cxn>
              <a:cxn ang="f2010">
                <a:pos x="f3468" y="f3469"/>
              </a:cxn>
              <a:cxn ang="f2010">
                <a:pos x="f3470" y="f3471"/>
              </a:cxn>
              <a:cxn ang="f2010">
                <a:pos x="f3472" y="f3473"/>
              </a:cxn>
              <a:cxn ang="f2010">
                <a:pos x="f3474" y="f3475"/>
              </a:cxn>
              <a:cxn ang="f2010">
                <a:pos x="f3476" y="f3477"/>
              </a:cxn>
              <a:cxn ang="f2010">
                <a:pos x="f3478" y="f3479"/>
              </a:cxn>
              <a:cxn ang="f2010">
                <a:pos x="f3480" y="f3481"/>
              </a:cxn>
              <a:cxn ang="f2010">
                <a:pos x="f3482" y="f3483"/>
              </a:cxn>
              <a:cxn ang="f2010">
                <a:pos x="f3484" y="f3485"/>
              </a:cxn>
              <a:cxn ang="f2010">
                <a:pos x="f3486" y="f3487"/>
              </a:cxn>
              <a:cxn ang="f2010">
                <a:pos x="f3488" y="f3489"/>
              </a:cxn>
              <a:cxn ang="f2010">
                <a:pos x="f3490" y="f3491"/>
              </a:cxn>
              <a:cxn ang="f2010">
                <a:pos x="f3492" y="f3493"/>
              </a:cxn>
              <a:cxn ang="f2010">
                <a:pos x="f3494" y="f3495"/>
              </a:cxn>
              <a:cxn ang="f2010">
                <a:pos x="f3496" y="f3497"/>
              </a:cxn>
              <a:cxn ang="f2010">
                <a:pos x="f3498" y="f3499"/>
              </a:cxn>
              <a:cxn ang="f2010">
                <a:pos x="f3500" y="f3501"/>
              </a:cxn>
              <a:cxn ang="f2010">
                <a:pos x="f3502" y="f3503"/>
              </a:cxn>
              <a:cxn ang="f2010">
                <a:pos x="f3504" y="f3505"/>
              </a:cxn>
              <a:cxn ang="f2010">
                <a:pos x="f3506" y="f3507"/>
              </a:cxn>
              <a:cxn ang="f2010">
                <a:pos x="f3508" y="f3509"/>
              </a:cxn>
              <a:cxn ang="f2010">
                <a:pos x="f3510" y="f3511"/>
              </a:cxn>
              <a:cxn ang="f2010">
                <a:pos x="f3512" y="f3513"/>
              </a:cxn>
              <a:cxn ang="f2010">
                <a:pos x="f3514" y="f3515"/>
              </a:cxn>
              <a:cxn ang="f2010">
                <a:pos x="f3516" y="f3517"/>
              </a:cxn>
              <a:cxn ang="f2010">
                <a:pos x="f3518" y="f3519"/>
              </a:cxn>
              <a:cxn ang="f2010">
                <a:pos x="f3520" y="f3521"/>
              </a:cxn>
              <a:cxn ang="f2010">
                <a:pos x="f3522" y="f3523"/>
              </a:cxn>
              <a:cxn ang="f2010">
                <a:pos x="f3524" y="f3525"/>
              </a:cxn>
              <a:cxn ang="f2010">
                <a:pos x="f3526" y="f3527"/>
              </a:cxn>
              <a:cxn ang="f2010">
                <a:pos x="f3528" y="f3529"/>
              </a:cxn>
              <a:cxn ang="f2010">
                <a:pos x="f3530" y="f3531"/>
              </a:cxn>
              <a:cxn ang="f2010">
                <a:pos x="f3532" y="f3533"/>
              </a:cxn>
              <a:cxn ang="f2010">
                <a:pos x="f3534" y="f3535"/>
              </a:cxn>
              <a:cxn ang="f2010">
                <a:pos x="f3536" y="f3537"/>
              </a:cxn>
              <a:cxn ang="f2010">
                <a:pos x="f3538" y="f3539"/>
              </a:cxn>
              <a:cxn ang="f2010">
                <a:pos x="f3540" y="f3541"/>
              </a:cxn>
              <a:cxn ang="f2010">
                <a:pos x="f3542" y="f3543"/>
              </a:cxn>
              <a:cxn ang="f2010">
                <a:pos x="f3544" y="f3545"/>
              </a:cxn>
              <a:cxn ang="f2010">
                <a:pos x="f3546" y="f3547"/>
              </a:cxn>
              <a:cxn ang="f2010">
                <a:pos x="f3548" y="f3549"/>
              </a:cxn>
              <a:cxn ang="f2010">
                <a:pos x="f3550" y="f3551"/>
              </a:cxn>
              <a:cxn ang="f2010">
                <a:pos x="f3552" y="f3553"/>
              </a:cxn>
              <a:cxn ang="f2010">
                <a:pos x="f3554" y="f3555"/>
              </a:cxn>
              <a:cxn ang="f2010">
                <a:pos x="f3556" y="f3557"/>
              </a:cxn>
              <a:cxn ang="f2010">
                <a:pos x="f3558" y="f3559"/>
              </a:cxn>
              <a:cxn ang="f2010">
                <a:pos x="f3560" y="f3561"/>
              </a:cxn>
              <a:cxn ang="f2010">
                <a:pos x="f3562" y="f3563"/>
              </a:cxn>
              <a:cxn ang="f2010">
                <a:pos x="f3564" y="f3565"/>
              </a:cxn>
              <a:cxn ang="f2010">
                <a:pos x="f3566" y="f3567"/>
              </a:cxn>
              <a:cxn ang="f2010">
                <a:pos x="f3568" y="f3569"/>
              </a:cxn>
              <a:cxn ang="f2010">
                <a:pos x="f3570" y="f3571"/>
              </a:cxn>
              <a:cxn ang="f2010">
                <a:pos x="f3572" y="f3573"/>
              </a:cxn>
              <a:cxn ang="f2010">
                <a:pos x="f3574" y="f3575"/>
              </a:cxn>
              <a:cxn ang="f2010">
                <a:pos x="f3422" y="f3423"/>
              </a:cxn>
            </a:cxnLst>
            <a:rect l="f3053" t="f3056" r="f3054" b="f3055"/>
            <a:pathLst>
              <a:path w="3706413" h="5229819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8" y="f9"/>
                </a:cubicBezTo>
                <a:close/>
                <a:moveTo>
                  <a:pt x="f38" y="f39"/>
                </a:move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38" y="f39"/>
                </a:cubicBezTo>
                <a:close/>
                <a:moveTo>
                  <a:pt x="f68" y="f69"/>
                </a:move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lnTo>
                  <a:pt x="f6" y="f82"/>
                </a:lnTo>
                <a:lnTo>
                  <a:pt x="f6" y="f83"/>
                </a:lnTo>
                <a:lnTo>
                  <a:pt x="f84" y="f85"/>
                </a:ln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102" y="f103"/>
                </a:cubicBezTo>
                <a:cubicBezTo>
                  <a:pt x="f104" y="f105"/>
                  <a:pt x="f106" y="f107"/>
                  <a:pt x="f108" y="f109"/>
                </a:cubicBezTo>
                <a:cubicBezTo>
                  <a:pt x="f110" y="f111"/>
                  <a:pt x="f112" y="f113"/>
                  <a:pt x="f114" y="f115"/>
                </a:cubicBezTo>
                <a:cubicBezTo>
                  <a:pt x="f116" y="f117"/>
                  <a:pt x="f118" y="f119"/>
                  <a:pt x="f68" y="f69"/>
                </a:cubicBezTo>
                <a:close/>
                <a:moveTo>
                  <a:pt x="f120" y="f121"/>
                </a:move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20" y="f121"/>
                </a:cubicBezTo>
                <a:close/>
                <a:moveTo>
                  <a:pt x="f132" y="f133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32" y="f133"/>
                </a:cubicBezTo>
                <a:close/>
                <a:moveTo>
                  <a:pt x="f144" y="f145"/>
                </a:moveTo>
                <a:cubicBezTo>
                  <a:pt x="f146" y="f147"/>
                  <a:pt x="f148" y="f149"/>
                  <a:pt x="f150" y="f151"/>
                </a:cubicBezTo>
                <a:cubicBezTo>
                  <a:pt x="f152" y="f153"/>
                  <a:pt x="f154" y="f155"/>
                  <a:pt x="f156" y="f157"/>
                </a:cubicBezTo>
                <a:cubicBezTo>
                  <a:pt x="f158" y="f159"/>
                  <a:pt x="f160" y="f161"/>
                  <a:pt x="f162" y="f163"/>
                </a:cubicBezTo>
                <a:cubicBezTo>
                  <a:pt x="f164" y="f165"/>
                  <a:pt x="f166" y="f167"/>
                  <a:pt x="f168" y="f169"/>
                </a:cubicBezTo>
                <a:cubicBezTo>
                  <a:pt x="f170" y="f171"/>
                  <a:pt x="f172" y="f173"/>
                  <a:pt x="f174" y="f175"/>
                </a:cubicBezTo>
                <a:cubicBezTo>
                  <a:pt x="f176" y="f177"/>
                  <a:pt x="f178" y="f179"/>
                  <a:pt x="f180" y="f181"/>
                </a:cubicBezTo>
                <a:cubicBezTo>
                  <a:pt x="f182" y="f183"/>
                  <a:pt x="f184" y="f185"/>
                  <a:pt x="f186" y="f187"/>
                </a:cubicBezTo>
                <a:cubicBezTo>
                  <a:pt x="f188" y="f189"/>
                  <a:pt x="f190" y="f191"/>
                  <a:pt x="f192" y="f193"/>
                </a:cubicBezTo>
                <a:cubicBezTo>
                  <a:pt x="f194" y="f195"/>
                  <a:pt x="f196" y="f197"/>
                  <a:pt x="f198" y="f199"/>
                </a:cubicBezTo>
                <a:cubicBezTo>
                  <a:pt x="f200" y="f201"/>
                  <a:pt x="f202" y="f203"/>
                  <a:pt x="f144" y="f145"/>
                </a:cubicBezTo>
                <a:close/>
                <a:moveTo>
                  <a:pt x="f204" y="f205"/>
                </a:moveTo>
                <a:cubicBezTo>
                  <a:pt x="f206" y="f207"/>
                  <a:pt x="f208" y="f209"/>
                  <a:pt x="f210" y="f211"/>
                </a:cubicBezTo>
                <a:cubicBezTo>
                  <a:pt x="f212" y="f213"/>
                  <a:pt x="f214" y="f215"/>
                  <a:pt x="f216" y="f217"/>
                </a:cubicBezTo>
                <a:cubicBezTo>
                  <a:pt x="f218" y="f219"/>
                  <a:pt x="f220" y="f221"/>
                  <a:pt x="f222" y="f223"/>
                </a:cubicBezTo>
                <a:cubicBezTo>
                  <a:pt x="f224" y="f225"/>
                  <a:pt x="f226" y="f227"/>
                  <a:pt x="f228" y="f229"/>
                </a:cubicBezTo>
                <a:cubicBezTo>
                  <a:pt x="f230" y="f231"/>
                  <a:pt x="f232" y="f233"/>
                  <a:pt x="f234" y="f235"/>
                </a:cubicBezTo>
                <a:cubicBezTo>
                  <a:pt x="f236" y="f237"/>
                  <a:pt x="f238" y="f239"/>
                  <a:pt x="f204" y="f205"/>
                </a:cubicBezTo>
                <a:close/>
                <a:moveTo>
                  <a:pt x="f240" y="f241"/>
                </a:moveTo>
                <a:cubicBezTo>
                  <a:pt x="f242" y="f243"/>
                  <a:pt x="f244" y="f245"/>
                  <a:pt x="f246" y="f247"/>
                </a:cubicBezTo>
                <a:cubicBezTo>
                  <a:pt x="f248" y="f249"/>
                  <a:pt x="f250" y="f251"/>
                  <a:pt x="f252" y="f253"/>
                </a:cubicBez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40" y="f241"/>
                </a:cubicBezTo>
                <a:close/>
                <a:moveTo>
                  <a:pt x="f264" y="f265"/>
                </a:moveTo>
                <a:cubicBezTo>
                  <a:pt x="f266" y="f267"/>
                  <a:pt x="f268" y="f269"/>
                  <a:pt x="f270" y="f271"/>
                </a:cubicBezTo>
                <a:cubicBezTo>
                  <a:pt x="f272" y="f273"/>
                  <a:pt x="f274" y="f275"/>
                  <a:pt x="f276" y="f277"/>
                </a:cubicBezTo>
                <a:cubicBezTo>
                  <a:pt x="f278" y="f279"/>
                  <a:pt x="f280" y="f281"/>
                  <a:pt x="f282" y="f283"/>
                </a:cubicBezTo>
                <a:cubicBezTo>
                  <a:pt x="f284" y="f285"/>
                  <a:pt x="f286" y="f287"/>
                  <a:pt x="f264" y="f265"/>
                </a:cubicBezTo>
                <a:close/>
                <a:moveTo>
                  <a:pt x="f288" y="f289"/>
                </a:moveTo>
                <a:cubicBezTo>
                  <a:pt x="f290" y="f291"/>
                  <a:pt x="f292" y="f293"/>
                  <a:pt x="f294" y="f295"/>
                </a:cubicBezTo>
                <a:cubicBezTo>
                  <a:pt x="f296" y="f297"/>
                  <a:pt x="f298" y="f299"/>
                  <a:pt x="f300" y="f301"/>
                </a:cubicBez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lnTo>
                  <a:pt x="f6" y="f314"/>
                </a:lnTo>
                <a:lnTo>
                  <a:pt x="f6" y="f315"/>
                </a:lnTo>
                <a:lnTo>
                  <a:pt x="f316" y="f317"/>
                </a:lnTo>
                <a:cubicBezTo>
                  <a:pt x="f318" y="f319"/>
                  <a:pt x="f320" y="f321"/>
                  <a:pt x="f322" y="f323"/>
                </a:cubicBezTo>
                <a:cubicBezTo>
                  <a:pt x="f324" y="f325"/>
                  <a:pt x="f326" y="f327"/>
                  <a:pt x="f328" y="f329"/>
                </a:cubicBezTo>
                <a:cubicBezTo>
                  <a:pt x="f330" y="f331"/>
                  <a:pt x="f332" y="f333"/>
                  <a:pt x="f334" y="f335"/>
                </a:cubicBezTo>
                <a:cubicBezTo>
                  <a:pt x="f336" y="f337"/>
                  <a:pt x="f338" y="f339"/>
                  <a:pt x="f340" y="f341"/>
                </a:cubicBez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cubicBezTo>
                  <a:pt x="f354" y="f355"/>
                  <a:pt x="f356" y="f357"/>
                  <a:pt x="f358" y="f359"/>
                </a:cubicBezTo>
                <a:cubicBezTo>
                  <a:pt x="f360" y="f361"/>
                  <a:pt x="f362" y="f363"/>
                  <a:pt x="f364" y="f365"/>
                </a:cubicBezTo>
                <a:cubicBezTo>
                  <a:pt x="f366" y="f367"/>
                  <a:pt x="f368" y="f369"/>
                  <a:pt x="f370" y="f371"/>
                </a:cubicBezTo>
                <a:cubicBezTo>
                  <a:pt x="f372" y="f373"/>
                  <a:pt x="f374" y="f375"/>
                  <a:pt x="f376" y="f377"/>
                </a:cubicBezTo>
                <a:cubicBezTo>
                  <a:pt x="f378" y="f379"/>
                  <a:pt x="f380" y="f381"/>
                  <a:pt x="f382" y="f383"/>
                </a:cubicBezTo>
                <a:cubicBezTo>
                  <a:pt x="f384" y="f385"/>
                  <a:pt x="f386" y="f387"/>
                  <a:pt x="f288" y="f289"/>
                </a:cubicBezTo>
                <a:close/>
                <a:moveTo>
                  <a:pt x="f388" y="f389"/>
                </a:moveTo>
                <a:cubicBezTo>
                  <a:pt x="f390" y="f391"/>
                  <a:pt x="f392" y="f393"/>
                  <a:pt x="f394" y="f395"/>
                </a:cubicBezTo>
                <a:cubicBezTo>
                  <a:pt x="f396" y="f397"/>
                  <a:pt x="f398" y="f399"/>
                  <a:pt x="f400" y="f401"/>
                </a:cubicBezTo>
                <a:lnTo>
                  <a:pt x="f6" y="f402"/>
                </a:lnTo>
                <a:lnTo>
                  <a:pt x="f6" y="f403"/>
                </a:lnTo>
                <a:lnTo>
                  <a:pt x="f404" y="f405"/>
                </a:lnTo>
                <a:cubicBezTo>
                  <a:pt x="f406" y="f407"/>
                  <a:pt x="f408" y="f409"/>
                  <a:pt x="f410" y="f411"/>
                </a:cubicBezTo>
                <a:cubicBezTo>
                  <a:pt x="f41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cubicBezTo>
                  <a:pt x="f424" y="f425"/>
                  <a:pt x="f426" y="f427"/>
                  <a:pt x="f428" y="f429"/>
                </a:cubicBezTo>
                <a:lnTo>
                  <a:pt x="f6" y="f430"/>
                </a:lnTo>
                <a:lnTo>
                  <a:pt x="f6" y="f431"/>
                </a:lnTo>
                <a:lnTo>
                  <a:pt x="f432" y="f433"/>
                </a:lnTo>
                <a:cubicBezTo>
                  <a:pt x="f434" y="f435"/>
                  <a:pt x="f436" y="f437"/>
                  <a:pt x="f438" y="f439"/>
                </a:cubicBezTo>
                <a:cubicBezTo>
                  <a:pt x="f440" y="f441"/>
                  <a:pt x="f442" y="f443"/>
                  <a:pt x="f444" y="f445"/>
                </a:cubicBezTo>
                <a:cubicBezTo>
                  <a:pt x="f446" y="f447"/>
                  <a:pt x="f448" y="f449"/>
                  <a:pt x="f388" y="f389"/>
                </a:cubicBezTo>
                <a:close/>
                <a:moveTo>
                  <a:pt x="f450" y="f451"/>
                </a:moveTo>
                <a:cubicBezTo>
                  <a:pt x="f452" y="f453"/>
                  <a:pt x="f454" y="f455"/>
                  <a:pt x="f456" y="f457"/>
                </a:cubicBezTo>
                <a:cubicBezTo>
                  <a:pt x="f458" y="f459"/>
                  <a:pt x="f460" y="f461"/>
                  <a:pt x="f462" y="f463"/>
                </a:cubicBezTo>
                <a:cubicBezTo>
                  <a:pt x="f464" y="f465"/>
                  <a:pt x="f466" y="f467"/>
                  <a:pt x="f468" y="f469"/>
                </a:cubicBezTo>
                <a:cubicBezTo>
                  <a:pt x="f470" y="f471"/>
                  <a:pt x="f472" y="f473"/>
                  <a:pt x="f474" y="f475"/>
                </a:cubicBezTo>
                <a:cubicBezTo>
                  <a:pt x="f476" y="f477"/>
                  <a:pt x="f478" y="f479"/>
                  <a:pt x="f480" y="f481"/>
                </a:cubicBezTo>
                <a:cubicBezTo>
                  <a:pt x="f482" y="f483"/>
                  <a:pt x="f484" y="f485"/>
                  <a:pt x="f486" y="f487"/>
                </a:cubicBezTo>
                <a:cubicBezTo>
                  <a:pt x="f488" y="f489"/>
                  <a:pt x="f490" y="f491"/>
                  <a:pt x="f492" y="f493"/>
                </a:cubicBezTo>
                <a:cubicBezTo>
                  <a:pt x="f494" y="f495"/>
                  <a:pt x="f496" y="f497"/>
                  <a:pt x="f498" y="f499"/>
                </a:cubicBezTo>
                <a:cubicBezTo>
                  <a:pt x="f500" y="f501"/>
                  <a:pt x="f502" y="f503"/>
                  <a:pt x="f450" y="f451"/>
                </a:cubicBezTo>
                <a:close/>
                <a:moveTo>
                  <a:pt x="f504" y="f505"/>
                </a:moveTo>
                <a:cubicBezTo>
                  <a:pt x="f506" y="f507"/>
                  <a:pt x="f508" y="f509"/>
                  <a:pt x="f510" y="f511"/>
                </a:cubicBezTo>
                <a:cubicBezTo>
                  <a:pt x="f512" y="f513"/>
                  <a:pt x="f514" y="f515"/>
                  <a:pt x="f516" y="f517"/>
                </a:cubicBezTo>
                <a:cubicBezTo>
                  <a:pt x="f518" y="f519"/>
                  <a:pt x="f520" y="f521"/>
                  <a:pt x="f522" y="f523"/>
                </a:cubicBezTo>
                <a:cubicBezTo>
                  <a:pt x="f524" y="f525"/>
                  <a:pt x="f526" y="f527"/>
                  <a:pt x="f528" y="f529"/>
                </a:cubicBezTo>
                <a:cubicBezTo>
                  <a:pt x="f530" y="f531"/>
                  <a:pt x="f532" y="f533"/>
                  <a:pt x="f534" y="f535"/>
                </a:cubicBezTo>
                <a:cubicBezTo>
                  <a:pt x="f536" y="f537"/>
                  <a:pt x="f538" y="f539"/>
                  <a:pt x="f504" y="f505"/>
                </a:cubicBezTo>
                <a:close/>
                <a:moveTo>
                  <a:pt x="f540" y="f541"/>
                </a:moveTo>
                <a:cubicBezTo>
                  <a:pt x="f542" y="f543"/>
                  <a:pt x="f544" y="f545"/>
                  <a:pt x="f546" y="f547"/>
                </a:cubicBezTo>
                <a:cubicBezTo>
                  <a:pt x="f548" y="f549"/>
                  <a:pt x="f550" y="f551"/>
                  <a:pt x="f552" y="f553"/>
                </a:cubicBezTo>
                <a:cubicBezTo>
                  <a:pt x="f554" y="f555"/>
                  <a:pt x="f556" y="f557"/>
                  <a:pt x="f558" y="f559"/>
                </a:cubicBezTo>
                <a:cubicBezTo>
                  <a:pt x="f560" y="f561"/>
                  <a:pt x="f562" y="f563"/>
                  <a:pt x="f564" y="f565"/>
                </a:cubicBezTo>
                <a:cubicBezTo>
                  <a:pt x="f566" y="f567"/>
                  <a:pt x="f568" y="f569"/>
                  <a:pt x="f570" y="f571"/>
                </a:cubicBezTo>
                <a:cubicBezTo>
                  <a:pt x="f572" y="f573"/>
                  <a:pt x="f574" y="f575"/>
                  <a:pt x="f576" y="f577"/>
                </a:cubicBezTo>
                <a:cubicBezTo>
                  <a:pt x="f578" y="f579"/>
                  <a:pt x="f580" y="f581"/>
                  <a:pt x="f582" y="f583"/>
                </a:cubicBezTo>
                <a:cubicBezTo>
                  <a:pt x="f584" y="f585"/>
                  <a:pt x="f586" y="f587"/>
                  <a:pt x="f588" y="f589"/>
                </a:cubicBezTo>
                <a:cubicBezTo>
                  <a:pt x="f590" y="f591"/>
                  <a:pt x="f592" y="f593"/>
                  <a:pt x="f594" y="f595"/>
                </a:cubicBezTo>
                <a:cubicBezTo>
                  <a:pt x="f596" y="f597"/>
                  <a:pt x="f598" y="f599"/>
                  <a:pt x="f540" y="f541"/>
                </a:cubicBezTo>
                <a:close/>
                <a:moveTo>
                  <a:pt x="f600" y="f601"/>
                </a:moveTo>
                <a:cubicBezTo>
                  <a:pt x="f602" y="f603"/>
                  <a:pt x="f604" y="f605"/>
                  <a:pt x="f606" y="f607"/>
                </a:cubicBezTo>
                <a:cubicBezTo>
                  <a:pt x="f608" y="f609"/>
                  <a:pt x="f610" y="f611"/>
                  <a:pt x="f612" y="f613"/>
                </a:cubicBezTo>
                <a:lnTo>
                  <a:pt x="f6" y="f614"/>
                </a:lnTo>
                <a:lnTo>
                  <a:pt x="f6" y="f615"/>
                </a:lnTo>
                <a:lnTo>
                  <a:pt x="f616" y="f617"/>
                </a:lnTo>
                <a:cubicBezTo>
                  <a:pt x="f618" y="f619"/>
                  <a:pt x="f620" y="f621"/>
                  <a:pt x="f622" y="f623"/>
                </a:cubicBezTo>
                <a:cubicBezTo>
                  <a:pt x="f624" y="f625"/>
                  <a:pt x="f626" y="f627"/>
                  <a:pt x="f628" y="f629"/>
                </a:cubicBezTo>
                <a:cubicBezTo>
                  <a:pt x="f630" y="f631"/>
                  <a:pt x="f632" y="f633"/>
                  <a:pt x="f634" y="f635"/>
                </a:cubicBezTo>
                <a:lnTo>
                  <a:pt x="f6" y="f636"/>
                </a:lnTo>
                <a:lnTo>
                  <a:pt x="f6" y="f637"/>
                </a:lnTo>
                <a:lnTo>
                  <a:pt x="f638" y="f639"/>
                </a:lnTo>
                <a:cubicBezTo>
                  <a:pt x="f640" y="f641"/>
                  <a:pt x="f642" y="f643"/>
                  <a:pt x="f644" y="f645"/>
                </a:cubicBezTo>
                <a:lnTo>
                  <a:pt x="f6" y="f646"/>
                </a:lnTo>
                <a:lnTo>
                  <a:pt x="f6" y="f647"/>
                </a:lnTo>
                <a:lnTo>
                  <a:pt x="f648" y="f649"/>
                </a:lnTo>
                <a:cubicBezTo>
                  <a:pt x="f650" y="f651"/>
                  <a:pt x="f652" y="f653"/>
                  <a:pt x="f654" y="f655"/>
                </a:cubicBezTo>
                <a:cubicBezTo>
                  <a:pt x="f656" y="f657"/>
                  <a:pt x="f658" y="f659"/>
                  <a:pt x="f660" y="f661"/>
                </a:cubicBezTo>
                <a:cubicBezTo>
                  <a:pt x="f662" y="f663"/>
                  <a:pt x="f664" y="f665"/>
                  <a:pt x="f666" y="f667"/>
                </a:cubicBezTo>
                <a:cubicBezTo>
                  <a:pt x="f668" y="f669"/>
                  <a:pt x="f670" y="f671"/>
                  <a:pt x="f600" y="f601"/>
                </a:cubicBezTo>
                <a:close/>
                <a:moveTo>
                  <a:pt x="f672" y="f673"/>
                </a:moveTo>
                <a:cubicBezTo>
                  <a:pt x="f674" y="f675"/>
                  <a:pt x="f676" y="f677"/>
                  <a:pt x="f678" y="f679"/>
                </a:cubicBezTo>
                <a:cubicBezTo>
                  <a:pt x="f680" y="f681"/>
                  <a:pt x="f682" y="f683"/>
                  <a:pt x="f684" y="f685"/>
                </a:cubicBezTo>
                <a:cubicBezTo>
                  <a:pt x="f686" y="f687"/>
                  <a:pt x="f688" y="f689"/>
                  <a:pt x="f690" y="f691"/>
                </a:cubicBezTo>
                <a:cubicBezTo>
                  <a:pt x="f692" y="f693"/>
                  <a:pt x="f694" y="f695"/>
                  <a:pt x="f696" y="f697"/>
                </a:cubicBezTo>
                <a:cubicBezTo>
                  <a:pt x="f698" y="f699"/>
                  <a:pt x="f700" y="f701"/>
                  <a:pt x="f702" y="f703"/>
                </a:cubicBezTo>
                <a:cubicBezTo>
                  <a:pt x="f704" y="f705"/>
                  <a:pt x="f706" y="f707"/>
                  <a:pt x="f708" y="f709"/>
                </a:cubicBezTo>
                <a:cubicBezTo>
                  <a:pt x="f710" y="f711"/>
                  <a:pt x="f712" y="f713"/>
                  <a:pt x="f714" y="f715"/>
                </a:cubicBezTo>
                <a:cubicBezTo>
                  <a:pt x="f716" y="f717"/>
                  <a:pt x="f718" y="f719"/>
                  <a:pt x="f720" y="f721"/>
                </a:cubicBezTo>
                <a:cubicBezTo>
                  <a:pt x="f722" y="f723"/>
                  <a:pt x="f724" y="f725"/>
                  <a:pt x="f726" y="f727"/>
                </a:cubicBezTo>
                <a:cubicBezTo>
                  <a:pt x="f728" y="f729"/>
                  <a:pt x="f730" y="f731"/>
                  <a:pt x="f732" y="f733"/>
                </a:cubicBezTo>
                <a:cubicBezTo>
                  <a:pt x="f734" y="f735"/>
                  <a:pt x="f736" y="f737"/>
                  <a:pt x="f738" y="f739"/>
                </a:cubicBezTo>
                <a:cubicBezTo>
                  <a:pt x="f740" y="f741"/>
                  <a:pt x="f742" y="f743"/>
                  <a:pt x="f744" y="f745"/>
                </a:cubicBezTo>
                <a:cubicBezTo>
                  <a:pt x="f746" y="f747"/>
                  <a:pt x="f748" y="f749"/>
                  <a:pt x="f750" y="f751"/>
                </a:cubicBezTo>
                <a:cubicBezTo>
                  <a:pt x="f752" y="f753"/>
                  <a:pt x="f754" y="f755"/>
                  <a:pt x="f672" y="f673"/>
                </a:cubicBezTo>
                <a:close/>
                <a:moveTo>
                  <a:pt x="f756" y="f757"/>
                </a:moveTo>
                <a:cubicBezTo>
                  <a:pt x="f758" y="f759"/>
                  <a:pt x="f760" y="f761"/>
                  <a:pt x="f762" y="f763"/>
                </a:cubicBezTo>
                <a:cubicBezTo>
                  <a:pt x="f764" y="f765"/>
                  <a:pt x="f766" y="f767"/>
                  <a:pt x="f768" y="f769"/>
                </a:cubicBezTo>
                <a:cubicBezTo>
                  <a:pt x="f770" y="f771"/>
                  <a:pt x="f772" y="f773"/>
                  <a:pt x="f774" y="f775"/>
                </a:cubicBezTo>
                <a:cubicBezTo>
                  <a:pt x="f776" y="f777"/>
                  <a:pt x="f778" y="f779"/>
                  <a:pt x="f780" y="f781"/>
                </a:cubicBezTo>
                <a:cubicBezTo>
                  <a:pt x="f782" y="f783"/>
                  <a:pt x="f784" y="f785"/>
                  <a:pt x="f786" y="f787"/>
                </a:cubicBezTo>
                <a:cubicBezTo>
                  <a:pt x="f788" y="f789"/>
                  <a:pt x="f790" y="f791"/>
                  <a:pt x="f792" y="f793"/>
                </a:cubicBezTo>
                <a:cubicBezTo>
                  <a:pt x="f794" y="f795"/>
                  <a:pt x="f796" y="f797"/>
                  <a:pt x="f798" y="f799"/>
                </a:cubicBezTo>
                <a:cubicBezTo>
                  <a:pt x="f800" y="f801"/>
                  <a:pt x="f802" y="f803"/>
                  <a:pt x="f804" y="f805"/>
                </a:cubicBezTo>
                <a:cubicBezTo>
                  <a:pt x="f806" y="f807"/>
                  <a:pt x="f808" y="f809"/>
                  <a:pt x="f810" y="f811"/>
                </a:cubicBezTo>
                <a:cubicBezTo>
                  <a:pt x="f812" y="f813"/>
                  <a:pt x="f814" y="f815"/>
                  <a:pt x="f816" y="f817"/>
                </a:cubicBezTo>
                <a:cubicBezTo>
                  <a:pt x="f818" y="f819"/>
                  <a:pt x="f820" y="f821"/>
                  <a:pt x="f822" y="f823"/>
                </a:cubicBezTo>
                <a:cubicBezTo>
                  <a:pt x="f824" y="f825"/>
                  <a:pt x="f826" y="f827"/>
                  <a:pt x="f756" y="f757"/>
                </a:cubicBezTo>
                <a:close/>
                <a:moveTo>
                  <a:pt x="f6" y="f828"/>
                </a:moveTo>
                <a:lnTo>
                  <a:pt x="f6" y="f829"/>
                </a:lnTo>
                <a:lnTo>
                  <a:pt x="f830" y="f831"/>
                </a:lnTo>
                <a:cubicBezTo>
                  <a:pt x="f832" y="f833"/>
                  <a:pt x="f834" y="f835"/>
                  <a:pt x="f836" y="f837"/>
                </a:cubicBezTo>
                <a:cubicBezTo>
                  <a:pt x="f838" y="f839"/>
                  <a:pt x="f840" y="f841"/>
                  <a:pt x="f842" y="f843"/>
                </a:cubicBezTo>
                <a:lnTo>
                  <a:pt x="f6" y="f844"/>
                </a:lnTo>
                <a:lnTo>
                  <a:pt x="f6" y="f845"/>
                </a:lnTo>
                <a:lnTo>
                  <a:pt x="f846" y="f847"/>
                </a:lnTo>
                <a:cubicBezTo>
                  <a:pt x="f848" y="f849"/>
                  <a:pt x="f850" y="f851"/>
                  <a:pt x="f852" y="f853"/>
                </a:cubicBezTo>
                <a:cubicBezTo>
                  <a:pt x="f854" y="f855"/>
                  <a:pt x="f856" y="f857"/>
                  <a:pt x="f858" y="f859"/>
                </a:cubicBezTo>
                <a:close/>
                <a:moveTo>
                  <a:pt x="f860" y="f861"/>
                </a:moveTo>
                <a:cubicBezTo>
                  <a:pt x="f862" y="f863"/>
                  <a:pt x="f864" y="f865"/>
                  <a:pt x="f866" y="f867"/>
                </a:cubicBezTo>
                <a:cubicBezTo>
                  <a:pt x="f868" y="f869"/>
                  <a:pt x="f870" y="f871"/>
                  <a:pt x="f872" y="f873"/>
                </a:cubicBezTo>
                <a:cubicBezTo>
                  <a:pt x="f874" y="f875"/>
                  <a:pt x="f876" y="f877"/>
                  <a:pt x="f878" y="f879"/>
                </a:cubicBezTo>
                <a:cubicBezTo>
                  <a:pt x="f880" y="f881"/>
                  <a:pt x="f882" y="f883"/>
                  <a:pt x="f884" y="f885"/>
                </a:cubicBezTo>
                <a:cubicBezTo>
                  <a:pt x="f886" y="f887"/>
                  <a:pt x="f888" y="f889"/>
                  <a:pt x="f890" y="f891"/>
                </a:cubicBezTo>
                <a:cubicBezTo>
                  <a:pt x="f892" y="f893"/>
                  <a:pt x="f894" y="f895"/>
                  <a:pt x="f896" y="f897"/>
                </a:cubicBezTo>
                <a:cubicBezTo>
                  <a:pt x="f898" y="f899"/>
                  <a:pt x="f900" y="f901"/>
                  <a:pt x="f902" y="f903"/>
                </a:cubicBezTo>
                <a:cubicBezTo>
                  <a:pt x="f904" y="f905"/>
                  <a:pt x="f906" y="f907"/>
                  <a:pt x="f906" y="f907"/>
                </a:cubicBezTo>
                <a:cubicBezTo>
                  <a:pt x="f908" y="f909"/>
                  <a:pt x="f910" y="f911"/>
                  <a:pt x="f912" y="f913"/>
                </a:cubicBezTo>
                <a:cubicBezTo>
                  <a:pt x="f914" y="f915"/>
                  <a:pt x="f916" y="f917"/>
                  <a:pt x="f918" y="f919"/>
                </a:cubicBezTo>
                <a:cubicBezTo>
                  <a:pt x="f920" y="f921"/>
                  <a:pt x="f922" y="f923"/>
                  <a:pt x="f924" y="f925"/>
                </a:cubicBezTo>
                <a:cubicBezTo>
                  <a:pt x="f926" y="f927"/>
                  <a:pt x="f928" y="f929"/>
                  <a:pt x="f930" y="f931"/>
                </a:cubicBezTo>
                <a:cubicBezTo>
                  <a:pt x="f932" y="f933"/>
                  <a:pt x="f934" y="f935"/>
                  <a:pt x="f860" y="f861"/>
                </a:cubicBezTo>
                <a:close/>
                <a:moveTo>
                  <a:pt x="f936" y="f937"/>
                </a:moveTo>
                <a:cubicBezTo>
                  <a:pt x="f938" y="f939"/>
                  <a:pt x="f940" y="f941"/>
                  <a:pt x="f942" y="f943"/>
                </a:cubicBezTo>
                <a:cubicBezTo>
                  <a:pt x="f944" y="f945"/>
                  <a:pt x="f946" y="f947"/>
                  <a:pt x="f948" y="f949"/>
                </a:cubicBezTo>
                <a:cubicBezTo>
                  <a:pt x="f950" y="f951"/>
                  <a:pt x="f952" y="f953"/>
                  <a:pt x="f954" y="f955"/>
                </a:cubicBezTo>
                <a:cubicBezTo>
                  <a:pt x="f956" y="f957"/>
                  <a:pt x="f958" y="f959"/>
                  <a:pt x="f960" y="f961"/>
                </a:cubicBezTo>
                <a:cubicBezTo>
                  <a:pt x="f962" y="f963"/>
                  <a:pt x="f964" y="f965"/>
                  <a:pt x="f966" y="f967"/>
                </a:cubicBezTo>
                <a:cubicBezTo>
                  <a:pt x="f968" y="f969"/>
                  <a:pt x="f970" y="f971"/>
                  <a:pt x="f972" y="f973"/>
                </a:cubicBezTo>
                <a:cubicBezTo>
                  <a:pt x="f974" y="f975"/>
                  <a:pt x="f976" y="f977"/>
                  <a:pt x="f978" y="f979"/>
                </a:cubicBezTo>
                <a:cubicBezTo>
                  <a:pt x="f980" y="f981"/>
                  <a:pt x="f982" y="f983"/>
                  <a:pt x="f984" y="f985"/>
                </a:cubicBezTo>
                <a:cubicBezTo>
                  <a:pt x="f986" y="f987"/>
                  <a:pt x="f988" y="f989"/>
                  <a:pt x="f990" y="f991"/>
                </a:cubicBezTo>
                <a:cubicBezTo>
                  <a:pt x="f992" y="f993"/>
                  <a:pt x="f994" y="f995"/>
                  <a:pt x="f936" y="f937"/>
                </a:cubicBezTo>
                <a:close/>
                <a:moveTo>
                  <a:pt x="f996" y="f997"/>
                </a:moveTo>
                <a:cubicBezTo>
                  <a:pt x="f998" y="f999"/>
                  <a:pt x="f1000" y="f1001"/>
                  <a:pt x="f1002" y="f1003"/>
                </a:cubicBezTo>
                <a:cubicBezTo>
                  <a:pt x="f1004" y="f1005"/>
                  <a:pt x="f1006" y="f1007"/>
                  <a:pt x="f1008" y="f1009"/>
                </a:cubicBezTo>
                <a:cubicBezTo>
                  <a:pt x="f1010" y="f1011"/>
                  <a:pt x="f1012" y="f1013"/>
                  <a:pt x="f996" y="f997"/>
                </a:cubicBezTo>
                <a:close/>
                <a:moveTo>
                  <a:pt x="f1014" y="f1015"/>
                </a:moveTo>
                <a:cubicBezTo>
                  <a:pt x="f1016" y="f1017"/>
                  <a:pt x="f1018" y="f1019"/>
                  <a:pt x="f1020" y="f1021"/>
                </a:cubicBezTo>
                <a:cubicBezTo>
                  <a:pt x="f1022" y="f1023"/>
                  <a:pt x="f1024" y="f1025"/>
                  <a:pt x="f1014" y="f1015"/>
                </a:cubicBezTo>
                <a:close/>
                <a:moveTo>
                  <a:pt x="f1026" y="f1027"/>
                </a:moveTo>
                <a:cubicBezTo>
                  <a:pt x="f1028" y="f1029"/>
                  <a:pt x="f1030" y="f1031"/>
                  <a:pt x="f1032" y="f1033"/>
                </a:cubicBezTo>
                <a:cubicBezTo>
                  <a:pt x="f1034" y="f1035"/>
                  <a:pt x="f1036" y="f1037"/>
                  <a:pt x="f1038" y="f1039"/>
                </a:cubicBezTo>
                <a:cubicBezTo>
                  <a:pt x="f1040" y="f1041"/>
                  <a:pt x="f1042" y="f1043"/>
                  <a:pt x="f1044" y="f1045"/>
                </a:cubicBezTo>
                <a:cubicBezTo>
                  <a:pt x="f1046" y="f1047"/>
                  <a:pt x="f1048" y="f1049"/>
                  <a:pt x="f1050" y="f1051"/>
                </a:cubicBezTo>
                <a:cubicBezTo>
                  <a:pt x="f1052" y="f1053"/>
                  <a:pt x="f1054" y="f1055"/>
                  <a:pt x="f1056" y="f1057"/>
                </a:cubicBezTo>
                <a:cubicBezTo>
                  <a:pt x="f1058" y="f1059"/>
                  <a:pt x="f1060" y="f1061"/>
                  <a:pt x="f1062" y="f1063"/>
                </a:cubicBezTo>
                <a:cubicBezTo>
                  <a:pt x="f1064" y="f1065"/>
                  <a:pt x="f1066" y="f1067"/>
                  <a:pt x="f1068" y="f1069"/>
                </a:cubicBezTo>
                <a:cubicBezTo>
                  <a:pt x="f1070" y="f1071"/>
                  <a:pt x="f1072" y="f1073"/>
                  <a:pt x="f1074" y="f1075"/>
                </a:cubicBezTo>
                <a:cubicBezTo>
                  <a:pt x="f1076" y="f1077"/>
                  <a:pt x="f1078" y="f1079"/>
                  <a:pt x="f1080" y="f1081"/>
                </a:cubicBezTo>
                <a:cubicBezTo>
                  <a:pt x="f1082" y="f1083"/>
                  <a:pt x="f1084" y="f1085"/>
                  <a:pt x="f1086" y="f1087"/>
                </a:cubicBezTo>
                <a:cubicBezTo>
                  <a:pt x="f1088" y="f1089"/>
                  <a:pt x="f1090" y="f1091"/>
                  <a:pt x="f1092" y="f1093"/>
                </a:cubicBezTo>
                <a:cubicBezTo>
                  <a:pt x="f1094" y="f1095"/>
                  <a:pt x="f1096" y="f1097"/>
                  <a:pt x="f1098" y="f1099"/>
                </a:cubicBezTo>
                <a:cubicBezTo>
                  <a:pt x="f1100" y="f1101"/>
                  <a:pt x="f1102" y="f1103"/>
                  <a:pt x="f1104" y="f1105"/>
                </a:cubicBezTo>
                <a:cubicBezTo>
                  <a:pt x="f1106" y="f1107"/>
                  <a:pt x="f1108" y="f1109"/>
                  <a:pt x="f1110" y="f1111"/>
                </a:cubicBezTo>
                <a:cubicBezTo>
                  <a:pt x="f1112" y="f1113"/>
                  <a:pt x="f1114" y="f1115"/>
                  <a:pt x="f1116" y="f1117"/>
                </a:cubicBezTo>
                <a:cubicBezTo>
                  <a:pt x="f1118" y="f1119"/>
                  <a:pt x="f1120" y="f1121"/>
                  <a:pt x="f1122" y="f1123"/>
                </a:cubicBezTo>
                <a:cubicBezTo>
                  <a:pt x="f1124" y="f1125"/>
                  <a:pt x="f1126" y="f1127"/>
                  <a:pt x="f1128" y="f1129"/>
                </a:cubicBezTo>
                <a:cubicBezTo>
                  <a:pt x="f1130" y="f1131"/>
                  <a:pt x="f1132" y="f1133"/>
                  <a:pt x="f1134" y="f1135"/>
                </a:cubicBezTo>
                <a:lnTo>
                  <a:pt x="f6" y="f1136"/>
                </a:lnTo>
                <a:lnTo>
                  <a:pt x="f6" y="f1137"/>
                </a:lnTo>
                <a:lnTo>
                  <a:pt x="f1138" y="f1139"/>
                </a:lnTo>
                <a:cubicBezTo>
                  <a:pt x="f396" y="f1140"/>
                  <a:pt x="f1141" y="f1142"/>
                  <a:pt x="f1143" y="f1144"/>
                </a:cubicBezTo>
                <a:cubicBezTo>
                  <a:pt x="f1145" y="f1146"/>
                  <a:pt x="f1147" y="f1148"/>
                  <a:pt x="f1149" y="f1150"/>
                </a:cubicBezTo>
                <a:cubicBezTo>
                  <a:pt x="f1151" y="f1152"/>
                  <a:pt x="f1153" y="f1154"/>
                  <a:pt x="f1155" y="f1156"/>
                </a:cubicBezTo>
                <a:cubicBezTo>
                  <a:pt x="f1157" y="f1158"/>
                  <a:pt x="f1159" y="f1160"/>
                  <a:pt x="f1161" y="f1162"/>
                </a:cubicBezTo>
                <a:cubicBezTo>
                  <a:pt x="f1163" y="f1164"/>
                  <a:pt x="f1165" y="f1166"/>
                  <a:pt x="f1167" y="f1168"/>
                </a:cubicBezTo>
                <a:cubicBezTo>
                  <a:pt x="f1169" y="f1170"/>
                  <a:pt x="f1171" y="f1172"/>
                  <a:pt x="f1173" y="f1174"/>
                </a:cubicBezTo>
                <a:cubicBezTo>
                  <a:pt x="f1175" y="f1176"/>
                  <a:pt x="f1177" y="f1178"/>
                  <a:pt x="f1179" y="f1180"/>
                </a:cubicBezTo>
                <a:cubicBezTo>
                  <a:pt x="f1181" y="f1182"/>
                  <a:pt x="f1183" y="f1184"/>
                  <a:pt x="f1185" y="f1186"/>
                </a:cubicBezTo>
                <a:cubicBezTo>
                  <a:pt x="f1187" y="f1188"/>
                  <a:pt x="f1189" y="f1190"/>
                  <a:pt x="f1191" y="f1192"/>
                </a:cubicBezTo>
                <a:cubicBezTo>
                  <a:pt x="f1193" y="f1194"/>
                  <a:pt x="f1195" y="f1196"/>
                  <a:pt x="f1197" y="f1198"/>
                </a:cubicBezTo>
                <a:cubicBezTo>
                  <a:pt x="f1199" y="f1200"/>
                  <a:pt x="f1201" y="f1202"/>
                  <a:pt x="f1203" y="f1204"/>
                </a:cubicBezTo>
                <a:cubicBezTo>
                  <a:pt x="f1205" y="f1206"/>
                  <a:pt x="f1207" y="f1208"/>
                  <a:pt x="f1209" y="f1210"/>
                </a:cubicBezTo>
                <a:cubicBezTo>
                  <a:pt x="f1211" y="f1212"/>
                  <a:pt x="f1213" y="f1214"/>
                  <a:pt x="f1215" y="f1216"/>
                </a:cubicBezTo>
                <a:cubicBezTo>
                  <a:pt x="f1217" y="f1218"/>
                  <a:pt x="f1219" y="f1220"/>
                  <a:pt x="f1221" y="f1222"/>
                </a:cubicBezTo>
                <a:cubicBezTo>
                  <a:pt x="f1223" y="f1224"/>
                  <a:pt x="f1225" y="f1226"/>
                  <a:pt x="f1227" y="f1228"/>
                </a:cubicBezTo>
                <a:cubicBezTo>
                  <a:pt x="f1229" y="f1230"/>
                  <a:pt x="f1231" y="f1232"/>
                  <a:pt x="f1233" y="f1234"/>
                </a:cubicBezTo>
                <a:cubicBezTo>
                  <a:pt x="f1235" y="f1236"/>
                  <a:pt x="f1237" y="f1238"/>
                  <a:pt x="f1239" y="f1240"/>
                </a:cubicBezTo>
                <a:cubicBezTo>
                  <a:pt x="f1241" y="f1242"/>
                  <a:pt x="f1243" y="f1244"/>
                  <a:pt x="f1245" y="f1246"/>
                </a:cubicBezTo>
                <a:cubicBezTo>
                  <a:pt x="f1247" y="f1248"/>
                  <a:pt x="f1249" y="f1250"/>
                  <a:pt x="f1251" y="f1252"/>
                </a:cubicBezTo>
                <a:cubicBezTo>
                  <a:pt x="f1253" y="f1254"/>
                  <a:pt x="f1255" y="f1256"/>
                  <a:pt x="f1257" y="f1258"/>
                </a:cubicBezTo>
                <a:cubicBezTo>
                  <a:pt x="f1259" y="f1260"/>
                  <a:pt x="f1261" y="f1262"/>
                  <a:pt x="f1263" y="f1264"/>
                </a:cubicBezTo>
                <a:cubicBezTo>
                  <a:pt x="f1265" y="f1266"/>
                  <a:pt x="f1267" y="f1268"/>
                  <a:pt x="f1269" y="f1270"/>
                </a:cubicBezTo>
                <a:cubicBezTo>
                  <a:pt x="f1271" y="f1272"/>
                  <a:pt x="f1273" y="f1274"/>
                  <a:pt x="f1275" y="f1276"/>
                </a:cubicBezTo>
                <a:cubicBezTo>
                  <a:pt x="f1277" y="f1278"/>
                  <a:pt x="f1279" y="f1280"/>
                  <a:pt x="f1281" y="f1282"/>
                </a:cubicBezTo>
                <a:cubicBezTo>
                  <a:pt x="f1283" y="f1284"/>
                  <a:pt x="f1285" y="f1286"/>
                  <a:pt x="f1287" y="f1288"/>
                </a:cubicBezTo>
                <a:cubicBezTo>
                  <a:pt x="f1289" y="f1290"/>
                  <a:pt x="f1291" y="f1292"/>
                  <a:pt x="f1293" y="f1294"/>
                </a:cubicBezTo>
                <a:cubicBezTo>
                  <a:pt x="f1295" y="f1296"/>
                  <a:pt x="f1297" y="f1298"/>
                  <a:pt x="f1299" y="f1300"/>
                </a:cubicBezTo>
                <a:cubicBezTo>
                  <a:pt x="f1301" y="f1302"/>
                  <a:pt x="f1303" y="f1304"/>
                  <a:pt x="f1305" y="f1306"/>
                </a:cubicBezTo>
                <a:cubicBezTo>
                  <a:pt x="f1307" y="f1308"/>
                  <a:pt x="f1309" y="f1310"/>
                  <a:pt x="f1311" y="f1312"/>
                </a:cubicBezTo>
                <a:cubicBezTo>
                  <a:pt x="f1313" y="f1314"/>
                  <a:pt x="f1315" y="f1316"/>
                  <a:pt x="f1317" y="f1318"/>
                </a:cubicBezTo>
                <a:cubicBezTo>
                  <a:pt x="f1319" y="f1320"/>
                  <a:pt x="f1321" y="f1322"/>
                  <a:pt x="f1323" y="f1324"/>
                </a:cubicBezTo>
                <a:cubicBezTo>
                  <a:pt x="f1325" y="f1326"/>
                  <a:pt x="f1327" y="f1328"/>
                  <a:pt x="f1329" y="f1330"/>
                </a:cubicBezTo>
                <a:cubicBezTo>
                  <a:pt x="f1331" y="f1332"/>
                  <a:pt x="f1333" y="f1334"/>
                  <a:pt x="f1335" y="f1336"/>
                </a:cubicBezTo>
                <a:cubicBezTo>
                  <a:pt x="f1337" y="f1338"/>
                  <a:pt x="f1339" y="f1340"/>
                  <a:pt x="f1341" y="f1342"/>
                </a:cubicBezTo>
                <a:cubicBezTo>
                  <a:pt x="f1343" y="f1344"/>
                  <a:pt x="f1345" y="f1346"/>
                  <a:pt x="f1347" y="f1348"/>
                </a:cubicBezTo>
                <a:cubicBezTo>
                  <a:pt x="f1349" y="f1350"/>
                  <a:pt x="f1351" y="f1352"/>
                  <a:pt x="f1353" y="f1354"/>
                </a:cubicBezTo>
                <a:cubicBezTo>
                  <a:pt x="f1355" y="f1356"/>
                  <a:pt x="f1357" y="f1358"/>
                  <a:pt x="f1359" y="f1360"/>
                </a:cubicBezTo>
                <a:cubicBezTo>
                  <a:pt x="f1361" y="f1362"/>
                  <a:pt x="f1363" y="f1364"/>
                  <a:pt x="f1365" y="f1366"/>
                </a:cubicBezTo>
                <a:cubicBezTo>
                  <a:pt x="f1367" y="f1368"/>
                  <a:pt x="f1369" y="f1370"/>
                  <a:pt x="f1371" y="f1372"/>
                </a:cubicBezTo>
                <a:cubicBezTo>
                  <a:pt x="f1373" y="f1374"/>
                  <a:pt x="f1375" y="f1376"/>
                  <a:pt x="f1377" y="f1378"/>
                </a:cubicBezTo>
                <a:cubicBezTo>
                  <a:pt x="f1379" y="f1380"/>
                  <a:pt x="f1381" y="f1382"/>
                  <a:pt x="f1383" y="f1384"/>
                </a:cubicBezTo>
                <a:cubicBezTo>
                  <a:pt x="f1385" y="f1386"/>
                  <a:pt x="f1387" y="f1388"/>
                  <a:pt x="f1389" y="f1390"/>
                </a:cubicBezTo>
                <a:cubicBezTo>
                  <a:pt x="f1391" y="f1392"/>
                  <a:pt x="f1393" y="f1394"/>
                  <a:pt x="f1395" y="f1396"/>
                </a:cubicBezTo>
                <a:cubicBezTo>
                  <a:pt x="f1397" y="f1398"/>
                  <a:pt x="f1399" y="f1400"/>
                  <a:pt x="f1401" y="f1402"/>
                </a:cubicBezTo>
                <a:cubicBezTo>
                  <a:pt x="f1403" y="f1404"/>
                  <a:pt x="f1405" y="f1406"/>
                  <a:pt x="f1407" y="f1408"/>
                </a:cubicBezTo>
                <a:cubicBezTo>
                  <a:pt x="f1409" y="f1410"/>
                  <a:pt x="f1411" y="f1412"/>
                  <a:pt x="f1413" y="f1414"/>
                </a:cubicBezTo>
                <a:cubicBezTo>
                  <a:pt x="f1415" y="f1416"/>
                  <a:pt x="f1417" y="f1418"/>
                  <a:pt x="f1419" y="f1420"/>
                </a:cubicBezTo>
                <a:cubicBezTo>
                  <a:pt x="f1421" y="f1422"/>
                  <a:pt x="f1423" y="f1424"/>
                  <a:pt x="f1425" y="f1426"/>
                </a:cubicBezTo>
                <a:cubicBezTo>
                  <a:pt x="f1427" y="f1428"/>
                  <a:pt x="f1429" y="f1430"/>
                  <a:pt x="f1431" y="f1432"/>
                </a:cubicBezTo>
                <a:cubicBezTo>
                  <a:pt x="f1433" y="f1434"/>
                  <a:pt x="f1435" y="f1436"/>
                  <a:pt x="f1437" y="f1438"/>
                </a:cubicBezTo>
                <a:cubicBezTo>
                  <a:pt x="f1439" y="f1440"/>
                  <a:pt x="f1441" y="f1442"/>
                  <a:pt x="f1443" y="f1444"/>
                </a:cubicBezTo>
                <a:cubicBezTo>
                  <a:pt x="f1445" y="f1446"/>
                  <a:pt x="f1447" y="f1448"/>
                  <a:pt x="f1449" y="f1450"/>
                </a:cubicBezTo>
                <a:cubicBezTo>
                  <a:pt x="f1451" y="f1452"/>
                  <a:pt x="f1453" y="f1454"/>
                  <a:pt x="f1455" y="f1456"/>
                </a:cubicBezTo>
                <a:cubicBezTo>
                  <a:pt x="f1457" y="f1458"/>
                  <a:pt x="f1459" y="f1460"/>
                  <a:pt x="f1461" y="f1462"/>
                </a:cubicBezTo>
                <a:cubicBezTo>
                  <a:pt x="f1463" y="f1464"/>
                  <a:pt x="f1465" y="f1466"/>
                  <a:pt x="f1467" y="f1468"/>
                </a:cubicBezTo>
                <a:cubicBezTo>
                  <a:pt x="f1469" y="f1470"/>
                  <a:pt x="f1471" y="f1472"/>
                  <a:pt x="f1473" y="f1474"/>
                </a:cubicBezTo>
                <a:cubicBezTo>
                  <a:pt x="f1475" y="f1476"/>
                  <a:pt x="f1477" y="f1478"/>
                  <a:pt x="f1026" y="f1027"/>
                </a:cubicBezTo>
                <a:close/>
              </a:path>
            </a:pathLst>
          </a:custGeom>
          <a:solidFill>
            <a:srgbClr val="FFFFFF">
              <a:alpha val="33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543E34"/>
              </a:solidFill>
              <a:uFillTx/>
              <a:latin typeface="Gill Sans Nova Light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E008A-3B18-9947-BA2B-AF23FFF2672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E104B-37F2-B0D5-9088-CC96F449401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67100-BE16-388F-254B-7BD3047D728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1F6564-0B75-4611-A57C-0F234170F019}" type="slidenum">
              <a:t>‹#›</a:t>
            </a:fld>
            <a:endParaRPr lang="en-US"/>
          </a:p>
        </p:txBody>
      </p:sp>
      <p:pic>
        <p:nvPicPr>
          <p:cNvPr id="7" name="Graphic 25">
            <a:extLst>
              <a:ext uri="{FF2B5EF4-FFF2-40B4-BE49-F238E27FC236}">
                <a16:creationId xmlns:a16="http://schemas.microsoft.com/office/drawing/2014/main" id="{C07CF30B-6872-66F9-AB98-5C93526245E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1577" y="447745"/>
            <a:ext cx="2330686" cy="189871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ext Placeholder 31">
            <a:extLst>
              <a:ext uri="{FF2B5EF4-FFF2-40B4-BE49-F238E27FC236}">
                <a16:creationId xmlns:a16="http://schemas.microsoft.com/office/drawing/2014/main" id="{98A69381-7974-2857-5CD1-1FE2CB4FC4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78188" y="2740027"/>
            <a:ext cx="5688016" cy="2028825"/>
          </a:xfrm>
        </p:spPr>
        <p:txBody>
          <a:bodyPr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B5851AB-7023-1F58-47EB-23B436DA08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1901952"/>
            <a:ext cx="10515600" cy="466344"/>
          </a:xfrm>
        </p:spPr>
        <p:txBody>
          <a:bodyPr anchorCtr="1"/>
          <a:lstStyle>
            <a:lvl1pPr algn="ctr">
              <a:defRPr sz="2400" cap="all">
                <a:latin typeface="Gill Sans Nova" pitchFamily="34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Freeform: Shape 21">
            <a:extLst>
              <a:ext uri="{FF2B5EF4-FFF2-40B4-BE49-F238E27FC236}">
                <a16:creationId xmlns:a16="http://schemas.microsoft.com/office/drawing/2014/main" id="{3F88BE8F-7797-D97B-621B-E0135FB61F9E}"/>
              </a:ext>
            </a:extLst>
          </p:cNvPr>
          <p:cNvSpPr/>
          <p:nvPr/>
        </p:nvSpPr>
        <p:spPr>
          <a:xfrm>
            <a:off x="0" y="0"/>
            <a:ext cx="2476442" cy="33772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476443"/>
              <a:gd name="f7" fmla="val 3377247"/>
              <a:gd name="f8" fmla="val 131832"/>
              <a:gd name="f9" fmla="val 2603380"/>
              <a:gd name="f10" fmla="val 102563"/>
              <a:gd name="f11" fmla="val 2602123"/>
              <a:gd name="f12" fmla="val 72184"/>
              <a:gd name="f13" fmla="val 2604330"/>
              <a:gd name="f14" fmla="val 40810"/>
              <a:gd name="f15" fmla="val 2609673"/>
              <a:gd name="f16" fmla="val 34977"/>
              <a:gd name="f17" fmla="val 2620459"/>
              <a:gd name="f18" fmla="val 28668"/>
              <a:gd name="f19" fmla="val 2630958"/>
              <a:gd name="f20" fmla="val 22360"/>
              <a:gd name="f21" fmla="val 2641458"/>
              <a:gd name="f22" fmla="val 81346"/>
              <a:gd name="f23" fmla="val 2676900"/>
              <a:gd name="f24" fmla="val 142625"/>
              <a:gd name="f25" fmla="val 2708523"/>
              <a:gd name="f26" fmla="val 197791"/>
              <a:gd name="f27" fmla="val 2748166"/>
              <a:gd name="f28" fmla="val 265416"/>
              <a:gd name="f29" fmla="val 2797243"/>
              <a:gd name="f30" fmla="val 336092"/>
              <a:gd name="f31" fmla="val 2845555"/>
              <a:gd name="f32" fmla="val 391786"/>
              <a:gd name="f33" fmla="val 2906949"/>
              <a:gd name="f34" fmla="val 453655"/>
              <a:gd name="f35" fmla="val 2975302"/>
              <a:gd name="f36" fmla="val 499684"/>
              <a:gd name="f37" fmla="val 3058169"/>
              <a:gd name="f38" fmla="val 554014"/>
              <a:gd name="f39" fmla="val 3133682"/>
              <a:gd name="f40" fmla="val 569495"/>
              <a:gd name="f41" fmla="val 3155327"/>
              <a:gd name="f42" fmla="val 589174"/>
              <a:gd name="f43" fmla="val 3174295"/>
              <a:gd name="f44" fmla="val 613883"/>
              <a:gd name="f45" fmla="val 3202133"/>
              <a:gd name="f46" fmla="val 622136"/>
              <a:gd name="f47" fmla="val 3034316"/>
              <a:gd name="f48" fmla="val 509181"/>
              <a:gd name="f49" fmla="val 2887202"/>
              <a:gd name="f50" fmla="val 362172"/>
              <a:gd name="f51" fmla="val 2717029"/>
              <a:gd name="f52" fmla="val 297457"/>
              <a:gd name="f53" fmla="val 2642095"/>
              <a:gd name="f54" fmla="val 219640"/>
              <a:gd name="f55" fmla="val 2607152"/>
              <a:gd name="f56" fmla="val 2515796"/>
              <a:gd name="f57" fmla="val 1912"/>
              <a:gd name="f58" fmla="val 2516152"/>
              <a:gd name="f59" fmla="val 24328"/>
              <a:gd name="f60" fmla="val 2518579"/>
              <a:gd name="f61" fmla="val 46950"/>
              <a:gd name="f62" fmla="val 2519181"/>
              <a:gd name="f63" fmla="val 69005"/>
              <a:gd name="f64" fmla="val 2517494"/>
              <a:gd name="f65" fmla="val 274028"/>
              <a:gd name="f66" fmla="val 2501684"/>
              <a:gd name="f67" fmla="val 397138"/>
              <a:gd name="f68" fmla="val 2621123"/>
              <a:gd name="f69" fmla="val 514290"/>
              <a:gd name="f70" fmla="val 2765562"/>
              <a:gd name="f71" fmla="val 654816"/>
              <a:gd name="f72" fmla="val 2938984"/>
              <a:gd name="f73" fmla="val 780342"/>
              <a:gd name="f74" fmla="val 3318389"/>
              <a:gd name="f75" fmla="val 745978"/>
              <a:gd name="f76" fmla="val 3352952"/>
              <a:gd name="f77" fmla="val 561549"/>
              <a:gd name="f78" fmla="val 3451935"/>
              <a:gd name="f79" fmla="val 131922"/>
              <a:gd name="f80" fmla="val 3232761"/>
              <a:gd name="f81" fmla="val 1182"/>
              <a:gd name="f82" fmla="val 2979480"/>
              <a:gd name="f83" fmla="val 2976961"/>
              <a:gd name="f84" fmla="val 2788045"/>
              <a:gd name="f85" fmla="val 10452"/>
              <a:gd name="f86" fmla="val 2820897"/>
              <a:gd name="f87" fmla="val 111928"/>
              <a:gd name="f88" fmla="val 3094545"/>
              <a:gd name="f89" fmla="val 272910"/>
              <a:gd name="f90" fmla="val 3233685"/>
              <a:gd name="f91" fmla="val 521041"/>
              <a:gd name="f92" fmla="val 3232735"/>
              <a:gd name="f93" fmla="val 463785"/>
              <a:gd name="f94" fmla="val 3143773"/>
              <a:gd name="f95" fmla="val 413658"/>
              <a:gd name="f96" fmla="val 3062340"/>
              <a:gd name="f97" fmla="val 359810"/>
              <a:gd name="f98" fmla="val 2983868"/>
              <a:gd name="f99" fmla="val 349079"/>
              <a:gd name="f100" fmla="val 2968326"/>
              <a:gd name="f101" fmla="val 321489"/>
              <a:gd name="f102" fmla="val 2951748"/>
              <a:gd name="f103" fmla="val 305764"/>
              <a:gd name="f104" fmla="val 2955290"/>
              <a:gd name="f105" fmla="val 246868"/>
              <a:gd name="f106" fmla="val 2969267"/>
              <a:gd name="f107" fmla="val 229054"/>
              <a:gd name="f108" fmla="val 2923488"/>
              <a:gd name="f109" fmla="val 201687"/>
              <a:gd name="f110" fmla="val 2891456"/>
              <a:gd name="f111" fmla="val 152440"/>
              <a:gd name="f112" fmla="val 2833611"/>
              <a:gd name="f113" fmla="val 104267"/>
              <a:gd name="f114" fmla="val 2774584"/>
              <a:gd name="f115" fmla="val 40334"/>
              <a:gd name="f116" fmla="val 2731937"/>
              <a:gd name="f117" fmla="val 2710827"/>
              <a:gd name="f118" fmla="val 1373023"/>
              <a:gd name="f119" fmla="val 1747994"/>
              <a:gd name="f120" fmla="val 1419467"/>
              <a:gd name="f121" fmla="val 1860339"/>
              <a:gd name="f122" fmla="val 1459166"/>
              <a:gd name="f123" fmla="val 1963436"/>
              <a:gd name="f124" fmla="val 1503825"/>
              <a:gd name="f125" fmla="val 2063667"/>
              <a:gd name="f126" fmla="val 1547155"/>
              <a:gd name="f127" fmla="val 2161800"/>
              <a:gd name="f128" fmla="val 1628339"/>
              <a:gd name="f129" fmla="val 2241108"/>
              <a:gd name="f130" fmla="val 1662101"/>
              <a:gd name="f131" fmla="val 2359475"/>
              <a:gd name="f132" fmla="val 1627720"/>
              <a:gd name="f133" fmla="val 2356354"/>
              <a:gd name="f134" fmla="val 1600181"/>
              <a:gd name="f135" fmla="val 2361241"/>
              <a:gd name="f136" fmla="val 1595627"/>
              <a:gd name="f137" fmla="val 2352659"/>
              <a:gd name="f138" fmla="val 1501192"/>
              <a:gd name="f139" fmla="val 2185496"/>
              <a:gd name="f140" fmla="val 1408667"/>
              <a:gd name="f141" fmla="val 2016233"/>
              <a:gd name="f142" fmla="val 1319178"/>
              <a:gd name="f143" fmla="val 1852692"/>
              <a:gd name="f144" fmla="val 1139226"/>
              <a:gd name="f145" fmla="val 2090766"/>
              <a:gd name="f146" fmla="val 1297640"/>
              <a:gd name="f147" fmla="val 2596457"/>
              <a:gd name="f148" fmla="val 1751554"/>
              <a:gd name="f149" fmla="val 2817233"/>
              <a:gd name="f150" fmla="val 1943296"/>
              <a:gd name="f151" fmla="val 2451789"/>
              <a:gd name="f152" fmla="val 1732170"/>
              <a:gd name="f153" fmla="val 1824791"/>
              <a:gd name="f154" fmla="val 787749"/>
              <a:gd name="f155" fmla="val 1297597"/>
              <a:gd name="f156" fmla="val 770960"/>
              <a:gd name="f157" fmla="val 1355710"/>
              <a:gd name="f158" fmla="val 754757"/>
              <a:gd name="f159" fmla="val 1406381"/>
              <a:gd name="f160" fmla="val 741982"/>
              <a:gd name="f161" fmla="val 1457813"/>
              <a:gd name="f162" fmla="val 709992"/>
              <a:gd name="f163" fmla="val 1588633"/>
              <a:gd name="f164" fmla="val 681241"/>
              <a:gd name="f165" fmla="val 1719451"/>
              <a:gd name="f166" fmla="val 647348"/>
              <a:gd name="f167" fmla="val 1849128"/>
              <a:gd name="f168" fmla="val 641684"/>
              <a:gd name="f169" fmla="val 1870407"/>
              <a:gd name="f170" fmla="val 617930"/>
              <a:gd name="f171" fmla="val 1887311"/>
              <a:gd name="f172" fmla="val 601983"/>
              <a:gd name="f173" fmla="val 1906309"/>
              <a:gd name="f174" fmla="val 592658"/>
              <a:gd name="f175" fmla="val 1901356"/>
              <a:gd name="f176" fmla="val 582858"/>
              <a:gd name="f177" fmla="val 1896116"/>
              <a:gd name="f178" fmla="val 573533"/>
              <a:gd name="f179" fmla="val 1891163"/>
              <a:gd name="f180" fmla="val 600935"/>
              <a:gd name="f181" fmla="val 1767978"/>
              <a:gd name="f182" fmla="val 629100"/>
              <a:gd name="f183" fmla="val 1644603"/>
              <a:gd name="f184" fmla="val 656789"/>
              <a:gd name="f185" fmla="val 1520940"/>
              <a:gd name="f186" fmla="val 540556"/>
              <a:gd name="f187" fmla="val 1715461"/>
              <a:gd name="f188" fmla="val 453557"/>
              <a:gd name="f189" fmla="val 1915205"/>
              <a:gd name="f190" fmla="val 525720"/>
              <a:gd name="f191" fmla="val 2165766"/>
              <a:gd name="f192" fmla="val 573962"/>
              <a:gd name="f193" fmla="val 2144739"/>
              <a:gd name="f194" fmla="val 600172"/>
              <a:gd name="f195" fmla="val 2137753"/>
              <a:gd name="f196" fmla="val 621443"/>
              <a:gd name="f197" fmla="val 2123904"/>
              <a:gd name="f198" fmla="val 822895"/>
              <a:gd name="f199" fmla="val 1992280"/>
              <a:gd name="f200" fmla="val 935562"/>
              <a:gd name="f201" fmla="val 1678701"/>
              <a:gd name="f202" fmla="val 866625"/>
              <a:gd name="f203" fmla="val 1434625"/>
              <a:gd name="f204" fmla="val 853099"/>
              <a:gd name="f205" fmla="val 1388176"/>
              <a:gd name="f206" fmla="val 854841"/>
              <a:gd name="f207" fmla="val 1328168"/>
              <a:gd name="f208" fmla="val 1747943"/>
              <a:gd name="f209" fmla="val 1290053"/>
              <a:gd name="f210" fmla="val 1712816"/>
              <a:gd name="f211" fmla="val 1291110"/>
              <a:gd name="f212" fmla="val 1677000"/>
              <a:gd name="f213" fmla="val 1295967"/>
              <a:gd name="f214" fmla="val 1640654"/>
              <a:gd name="f215" fmla="val 1304737"/>
              <a:gd name="f216" fmla="val 1756830"/>
              <a:gd name="f217" fmla="val 1414164"/>
              <a:gd name="f218" fmla="val 1944362"/>
              <a:gd name="f219" fmla="val 1427467"/>
              <a:gd name="f220" fmla="val 2011928"/>
              <a:gd name="f221" fmla="val 1597321"/>
              <a:gd name="f222" fmla="val 1882801"/>
              <a:gd name="f223" fmla="val 1532075"/>
              <a:gd name="f224" fmla="val 1769536"/>
              <a:gd name="f225" fmla="val 1442584"/>
              <a:gd name="f226" fmla="val 1620637"/>
              <a:gd name="f227" fmla="val 1403780"/>
              <a:gd name="f228" fmla="val 1796290"/>
              <a:gd name="f229" fmla="val 1725617"/>
              <a:gd name="f230" fmla="val 2003019"/>
              <a:gd name="f231" fmla="val 1852431"/>
              <a:gd name="f232" fmla="val 2330262"/>
              <a:gd name="f233" fmla="val 1787296"/>
              <a:gd name="f234" fmla="val 2205994"/>
              <a:gd name="f235" fmla="val 1461422"/>
              <a:gd name="f236" fmla="val 1993834"/>
              <a:gd name="f237" fmla="val 1282651"/>
              <a:gd name="f238" fmla="val 577889"/>
              <a:gd name="f239" fmla="val 57551"/>
              <a:gd name="f240" fmla="val 546390"/>
              <a:gd name="f241" fmla="val 134756"/>
              <a:gd name="f242" fmla="val 519311"/>
              <a:gd name="f243" fmla="val 193830"/>
              <a:gd name="f244" fmla="val 498324"/>
              <a:gd name="f245" fmla="val 254618"/>
              <a:gd name="f246" fmla="val 476093"/>
              <a:gd name="f247" fmla="val 318554"/>
              <a:gd name="f248" fmla="val 460143"/>
              <a:gd name="f249" fmla="val 384966"/>
              <a:gd name="f250" fmla="val 440571"/>
              <a:gd name="f251" fmla="val 453098"/>
              <a:gd name="f252" fmla="val 418403"/>
              <a:gd name="f253" fmla="val 440428"/>
              <a:gd name="f254" fmla="val 404601"/>
              <a:gd name="f255" fmla="val 435383"/>
              <a:gd name="f256" fmla="val 405083"/>
              <a:gd name="f257" fmla="val 432425"/>
              <a:gd name="f258" fmla="val 414693"/>
              <a:gd name="f259" fmla="val 345316"/>
              <a:gd name="f260" fmla="val 425828"/>
              <a:gd name="f261" fmla="val 257824"/>
              <a:gd name="f262" fmla="val 436963"/>
              <a:gd name="f263" fmla="val 170333"/>
              <a:gd name="f264" fmla="val 146722"/>
              <a:gd name="f265" fmla="val 584415"/>
              <a:gd name="f266" fmla="val 63003"/>
              <a:gd name="f267" fmla="val 856280"/>
              <a:gd name="f268" fmla="val 157288"/>
              <a:gd name="f269" fmla="val 1142217"/>
              <a:gd name="f270" fmla="val 427454"/>
              <a:gd name="f271" fmla="val 1039539"/>
              <a:gd name="f272" fmla="val 713096"/>
              <a:gd name="f273" fmla="val 453167"/>
              <a:gd name="f274" fmla="val 1250303"/>
              <a:gd name="f275" fmla="val 1535094"/>
              <a:gd name="f276" fmla="val 1687492"/>
              <a:gd name="f277" fmla="val 141068"/>
              <a:gd name="f278" fmla="val 1742658"/>
              <a:gd name="f279" fmla="val 192159"/>
              <a:gd name="f280" fmla="val 1797160"/>
              <a:gd name="f281" fmla="val 242607"/>
              <a:gd name="f282" fmla="val 1851732"/>
              <a:gd name="f283" fmla="val 292935"/>
              <a:gd name="f284" fmla="val 1845906"/>
              <a:gd name="f285" fmla="val 300477"/>
              <a:gd name="f286" fmla="val 1839318"/>
              <a:gd name="f287" fmla="val 308209"/>
              <a:gd name="f288" fmla="val 1833204"/>
              <a:gd name="f289" fmla="val 316228"/>
              <a:gd name="f290" fmla="val 1737134"/>
              <a:gd name="f291" fmla="val 296174"/>
              <a:gd name="f292" fmla="val 1687887"/>
              <a:gd name="f293" fmla="val 203580"/>
              <a:gd name="f294" fmla="val 1616084"/>
              <a:gd name="f295" fmla="val 147446"/>
              <a:gd name="f296" fmla="val 1538197"/>
              <a:gd name="f297" fmla="val 86357"/>
              <a:gd name="f298" fmla="val 1463260"/>
              <a:gd name="f299" fmla="val 25741"/>
              <a:gd name="f300" fmla="val 1349183"/>
              <a:gd name="f301" fmla="val 6561"/>
              <a:gd name="f302" fmla="val 1394727"/>
              <a:gd name="f303" fmla="val 370386"/>
              <a:gd name="f304" fmla="val 1753787"/>
              <a:gd name="f305" fmla="val 580934"/>
              <a:gd name="f306" fmla="val 2176748"/>
              <a:gd name="f307" fmla="val 568765"/>
              <a:gd name="f308" fmla="val 2100932"/>
              <a:gd name="f309" fmla="val 265021"/>
              <a:gd name="f310" fmla="val 1928750"/>
              <a:gd name="f311" fmla="val 78018"/>
              <a:gd name="f312" fmla="val 1727587"/>
              <a:gd name="f313" fmla="val 11525"/>
              <a:gd name="f314" fmla="val 1676546"/>
              <a:gd name="f315" fmla="val 1878091"/>
              <a:gd name="f316" fmla="val 1997002"/>
              <a:gd name="f317" fmla="val 88744"/>
              <a:gd name="f318" fmla="val 2070549"/>
              <a:gd name="f319" fmla="val 159079"/>
              <a:gd name="f320" fmla="val 2128927"/>
              <a:gd name="f321" fmla="val 246444"/>
              <a:gd name="f322" fmla="val 2179979"/>
              <a:gd name="f323" fmla="val 341422"/>
              <a:gd name="f324" fmla="val 2230653"/>
              <a:gd name="f325" fmla="val 434875"/>
              <a:gd name="f326" fmla="val 2337998"/>
              <a:gd name="f327" fmla="val 577318"/>
              <a:gd name="f328" fmla="val 2322628"/>
              <a:gd name="f329" fmla="val 639532"/>
              <a:gd name="f330" fmla="val 2302471"/>
              <a:gd name="f331" fmla="val 667691"/>
              <a:gd name="f332" fmla="val 2268104"/>
              <a:gd name="f333" fmla="val 658083"/>
              <a:gd name="f334" fmla="val 2242012"/>
              <a:gd name="f335" fmla="val 654097"/>
              <a:gd name="f336" fmla="val 2087651"/>
              <a:gd name="f337" fmla="val 630847"/>
              <a:gd name="f338" fmla="val 1930702"/>
              <a:gd name="f339" fmla="val 615137"/>
              <a:gd name="f340" fmla="val 1781235"/>
              <a:gd name="f341" fmla="val 574043"/>
              <a:gd name="f342" fmla="val 1510101"/>
              <a:gd name="f343" fmla="val 499466"/>
              <a:gd name="f344" fmla="val 1343609"/>
              <a:gd name="f345" fmla="val 307843"/>
              <a:gd name="f346" fmla="val 1266142"/>
              <a:gd name="f347" fmla="val 42404"/>
              <a:gd name="f348" fmla="val 850933"/>
              <a:gd name="f349" fmla="val 912773"/>
              <a:gd name="f350" fmla="val 1105381"/>
              <a:gd name="f351" fmla="val 858402"/>
              <a:gd name="f352" fmla="val 1121049"/>
              <a:gd name="f353" fmla="val 928224"/>
              <a:gd name="f354" fmla="val 1143293"/>
              <a:gd name="f355" fmla="val 996799"/>
              <a:gd name="f356" fmla="val 1156198"/>
              <a:gd name="f357" fmla="val 1066909"/>
              <a:gd name="f358" fmla="val 1167598"/>
              <a:gd name="f359" fmla="val 1127670"/>
              <a:gd name="f360" fmla="val 1201549"/>
              <a:gd name="f361" fmla="val 1155214"/>
              <a:gd name="f362" fmla="val 1258853"/>
              <a:gd name="f363" fmla="val 1174057"/>
              <a:gd name="f364" fmla="val 1373274"/>
              <a:gd name="f365" fmla="val 1210981"/>
              <a:gd name="f366" fmla="val 1482574"/>
              <a:gd name="f367" fmla="val 1237034"/>
              <a:gd name="f368" fmla="val 1609673"/>
              <a:gd name="f369" fmla="val 1223767"/>
              <a:gd name="f370" fmla="val 1931231"/>
              <a:gd name="f371" fmla="val 1189641"/>
              <a:gd name="f372" fmla="val 2186280"/>
              <a:gd name="f373" fmla="val 1303918"/>
              <a:gd name="f374" fmla="val 2335582"/>
              <a:gd name="f375" fmla="val 1609274"/>
              <a:gd name="f376" fmla="val 2374189"/>
              <a:gd name="f377" fmla="val 1688330"/>
              <a:gd name="f378" fmla="val 2471618"/>
              <a:gd name="f379" fmla="val 1789091"/>
              <a:gd name="f380" fmla="val 1851097"/>
              <a:gd name="f381" fmla="val 2445349"/>
              <a:gd name="f382" fmla="val 1916854"/>
              <a:gd name="f383" fmla="val 2249023"/>
              <a:gd name="f384" fmla="val 1872936"/>
              <a:gd name="f385" fmla="val 2140536"/>
              <a:gd name="f386" fmla="val 1868158"/>
              <a:gd name="f387" fmla="val 1978901"/>
              <a:gd name="f388" fmla="val 1861322"/>
              <a:gd name="f389" fmla="val 1835183"/>
              <a:gd name="f390" fmla="val 1804196"/>
              <a:gd name="f391" fmla="val 1729336"/>
              <a:gd name="f392" fmla="val 1674345"/>
              <a:gd name="f393" fmla="val 1667578"/>
              <a:gd name="f394" fmla="val 1598264"/>
              <a:gd name="f395" fmla="val 1591898"/>
              <a:gd name="f396" fmla="val 1528110"/>
              <a:gd name="f397" fmla="val 1551117"/>
              <a:gd name="f398" fmla="val 1441900"/>
              <a:gd name="f399" fmla="val 1505591"/>
              <a:gd name="f400" fmla="val 1346345"/>
              <a:gd name="f401" fmla="val 1434427"/>
              <a:gd name="f402" fmla="val 1304235"/>
              <a:gd name="f403" fmla="val 1345901"/>
              <a:gd name="f404" fmla="val 1273777"/>
              <a:gd name="f405" fmla="val 1308778"/>
              <a:gd name="f406" fmla="val 1261214"/>
              <a:gd name="f407" fmla="val 1270501"/>
              <a:gd name="f408" fmla="val 1253803"/>
              <a:gd name="f409" fmla="val 1205760"/>
              <a:gd name="f410" fmla="val 1237636"/>
              <a:gd name="f411" fmla="val 1249120"/>
              <a:gd name="f412" fmla="val 1366966"/>
              <a:gd name="f413" fmla="val 1280328"/>
              <a:gd name="f414" fmla="val 1476652"/>
              <a:gd name="f415" fmla="val 1323931"/>
              <a:gd name="f416" fmla="val 1580795"/>
              <a:gd name="f417" fmla="val 1337393"/>
              <a:gd name="f418" fmla="val 1612267"/>
              <a:gd name="f419" fmla="val 1381735"/>
              <a:gd name="f420" fmla="val 1634364"/>
              <a:gd name="f421" fmla="val 1415894"/>
              <a:gd name="f422" fmla="val 1652940"/>
              <a:gd name="f423" fmla="val 1650722"/>
              <a:gd name="f424" fmla="val 1780399"/>
              <a:gd name="f425" fmla="val 1772008"/>
              <a:gd name="f426" fmla="val 1998770"/>
              <a:gd name="f427" fmla="val 1868785"/>
              <a:gd name="f428" fmla="val 2230994"/>
              <a:gd name="f429" fmla="val 1928501"/>
              <a:gd name="f430" fmla="val 2374048"/>
              <a:gd name="f431" fmla="val 1915987"/>
              <a:gd name="f432" fmla="val 2529562"/>
              <a:gd name="f433" fmla="val 1881383"/>
              <a:gd name="f434" fmla="val 2680895"/>
              <a:gd name="f435" fmla="val 1862735"/>
              <a:gd name="f436" fmla="val 2762574"/>
              <a:gd name="f437" fmla="val 1844373"/>
              <a:gd name="f438" fmla="val 2843776"/>
              <a:gd name="f439" fmla="val 1824663"/>
              <a:gd name="f440" fmla="val 2932609"/>
              <a:gd name="f441" fmla="val 1821613"/>
              <a:gd name="f442" fmla="val 2933375"/>
              <a:gd name="f443" fmla="val 1805400"/>
              <a:gd name="f444" fmla="val 2943119"/>
              <a:gd name="f445" fmla="val 1797788"/>
              <a:gd name="f446" fmla="val 2938546"/>
              <a:gd name="f447" fmla="val 1634249"/>
              <a:gd name="f448" fmla="val 2838982"/>
              <a:gd name="f449" fmla="val 1469857"/>
              <a:gd name="f450" fmla="val 2737607"/>
              <a:gd name="f451" fmla="val 1353298"/>
              <a:gd name="f452" fmla="val 2582483"/>
              <a:gd name="f453" fmla="val 1191141"/>
              <a:gd name="f454" fmla="val 2367484"/>
              <a:gd name="f455" fmla="val 1125057"/>
              <a:gd name="f456" fmla="val 2125122"/>
              <a:gd name="f457" fmla="val 1218472"/>
              <a:gd name="f458" fmla="val 1862981"/>
              <a:gd name="f459" fmla="val 1298761"/>
              <a:gd name="f460" fmla="val 1637769"/>
              <a:gd name="f461" fmla="val 1208101"/>
              <a:gd name="f462" fmla="val 1441698"/>
              <a:gd name="f463" fmla="val 1138217"/>
              <a:gd name="f464" fmla="val 1241221"/>
              <a:gd name="f465" fmla="val 1127232"/>
              <a:gd name="f466" fmla="val 1209938"/>
              <a:gd name="f467" fmla="val 1071158"/>
              <a:gd name="f468" fmla="val 1194432"/>
              <a:gd name="f469" fmla="val 1026352"/>
              <a:gd name="f470" fmla="val 1165562"/>
              <a:gd name="f471" fmla="val 1048685"/>
              <a:gd name="f472" fmla="val 1144556"/>
              <a:gd name="f473" fmla="val 1069109"/>
              <a:gd name="f474" fmla="val 1125651"/>
              <a:gd name="f475" fmla="val 1099843"/>
              <a:gd name="f476" fmla="val 1096051"/>
              <a:gd name="f477" fmla="val 1081893"/>
              <a:gd name="f478" fmla="val 1023561"/>
              <a:gd name="f479" fmla="val 1061397"/>
              <a:gd name="f480" fmla="val 939147"/>
              <a:gd name="f481" fmla="val 1036842"/>
              <a:gd name="f482" fmla="val 836706"/>
              <a:gd name="f483" fmla="val 956672"/>
              <a:gd name="f484" fmla="val 911946"/>
              <a:gd name="f485" fmla="val 938108"/>
              <a:gd name="f486" fmla="val 998871"/>
              <a:gd name="f487" fmla="val 897565"/>
              <a:gd name="f488" fmla="val 1073889"/>
              <a:gd name="f489" fmla="val 850902"/>
              <a:gd name="f490" fmla="val 1160169"/>
              <a:gd name="f491" fmla="val 870278"/>
              <a:gd name="f492" fmla="val 1233517"/>
              <a:gd name="f493" fmla="val 903736"/>
              <a:gd name="f494" fmla="val 1314676"/>
              <a:gd name="f495" fmla="val 1023734"/>
              <a:gd name="f496" fmla="val 1603073"/>
              <a:gd name="f497" fmla="val 931382"/>
              <a:gd name="f498" fmla="val 1858059"/>
              <a:gd name="f499" fmla="val 763530"/>
              <a:gd name="f500" fmla="val 2094311"/>
              <a:gd name="f501" fmla="val 724265"/>
              <a:gd name="f502" fmla="val 2149961"/>
              <a:gd name="f503" fmla="val 654563"/>
              <a:gd name="f504" fmla="val 2184075"/>
              <a:gd name="f505" fmla="val 596942"/>
              <a:gd name="f506" fmla="val 2226098"/>
              <a:gd name="f507" fmla="val 538558"/>
              <a:gd name="f508" fmla="val 2268312"/>
              <a:gd name="f509" fmla="val 495180"/>
              <a:gd name="f510" fmla="val 2240298"/>
              <a:gd name="f511" fmla="val 462515"/>
              <a:gd name="f512" fmla="val 2190144"/>
              <a:gd name="f513" fmla="val 412948"/>
              <a:gd name="f514" fmla="val 2114244"/>
              <a:gd name="f515" fmla="val 414458"/>
              <a:gd name="f516" fmla="val 2028763"/>
              <a:gd name="f517" fmla="val 429112"/>
              <a:gd name="f518" fmla="val 1944036"/>
              <a:gd name="f519" fmla="val 465941"/>
              <a:gd name="f520" fmla="val 1729735"/>
              <a:gd name="f521" fmla="val 539700"/>
              <a:gd name="f522" fmla="val 1530479"/>
              <a:gd name="f523" fmla="val 659528"/>
              <a:gd name="f524" fmla="val 1347213"/>
              <a:gd name="f525" fmla="val 726993"/>
              <a:gd name="f526" fmla="val 1243553"/>
              <a:gd name="f527" fmla="val 781236"/>
              <a:gd name="f528" fmla="val 1130651"/>
              <a:gd name="f529" fmla="val 840900"/>
              <a:gd name="f530" fmla="val 1021654"/>
              <a:gd name="f531" fmla="val 862413"/>
              <a:gd name="f532" fmla="val 982618"/>
              <a:gd name="f533" fmla="val 876126"/>
              <a:gd name="f534" fmla="val 938246"/>
              <a:gd name="f535" fmla="val 903061"/>
              <a:gd name="f536" fmla="val 903117"/>
              <a:gd name="f537" fmla="val 1002203"/>
              <a:gd name="f538" fmla="val 773674"/>
              <a:gd name="f539" fmla="val 997721"/>
              <a:gd name="f540" fmla="val 637826"/>
              <a:gd name="f541" fmla="val 956786"/>
              <a:gd name="f542" fmla="val 487220"/>
              <a:gd name="f543" fmla="val 931120"/>
              <a:gd name="f544" fmla="val 392555"/>
              <a:gd name="f545" fmla="val 910361"/>
              <a:gd name="f546" fmla="val 296455"/>
              <a:gd name="f547" fmla="val 890938"/>
              <a:gd name="f548" fmla="val 200021"/>
              <a:gd name="f549" fmla="val 467701"/>
              <a:gd name="f550" fmla="val 666015"/>
              <a:gd name="f551" fmla="val 667134"/>
              <a:gd name="f552" fmla="val 15693"/>
              <a:gd name="f553" fmla="val 741894"/>
              <a:gd name="f554" fmla="val 438642"/>
              <a:gd name="f555" fmla="val 614073"/>
              <a:gd name="f556" fmla="val 802222"/>
              <a:gd name="f557" fmla="val 327285"/>
              <a:gd name="f558" fmla="val 1112507"/>
              <a:gd name="f559" fmla="val 268763"/>
              <a:gd name="f560" fmla="val 1175422"/>
              <a:gd name="f561" fmla="val 131148"/>
              <a:gd name="f562" fmla="val 1299936"/>
              <a:gd name="f563" fmla="val 99740"/>
              <a:gd name="f564" fmla="val 1287558"/>
              <a:gd name="f565" fmla="val 50645"/>
              <a:gd name="f566" fmla="val 1259359"/>
              <a:gd name="f567" fmla="val 21075"/>
              <a:gd name="f568" fmla="val 863564"/>
              <a:gd name="f569" fmla="val 92533"/>
              <a:gd name="f570" fmla="val 671368"/>
              <a:gd name="f571" fmla="val 177375"/>
              <a:gd name="f572" fmla="val 443697"/>
              <a:gd name="f573" fmla="val 287747"/>
              <a:gd name="f574" fmla="val 229905"/>
              <a:gd name="f575" fmla="val 434441"/>
              <a:gd name="f576" fmla="val 38393"/>
              <a:gd name="f577" fmla="val 21630"/>
              <a:gd name="f578" fmla="val 91766"/>
              <a:gd name="f579" fmla="val 157944"/>
              <a:gd name="f580" fmla="val 39174"/>
              <a:gd name="f581" fmla="+- 0 0 -90"/>
              <a:gd name="f582" fmla="*/ f3 1 2476443"/>
              <a:gd name="f583" fmla="*/ f4 1 3377247"/>
              <a:gd name="f584" fmla="val f5"/>
              <a:gd name="f585" fmla="val f6"/>
              <a:gd name="f586" fmla="val f7"/>
              <a:gd name="f587" fmla="*/ f581 f0 1"/>
              <a:gd name="f588" fmla="+- f586 0 f584"/>
              <a:gd name="f589" fmla="+- f585 0 f584"/>
              <a:gd name="f590" fmla="*/ f587 1 f2"/>
              <a:gd name="f591" fmla="*/ f589 1 2476443"/>
              <a:gd name="f592" fmla="*/ f588 1 3377247"/>
              <a:gd name="f593" fmla="*/ 131832 f589 1"/>
              <a:gd name="f594" fmla="*/ 2603380 f588 1"/>
              <a:gd name="f595" fmla="*/ 40810 f589 1"/>
              <a:gd name="f596" fmla="*/ 2609673 f588 1"/>
              <a:gd name="f597" fmla="*/ 22360 f589 1"/>
              <a:gd name="f598" fmla="*/ 2641458 f588 1"/>
              <a:gd name="f599" fmla="*/ 197791 f589 1"/>
              <a:gd name="f600" fmla="*/ 2748166 f588 1"/>
              <a:gd name="f601" fmla="*/ 391786 f589 1"/>
              <a:gd name="f602" fmla="*/ 2906949 f588 1"/>
              <a:gd name="f603" fmla="*/ 554014 f589 1"/>
              <a:gd name="f604" fmla="*/ 3133682 f588 1"/>
              <a:gd name="f605" fmla="*/ 613883 f589 1"/>
              <a:gd name="f606" fmla="*/ 3202133 f588 1"/>
              <a:gd name="f607" fmla="*/ 362172 f589 1"/>
              <a:gd name="f608" fmla="*/ 2717029 f588 1"/>
              <a:gd name="f609" fmla="*/ 0 f589 1"/>
              <a:gd name="f610" fmla="*/ 2515796 f588 1"/>
              <a:gd name="f611" fmla="*/ 1912 f589 1"/>
              <a:gd name="f612" fmla="*/ 2516152 f588 1"/>
              <a:gd name="f613" fmla="*/ 69005 f589 1"/>
              <a:gd name="f614" fmla="*/ 2517494 f588 1"/>
              <a:gd name="f615" fmla="*/ 514290 f589 1"/>
              <a:gd name="f616" fmla="*/ 2765562 f588 1"/>
              <a:gd name="f617" fmla="*/ 745978 f589 1"/>
              <a:gd name="f618" fmla="*/ 3352952 f588 1"/>
              <a:gd name="f619" fmla="*/ 1182 f589 1"/>
              <a:gd name="f620" fmla="*/ 2979480 f588 1"/>
              <a:gd name="f621" fmla="*/ 2976961 f588 1"/>
              <a:gd name="f622" fmla="*/ 2788045 f588 1"/>
              <a:gd name="f623" fmla="*/ 10452 f589 1"/>
              <a:gd name="f624" fmla="*/ 2820897 f588 1"/>
              <a:gd name="f625" fmla="*/ 521041 f589 1"/>
              <a:gd name="f626" fmla="*/ 3232735 f588 1"/>
              <a:gd name="f627" fmla="*/ 359810 f589 1"/>
              <a:gd name="f628" fmla="*/ 2983868 f588 1"/>
              <a:gd name="f629" fmla="*/ 305764 f589 1"/>
              <a:gd name="f630" fmla="*/ 2955290 f588 1"/>
              <a:gd name="f631" fmla="*/ 201687 f589 1"/>
              <a:gd name="f632" fmla="*/ 2891456 f588 1"/>
              <a:gd name="f633" fmla="*/ 40334 f589 1"/>
              <a:gd name="f634" fmla="*/ 2731937 f588 1"/>
              <a:gd name="f635" fmla="*/ 2710827 f588 1"/>
              <a:gd name="f636" fmla="*/ 1373023 f589 1"/>
              <a:gd name="f637" fmla="*/ 1747994 f588 1"/>
              <a:gd name="f638" fmla="*/ 1503825 f589 1"/>
              <a:gd name="f639" fmla="*/ 2063667 f588 1"/>
              <a:gd name="f640" fmla="*/ 1662101 f589 1"/>
              <a:gd name="f641" fmla="*/ 2359475 f588 1"/>
              <a:gd name="f642" fmla="*/ 1595627 f589 1"/>
              <a:gd name="f643" fmla="*/ 2352659 f588 1"/>
              <a:gd name="f644" fmla="*/ 1319178 f589 1"/>
              <a:gd name="f645" fmla="*/ 1852692 f588 1"/>
              <a:gd name="f646" fmla="*/ 1751554 f589 1"/>
              <a:gd name="f647" fmla="*/ 2817233 f588 1"/>
              <a:gd name="f648" fmla="*/ 787749 f589 1"/>
              <a:gd name="f649" fmla="*/ 1297597 f588 1"/>
              <a:gd name="f650" fmla="*/ 741982 f589 1"/>
              <a:gd name="f651" fmla="*/ 1457813 f588 1"/>
              <a:gd name="f652" fmla="*/ 647348 f589 1"/>
              <a:gd name="f653" fmla="*/ 1849128 f588 1"/>
              <a:gd name="f654" fmla="*/ 601983 f589 1"/>
              <a:gd name="f655" fmla="*/ 1906309 f588 1"/>
              <a:gd name="f656" fmla="*/ 573533 f589 1"/>
              <a:gd name="f657" fmla="*/ 1891163 f588 1"/>
              <a:gd name="f658" fmla="*/ 656789 f589 1"/>
              <a:gd name="f659" fmla="*/ 1520940 f588 1"/>
              <a:gd name="f660" fmla="*/ 525720 f589 1"/>
              <a:gd name="f661" fmla="*/ 2165766 f588 1"/>
              <a:gd name="f662" fmla="*/ 621443 f589 1"/>
              <a:gd name="f663" fmla="*/ 2123904 f588 1"/>
              <a:gd name="f664" fmla="*/ 866625 f589 1"/>
              <a:gd name="f665" fmla="*/ 1434625 f588 1"/>
              <a:gd name="f666" fmla="*/ 1747943 f589 1"/>
              <a:gd name="f667" fmla="*/ 1290053 f588 1"/>
              <a:gd name="f668" fmla="*/ 1640654 f589 1"/>
              <a:gd name="f669" fmla="*/ 1304737 f588 1"/>
              <a:gd name="f670" fmla="*/ 2011928 f589 1"/>
              <a:gd name="f671" fmla="*/ 1597321 f588 1"/>
              <a:gd name="f672" fmla="*/ 1620637 f589 1"/>
              <a:gd name="f673" fmla="*/ 1403780 f588 1"/>
              <a:gd name="f674" fmla="*/ 2330262 f589 1"/>
              <a:gd name="f675" fmla="*/ 1787296 f588 1"/>
              <a:gd name="f676" fmla="*/ 577889 f589 1"/>
              <a:gd name="f677" fmla="*/ 57551 f588 1"/>
              <a:gd name="f678" fmla="*/ 498324 f589 1"/>
              <a:gd name="f679" fmla="*/ 254618 f588 1"/>
              <a:gd name="f680" fmla="*/ 440571 f589 1"/>
              <a:gd name="f681" fmla="*/ 453098 f588 1"/>
              <a:gd name="f682" fmla="*/ 405083 f589 1"/>
              <a:gd name="f683" fmla="*/ 432425 f588 1"/>
              <a:gd name="f684" fmla="*/ 436963 f589 1"/>
              <a:gd name="f685" fmla="*/ 170333 f588 1"/>
              <a:gd name="f686" fmla="*/ 157288 f589 1"/>
              <a:gd name="f687" fmla="*/ 1142217 f588 1"/>
              <a:gd name="f688" fmla="*/ 1250303 f589 1"/>
              <a:gd name="f689" fmla="*/ 0 f588 1"/>
              <a:gd name="f690" fmla="*/ 1535094 f589 1"/>
              <a:gd name="f691" fmla="*/ 1687492 f589 1"/>
              <a:gd name="f692" fmla="*/ 141068 f588 1"/>
              <a:gd name="f693" fmla="*/ 1851732 f589 1"/>
              <a:gd name="f694" fmla="*/ 292935 f588 1"/>
              <a:gd name="f695" fmla="*/ 1833204 f589 1"/>
              <a:gd name="f696" fmla="*/ 316228 f588 1"/>
              <a:gd name="f697" fmla="*/ 1616084 f589 1"/>
              <a:gd name="f698" fmla="*/ 147446 f588 1"/>
              <a:gd name="f699" fmla="*/ 1349183 f589 1"/>
              <a:gd name="f700" fmla="*/ 6561 f588 1"/>
              <a:gd name="f701" fmla="*/ 2176748 f589 1"/>
              <a:gd name="f702" fmla="*/ 568765 f588 1"/>
              <a:gd name="f703" fmla="*/ 1727587 f589 1"/>
              <a:gd name="f704" fmla="*/ 11525 f588 1"/>
              <a:gd name="f705" fmla="*/ 1676546 f589 1"/>
              <a:gd name="f706" fmla="*/ 1878091 f589 1"/>
              <a:gd name="f707" fmla="*/ 1997002 f589 1"/>
              <a:gd name="f708" fmla="*/ 88744 f588 1"/>
              <a:gd name="f709" fmla="*/ 2179979 f589 1"/>
              <a:gd name="f710" fmla="*/ 341422 f588 1"/>
              <a:gd name="f711" fmla="*/ 2322628 f589 1"/>
              <a:gd name="f712" fmla="*/ 639532 f588 1"/>
              <a:gd name="f713" fmla="*/ 2242012 f589 1"/>
              <a:gd name="f714" fmla="*/ 654097 f588 1"/>
              <a:gd name="f715" fmla="*/ 1781235 f589 1"/>
              <a:gd name="f716" fmla="*/ 574043 f588 1"/>
              <a:gd name="f717" fmla="*/ 1266142 f589 1"/>
              <a:gd name="f718" fmla="*/ 42404 f588 1"/>
              <a:gd name="f719" fmla="*/ 850933 f589 1"/>
              <a:gd name="f720" fmla="*/ 912773 f589 1"/>
              <a:gd name="f721" fmla="*/ 1105381 f589 1"/>
              <a:gd name="f722" fmla="*/ 858402 f588 1"/>
              <a:gd name="f723" fmla="*/ 1156198 f589 1"/>
              <a:gd name="f724" fmla="*/ 1066909 f588 1"/>
              <a:gd name="f725" fmla="*/ 1258853 f589 1"/>
              <a:gd name="f726" fmla="*/ 1174057 f588 1"/>
              <a:gd name="f727" fmla="*/ 1609673 f589 1"/>
              <a:gd name="f728" fmla="*/ 1223767 f588 1"/>
              <a:gd name="f729" fmla="*/ 2335582 f589 1"/>
              <a:gd name="f730" fmla="*/ 1609274 f588 1"/>
              <a:gd name="f731" fmla="*/ 2476443 f589 1"/>
              <a:gd name="f732" fmla="*/ 1851097 f588 1"/>
              <a:gd name="f733" fmla="*/ 2140536 f589 1"/>
              <a:gd name="f734" fmla="*/ 1868158 f588 1"/>
              <a:gd name="f735" fmla="*/ 1729336 f589 1"/>
              <a:gd name="f736" fmla="*/ 1674345 f588 1"/>
              <a:gd name="f737" fmla="*/ 1551117 f589 1"/>
              <a:gd name="f738" fmla="*/ 1441900 f588 1"/>
              <a:gd name="f739" fmla="*/ 1345901 f589 1"/>
              <a:gd name="f740" fmla="*/ 1273777 f588 1"/>
              <a:gd name="f741" fmla="*/ 1205760 f589 1"/>
              <a:gd name="f742" fmla="*/ 1237636 f588 1"/>
              <a:gd name="f743" fmla="*/ 1323931 f589 1"/>
              <a:gd name="f744" fmla="*/ 1580795 f588 1"/>
              <a:gd name="f745" fmla="*/ 1415894 f589 1"/>
              <a:gd name="f746" fmla="*/ 1652940 f588 1"/>
              <a:gd name="f747" fmla="*/ 1868785 f589 1"/>
              <a:gd name="f748" fmla="*/ 2230994 f588 1"/>
              <a:gd name="f749" fmla="*/ 1881383 f589 1"/>
              <a:gd name="f750" fmla="*/ 2680895 f588 1"/>
              <a:gd name="f751" fmla="*/ 1824663 f589 1"/>
              <a:gd name="f752" fmla="*/ 2932609 f588 1"/>
              <a:gd name="f753" fmla="*/ 1797788 f589 1"/>
              <a:gd name="f754" fmla="*/ 2938546 f588 1"/>
              <a:gd name="f755" fmla="*/ 1353298 f589 1"/>
              <a:gd name="f756" fmla="*/ 2582483 f588 1"/>
              <a:gd name="f757" fmla="*/ 1218472 f589 1"/>
              <a:gd name="f758" fmla="*/ 1862981 f588 1"/>
              <a:gd name="f759" fmla="*/ 1138217 f589 1"/>
              <a:gd name="f760" fmla="*/ 1241221 f588 1"/>
              <a:gd name="f761" fmla="*/ 1026352 f589 1"/>
              <a:gd name="f762" fmla="*/ 1165562 f588 1"/>
              <a:gd name="f763" fmla="*/ 1099843 f589 1"/>
              <a:gd name="f764" fmla="*/ 1096051 f588 1"/>
              <a:gd name="f765" fmla="*/ 1036842 f589 1"/>
              <a:gd name="f766" fmla="*/ 836706 f588 1"/>
              <a:gd name="f767" fmla="*/ 897565 f589 1"/>
              <a:gd name="f768" fmla="*/ 1073889 f588 1"/>
              <a:gd name="f769" fmla="*/ 903736 f589 1"/>
              <a:gd name="f770" fmla="*/ 1314676 f588 1"/>
              <a:gd name="f771" fmla="*/ 763530 f589 1"/>
              <a:gd name="f772" fmla="*/ 2094311 f588 1"/>
              <a:gd name="f773" fmla="*/ 596942 f589 1"/>
              <a:gd name="f774" fmla="*/ 2226098 f588 1"/>
              <a:gd name="f775" fmla="*/ 462515 f589 1"/>
              <a:gd name="f776" fmla="*/ 2190144 f588 1"/>
              <a:gd name="f777" fmla="*/ 429112 f589 1"/>
              <a:gd name="f778" fmla="*/ 1944036 f588 1"/>
              <a:gd name="f779" fmla="*/ 659528 f589 1"/>
              <a:gd name="f780" fmla="*/ 1347213 f588 1"/>
              <a:gd name="f781" fmla="*/ 840900 f589 1"/>
              <a:gd name="f782" fmla="*/ 1021654 f588 1"/>
              <a:gd name="f783" fmla="*/ 903061 f589 1"/>
              <a:gd name="f784" fmla="*/ 903117 f588 1"/>
              <a:gd name="f785" fmla="*/ 956786 f589 1"/>
              <a:gd name="f786" fmla="*/ 487220 f588 1"/>
              <a:gd name="f787" fmla="*/ 890938 f589 1"/>
              <a:gd name="f788" fmla="*/ 200021 f588 1"/>
              <a:gd name="f789" fmla="*/ 467701 f589 1"/>
              <a:gd name="f790" fmla="*/ 666015 f589 1"/>
              <a:gd name="f791" fmla="*/ 667134 f589 1"/>
              <a:gd name="f792" fmla="*/ 15693 f588 1"/>
              <a:gd name="f793" fmla="*/ 327285 f589 1"/>
              <a:gd name="f794" fmla="*/ 1112507 f588 1"/>
              <a:gd name="f795" fmla="*/ 99740 f589 1"/>
              <a:gd name="f796" fmla="*/ 1287558 f588 1"/>
              <a:gd name="f797" fmla="*/ 92533 f589 1"/>
              <a:gd name="f798" fmla="*/ 671368 f588 1"/>
              <a:gd name="f799" fmla="*/ 434441 f589 1"/>
              <a:gd name="f800" fmla="*/ 38393 f588 1"/>
              <a:gd name="f801" fmla="*/ 21630 f589 1"/>
              <a:gd name="f802" fmla="*/ 91766 f589 1"/>
              <a:gd name="f803" fmla="*/ 157944 f588 1"/>
              <a:gd name="f804" fmla="*/ 39174 f588 1"/>
              <a:gd name="f805" fmla="+- f590 0 f1"/>
              <a:gd name="f806" fmla="*/ f593 1 2476443"/>
              <a:gd name="f807" fmla="*/ f594 1 3377247"/>
              <a:gd name="f808" fmla="*/ f595 1 2476443"/>
              <a:gd name="f809" fmla="*/ f596 1 3377247"/>
              <a:gd name="f810" fmla="*/ f597 1 2476443"/>
              <a:gd name="f811" fmla="*/ f598 1 3377247"/>
              <a:gd name="f812" fmla="*/ f599 1 2476443"/>
              <a:gd name="f813" fmla="*/ f600 1 3377247"/>
              <a:gd name="f814" fmla="*/ f601 1 2476443"/>
              <a:gd name="f815" fmla="*/ f602 1 3377247"/>
              <a:gd name="f816" fmla="*/ f603 1 2476443"/>
              <a:gd name="f817" fmla="*/ f604 1 3377247"/>
              <a:gd name="f818" fmla="*/ f605 1 2476443"/>
              <a:gd name="f819" fmla="*/ f606 1 3377247"/>
              <a:gd name="f820" fmla="*/ f607 1 2476443"/>
              <a:gd name="f821" fmla="*/ f608 1 3377247"/>
              <a:gd name="f822" fmla="*/ f609 1 2476443"/>
              <a:gd name="f823" fmla="*/ f610 1 3377247"/>
              <a:gd name="f824" fmla="*/ f611 1 2476443"/>
              <a:gd name="f825" fmla="*/ f612 1 3377247"/>
              <a:gd name="f826" fmla="*/ f613 1 2476443"/>
              <a:gd name="f827" fmla="*/ f614 1 3377247"/>
              <a:gd name="f828" fmla="*/ f615 1 2476443"/>
              <a:gd name="f829" fmla="*/ f616 1 3377247"/>
              <a:gd name="f830" fmla="*/ f617 1 2476443"/>
              <a:gd name="f831" fmla="*/ f618 1 3377247"/>
              <a:gd name="f832" fmla="*/ f619 1 2476443"/>
              <a:gd name="f833" fmla="*/ f620 1 3377247"/>
              <a:gd name="f834" fmla="*/ f621 1 3377247"/>
              <a:gd name="f835" fmla="*/ f622 1 3377247"/>
              <a:gd name="f836" fmla="*/ f623 1 2476443"/>
              <a:gd name="f837" fmla="*/ f624 1 3377247"/>
              <a:gd name="f838" fmla="*/ f625 1 2476443"/>
              <a:gd name="f839" fmla="*/ f626 1 3377247"/>
              <a:gd name="f840" fmla="*/ f627 1 2476443"/>
              <a:gd name="f841" fmla="*/ f628 1 3377247"/>
              <a:gd name="f842" fmla="*/ f629 1 2476443"/>
              <a:gd name="f843" fmla="*/ f630 1 3377247"/>
              <a:gd name="f844" fmla="*/ f631 1 2476443"/>
              <a:gd name="f845" fmla="*/ f632 1 3377247"/>
              <a:gd name="f846" fmla="*/ f633 1 2476443"/>
              <a:gd name="f847" fmla="*/ f634 1 3377247"/>
              <a:gd name="f848" fmla="*/ f635 1 3377247"/>
              <a:gd name="f849" fmla="*/ f636 1 2476443"/>
              <a:gd name="f850" fmla="*/ f637 1 3377247"/>
              <a:gd name="f851" fmla="*/ f638 1 2476443"/>
              <a:gd name="f852" fmla="*/ f639 1 3377247"/>
              <a:gd name="f853" fmla="*/ f640 1 2476443"/>
              <a:gd name="f854" fmla="*/ f641 1 3377247"/>
              <a:gd name="f855" fmla="*/ f642 1 2476443"/>
              <a:gd name="f856" fmla="*/ f643 1 3377247"/>
              <a:gd name="f857" fmla="*/ f644 1 2476443"/>
              <a:gd name="f858" fmla="*/ f645 1 3377247"/>
              <a:gd name="f859" fmla="*/ f646 1 2476443"/>
              <a:gd name="f860" fmla="*/ f647 1 3377247"/>
              <a:gd name="f861" fmla="*/ f648 1 2476443"/>
              <a:gd name="f862" fmla="*/ f649 1 3377247"/>
              <a:gd name="f863" fmla="*/ f650 1 2476443"/>
              <a:gd name="f864" fmla="*/ f651 1 3377247"/>
              <a:gd name="f865" fmla="*/ f652 1 2476443"/>
              <a:gd name="f866" fmla="*/ f653 1 3377247"/>
              <a:gd name="f867" fmla="*/ f654 1 2476443"/>
              <a:gd name="f868" fmla="*/ f655 1 3377247"/>
              <a:gd name="f869" fmla="*/ f656 1 2476443"/>
              <a:gd name="f870" fmla="*/ f657 1 3377247"/>
              <a:gd name="f871" fmla="*/ f658 1 2476443"/>
              <a:gd name="f872" fmla="*/ f659 1 3377247"/>
              <a:gd name="f873" fmla="*/ f660 1 2476443"/>
              <a:gd name="f874" fmla="*/ f661 1 3377247"/>
              <a:gd name="f875" fmla="*/ f662 1 2476443"/>
              <a:gd name="f876" fmla="*/ f663 1 3377247"/>
              <a:gd name="f877" fmla="*/ f664 1 2476443"/>
              <a:gd name="f878" fmla="*/ f665 1 3377247"/>
              <a:gd name="f879" fmla="*/ f666 1 2476443"/>
              <a:gd name="f880" fmla="*/ f667 1 3377247"/>
              <a:gd name="f881" fmla="*/ f668 1 2476443"/>
              <a:gd name="f882" fmla="*/ f669 1 3377247"/>
              <a:gd name="f883" fmla="*/ f670 1 2476443"/>
              <a:gd name="f884" fmla="*/ f671 1 3377247"/>
              <a:gd name="f885" fmla="*/ f672 1 2476443"/>
              <a:gd name="f886" fmla="*/ f673 1 3377247"/>
              <a:gd name="f887" fmla="*/ f674 1 2476443"/>
              <a:gd name="f888" fmla="*/ f675 1 3377247"/>
              <a:gd name="f889" fmla="*/ f676 1 2476443"/>
              <a:gd name="f890" fmla="*/ f677 1 3377247"/>
              <a:gd name="f891" fmla="*/ f678 1 2476443"/>
              <a:gd name="f892" fmla="*/ f679 1 3377247"/>
              <a:gd name="f893" fmla="*/ f680 1 2476443"/>
              <a:gd name="f894" fmla="*/ f681 1 3377247"/>
              <a:gd name="f895" fmla="*/ f682 1 2476443"/>
              <a:gd name="f896" fmla="*/ f683 1 3377247"/>
              <a:gd name="f897" fmla="*/ f684 1 2476443"/>
              <a:gd name="f898" fmla="*/ f685 1 3377247"/>
              <a:gd name="f899" fmla="*/ f686 1 2476443"/>
              <a:gd name="f900" fmla="*/ f687 1 3377247"/>
              <a:gd name="f901" fmla="*/ f688 1 2476443"/>
              <a:gd name="f902" fmla="*/ f689 1 3377247"/>
              <a:gd name="f903" fmla="*/ f690 1 2476443"/>
              <a:gd name="f904" fmla="*/ f691 1 2476443"/>
              <a:gd name="f905" fmla="*/ f692 1 3377247"/>
              <a:gd name="f906" fmla="*/ f693 1 2476443"/>
              <a:gd name="f907" fmla="*/ f694 1 3377247"/>
              <a:gd name="f908" fmla="*/ f695 1 2476443"/>
              <a:gd name="f909" fmla="*/ f696 1 3377247"/>
              <a:gd name="f910" fmla="*/ f697 1 2476443"/>
              <a:gd name="f911" fmla="*/ f698 1 3377247"/>
              <a:gd name="f912" fmla="*/ f699 1 2476443"/>
              <a:gd name="f913" fmla="*/ f700 1 3377247"/>
              <a:gd name="f914" fmla="*/ f701 1 2476443"/>
              <a:gd name="f915" fmla="*/ f702 1 3377247"/>
              <a:gd name="f916" fmla="*/ f703 1 2476443"/>
              <a:gd name="f917" fmla="*/ f704 1 3377247"/>
              <a:gd name="f918" fmla="*/ f705 1 2476443"/>
              <a:gd name="f919" fmla="*/ f706 1 2476443"/>
              <a:gd name="f920" fmla="*/ f707 1 2476443"/>
              <a:gd name="f921" fmla="*/ f708 1 3377247"/>
              <a:gd name="f922" fmla="*/ f709 1 2476443"/>
              <a:gd name="f923" fmla="*/ f710 1 3377247"/>
              <a:gd name="f924" fmla="*/ f711 1 2476443"/>
              <a:gd name="f925" fmla="*/ f712 1 3377247"/>
              <a:gd name="f926" fmla="*/ f713 1 2476443"/>
              <a:gd name="f927" fmla="*/ f714 1 3377247"/>
              <a:gd name="f928" fmla="*/ f715 1 2476443"/>
              <a:gd name="f929" fmla="*/ f716 1 3377247"/>
              <a:gd name="f930" fmla="*/ f717 1 2476443"/>
              <a:gd name="f931" fmla="*/ f718 1 3377247"/>
              <a:gd name="f932" fmla="*/ f719 1 2476443"/>
              <a:gd name="f933" fmla="*/ f720 1 2476443"/>
              <a:gd name="f934" fmla="*/ f721 1 2476443"/>
              <a:gd name="f935" fmla="*/ f722 1 3377247"/>
              <a:gd name="f936" fmla="*/ f723 1 2476443"/>
              <a:gd name="f937" fmla="*/ f724 1 3377247"/>
              <a:gd name="f938" fmla="*/ f725 1 2476443"/>
              <a:gd name="f939" fmla="*/ f726 1 3377247"/>
              <a:gd name="f940" fmla="*/ f727 1 2476443"/>
              <a:gd name="f941" fmla="*/ f728 1 3377247"/>
              <a:gd name="f942" fmla="*/ f729 1 2476443"/>
              <a:gd name="f943" fmla="*/ f730 1 3377247"/>
              <a:gd name="f944" fmla="*/ f731 1 2476443"/>
              <a:gd name="f945" fmla="*/ f732 1 3377247"/>
              <a:gd name="f946" fmla="*/ f733 1 2476443"/>
              <a:gd name="f947" fmla="*/ f734 1 3377247"/>
              <a:gd name="f948" fmla="*/ f735 1 2476443"/>
              <a:gd name="f949" fmla="*/ f736 1 3377247"/>
              <a:gd name="f950" fmla="*/ f737 1 2476443"/>
              <a:gd name="f951" fmla="*/ f738 1 3377247"/>
              <a:gd name="f952" fmla="*/ f739 1 2476443"/>
              <a:gd name="f953" fmla="*/ f740 1 3377247"/>
              <a:gd name="f954" fmla="*/ f741 1 2476443"/>
              <a:gd name="f955" fmla="*/ f742 1 3377247"/>
              <a:gd name="f956" fmla="*/ f743 1 2476443"/>
              <a:gd name="f957" fmla="*/ f744 1 3377247"/>
              <a:gd name="f958" fmla="*/ f745 1 2476443"/>
              <a:gd name="f959" fmla="*/ f746 1 3377247"/>
              <a:gd name="f960" fmla="*/ f747 1 2476443"/>
              <a:gd name="f961" fmla="*/ f748 1 3377247"/>
              <a:gd name="f962" fmla="*/ f749 1 2476443"/>
              <a:gd name="f963" fmla="*/ f750 1 3377247"/>
              <a:gd name="f964" fmla="*/ f751 1 2476443"/>
              <a:gd name="f965" fmla="*/ f752 1 3377247"/>
              <a:gd name="f966" fmla="*/ f753 1 2476443"/>
              <a:gd name="f967" fmla="*/ f754 1 3377247"/>
              <a:gd name="f968" fmla="*/ f755 1 2476443"/>
              <a:gd name="f969" fmla="*/ f756 1 3377247"/>
              <a:gd name="f970" fmla="*/ f757 1 2476443"/>
              <a:gd name="f971" fmla="*/ f758 1 3377247"/>
              <a:gd name="f972" fmla="*/ f759 1 2476443"/>
              <a:gd name="f973" fmla="*/ f760 1 3377247"/>
              <a:gd name="f974" fmla="*/ f761 1 2476443"/>
              <a:gd name="f975" fmla="*/ f762 1 3377247"/>
              <a:gd name="f976" fmla="*/ f763 1 2476443"/>
              <a:gd name="f977" fmla="*/ f764 1 3377247"/>
              <a:gd name="f978" fmla="*/ f765 1 2476443"/>
              <a:gd name="f979" fmla="*/ f766 1 3377247"/>
              <a:gd name="f980" fmla="*/ f767 1 2476443"/>
              <a:gd name="f981" fmla="*/ f768 1 3377247"/>
              <a:gd name="f982" fmla="*/ f769 1 2476443"/>
              <a:gd name="f983" fmla="*/ f770 1 3377247"/>
              <a:gd name="f984" fmla="*/ f771 1 2476443"/>
              <a:gd name="f985" fmla="*/ f772 1 3377247"/>
              <a:gd name="f986" fmla="*/ f773 1 2476443"/>
              <a:gd name="f987" fmla="*/ f774 1 3377247"/>
              <a:gd name="f988" fmla="*/ f775 1 2476443"/>
              <a:gd name="f989" fmla="*/ f776 1 3377247"/>
              <a:gd name="f990" fmla="*/ f777 1 2476443"/>
              <a:gd name="f991" fmla="*/ f778 1 3377247"/>
              <a:gd name="f992" fmla="*/ f779 1 2476443"/>
              <a:gd name="f993" fmla="*/ f780 1 3377247"/>
              <a:gd name="f994" fmla="*/ f781 1 2476443"/>
              <a:gd name="f995" fmla="*/ f782 1 3377247"/>
              <a:gd name="f996" fmla="*/ f783 1 2476443"/>
              <a:gd name="f997" fmla="*/ f784 1 3377247"/>
              <a:gd name="f998" fmla="*/ f785 1 2476443"/>
              <a:gd name="f999" fmla="*/ f786 1 3377247"/>
              <a:gd name="f1000" fmla="*/ f787 1 2476443"/>
              <a:gd name="f1001" fmla="*/ f788 1 3377247"/>
              <a:gd name="f1002" fmla="*/ f789 1 2476443"/>
              <a:gd name="f1003" fmla="*/ f790 1 2476443"/>
              <a:gd name="f1004" fmla="*/ f791 1 2476443"/>
              <a:gd name="f1005" fmla="*/ f792 1 3377247"/>
              <a:gd name="f1006" fmla="*/ f793 1 2476443"/>
              <a:gd name="f1007" fmla="*/ f794 1 3377247"/>
              <a:gd name="f1008" fmla="*/ f795 1 2476443"/>
              <a:gd name="f1009" fmla="*/ f796 1 3377247"/>
              <a:gd name="f1010" fmla="*/ f797 1 2476443"/>
              <a:gd name="f1011" fmla="*/ f798 1 3377247"/>
              <a:gd name="f1012" fmla="*/ f799 1 2476443"/>
              <a:gd name="f1013" fmla="*/ f800 1 3377247"/>
              <a:gd name="f1014" fmla="*/ f801 1 2476443"/>
              <a:gd name="f1015" fmla="*/ f802 1 2476443"/>
              <a:gd name="f1016" fmla="*/ f803 1 3377247"/>
              <a:gd name="f1017" fmla="*/ f804 1 3377247"/>
              <a:gd name="f1018" fmla="*/ f584 1 f591"/>
              <a:gd name="f1019" fmla="*/ f585 1 f591"/>
              <a:gd name="f1020" fmla="*/ f584 1 f592"/>
              <a:gd name="f1021" fmla="*/ f586 1 f592"/>
              <a:gd name="f1022" fmla="*/ f806 1 f591"/>
              <a:gd name="f1023" fmla="*/ f807 1 f592"/>
              <a:gd name="f1024" fmla="*/ f808 1 f591"/>
              <a:gd name="f1025" fmla="*/ f809 1 f592"/>
              <a:gd name="f1026" fmla="*/ f810 1 f591"/>
              <a:gd name="f1027" fmla="*/ f811 1 f592"/>
              <a:gd name="f1028" fmla="*/ f812 1 f591"/>
              <a:gd name="f1029" fmla="*/ f813 1 f592"/>
              <a:gd name="f1030" fmla="*/ f814 1 f591"/>
              <a:gd name="f1031" fmla="*/ f815 1 f592"/>
              <a:gd name="f1032" fmla="*/ f816 1 f591"/>
              <a:gd name="f1033" fmla="*/ f817 1 f592"/>
              <a:gd name="f1034" fmla="*/ f818 1 f591"/>
              <a:gd name="f1035" fmla="*/ f819 1 f592"/>
              <a:gd name="f1036" fmla="*/ f820 1 f591"/>
              <a:gd name="f1037" fmla="*/ f821 1 f592"/>
              <a:gd name="f1038" fmla="*/ f822 1 f591"/>
              <a:gd name="f1039" fmla="*/ f823 1 f592"/>
              <a:gd name="f1040" fmla="*/ f824 1 f591"/>
              <a:gd name="f1041" fmla="*/ f825 1 f592"/>
              <a:gd name="f1042" fmla="*/ f826 1 f591"/>
              <a:gd name="f1043" fmla="*/ f827 1 f592"/>
              <a:gd name="f1044" fmla="*/ f828 1 f591"/>
              <a:gd name="f1045" fmla="*/ f829 1 f592"/>
              <a:gd name="f1046" fmla="*/ f830 1 f591"/>
              <a:gd name="f1047" fmla="*/ f831 1 f592"/>
              <a:gd name="f1048" fmla="*/ f832 1 f591"/>
              <a:gd name="f1049" fmla="*/ f833 1 f592"/>
              <a:gd name="f1050" fmla="*/ f834 1 f592"/>
              <a:gd name="f1051" fmla="*/ f835 1 f592"/>
              <a:gd name="f1052" fmla="*/ f836 1 f591"/>
              <a:gd name="f1053" fmla="*/ f837 1 f592"/>
              <a:gd name="f1054" fmla="*/ f838 1 f591"/>
              <a:gd name="f1055" fmla="*/ f839 1 f592"/>
              <a:gd name="f1056" fmla="*/ f840 1 f591"/>
              <a:gd name="f1057" fmla="*/ f841 1 f592"/>
              <a:gd name="f1058" fmla="*/ f842 1 f591"/>
              <a:gd name="f1059" fmla="*/ f843 1 f592"/>
              <a:gd name="f1060" fmla="*/ f844 1 f591"/>
              <a:gd name="f1061" fmla="*/ f845 1 f592"/>
              <a:gd name="f1062" fmla="*/ f846 1 f591"/>
              <a:gd name="f1063" fmla="*/ f847 1 f592"/>
              <a:gd name="f1064" fmla="*/ f848 1 f592"/>
              <a:gd name="f1065" fmla="*/ f849 1 f591"/>
              <a:gd name="f1066" fmla="*/ f850 1 f592"/>
              <a:gd name="f1067" fmla="*/ f851 1 f591"/>
              <a:gd name="f1068" fmla="*/ f852 1 f592"/>
              <a:gd name="f1069" fmla="*/ f853 1 f591"/>
              <a:gd name="f1070" fmla="*/ f854 1 f592"/>
              <a:gd name="f1071" fmla="*/ f855 1 f591"/>
              <a:gd name="f1072" fmla="*/ f856 1 f592"/>
              <a:gd name="f1073" fmla="*/ f857 1 f591"/>
              <a:gd name="f1074" fmla="*/ f858 1 f592"/>
              <a:gd name="f1075" fmla="*/ f859 1 f591"/>
              <a:gd name="f1076" fmla="*/ f860 1 f592"/>
              <a:gd name="f1077" fmla="*/ f861 1 f591"/>
              <a:gd name="f1078" fmla="*/ f862 1 f592"/>
              <a:gd name="f1079" fmla="*/ f863 1 f591"/>
              <a:gd name="f1080" fmla="*/ f864 1 f592"/>
              <a:gd name="f1081" fmla="*/ f865 1 f591"/>
              <a:gd name="f1082" fmla="*/ f866 1 f592"/>
              <a:gd name="f1083" fmla="*/ f867 1 f591"/>
              <a:gd name="f1084" fmla="*/ f868 1 f592"/>
              <a:gd name="f1085" fmla="*/ f869 1 f591"/>
              <a:gd name="f1086" fmla="*/ f870 1 f592"/>
              <a:gd name="f1087" fmla="*/ f871 1 f591"/>
              <a:gd name="f1088" fmla="*/ f872 1 f592"/>
              <a:gd name="f1089" fmla="*/ f873 1 f591"/>
              <a:gd name="f1090" fmla="*/ f874 1 f592"/>
              <a:gd name="f1091" fmla="*/ f875 1 f591"/>
              <a:gd name="f1092" fmla="*/ f876 1 f592"/>
              <a:gd name="f1093" fmla="*/ f877 1 f591"/>
              <a:gd name="f1094" fmla="*/ f878 1 f592"/>
              <a:gd name="f1095" fmla="*/ f879 1 f591"/>
              <a:gd name="f1096" fmla="*/ f880 1 f592"/>
              <a:gd name="f1097" fmla="*/ f881 1 f591"/>
              <a:gd name="f1098" fmla="*/ f882 1 f592"/>
              <a:gd name="f1099" fmla="*/ f883 1 f591"/>
              <a:gd name="f1100" fmla="*/ f884 1 f592"/>
              <a:gd name="f1101" fmla="*/ f885 1 f591"/>
              <a:gd name="f1102" fmla="*/ f886 1 f592"/>
              <a:gd name="f1103" fmla="*/ f887 1 f591"/>
              <a:gd name="f1104" fmla="*/ f888 1 f592"/>
              <a:gd name="f1105" fmla="*/ f889 1 f591"/>
              <a:gd name="f1106" fmla="*/ f890 1 f592"/>
              <a:gd name="f1107" fmla="*/ f891 1 f591"/>
              <a:gd name="f1108" fmla="*/ f892 1 f592"/>
              <a:gd name="f1109" fmla="*/ f893 1 f591"/>
              <a:gd name="f1110" fmla="*/ f894 1 f592"/>
              <a:gd name="f1111" fmla="*/ f895 1 f591"/>
              <a:gd name="f1112" fmla="*/ f896 1 f592"/>
              <a:gd name="f1113" fmla="*/ f897 1 f591"/>
              <a:gd name="f1114" fmla="*/ f898 1 f592"/>
              <a:gd name="f1115" fmla="*/ f899 1 f591"/>
              <a:gd name="f1116" fmla="*/ f900 1 f592"/>
              <a:gd name="f1117" fmla="*/ f901 1 f591"/>
              <a:gd name="f1118" fmla="*/ f902 1 f592"/>
              <a:gd name="f1119" fmla="*/ f903 1 f591"/>
              <a:gd name="f1120" fmla="*/ f904 1 f591"/>
              <a:gd name="f1121" fmla="*/ f905 1 f592"/>
              <a:gd name="f1122" fmla="*/ f906 1 f591"/>
              <a:gd name="f1123" fmla="*/ f907 1 f592"/>
              <a:gd name="f1124" fmla="*/ f908 1 f591"/>
              <a:gd name="f1125" fmla="*/ f909 1 f592"/>
              <a:gd name="f1126" fmla="*/ f910 1 f591"/>
              <a:gd name="f1127" fmla="*/ f911 1 f592"/>
              <a:gd name="f1128" fmla="*/ f912 1 f591"/>
              <a:gd name="f1129" fmla="*/ f913 1 f592"/>
              <a:gd name="f1130" fmla="*/ f914 1 f591"/>
              <a:gd name="f1131" fmla="*/ f915 1 f592"/>
              <a:gd name="f1132" fmla="*/ f916 1 f591"/>
              <a:gd name="f1133" fmla="*/ f917 1 f592"/>
              <a:gd name="f1134" fmla="*/ f918 1 f591"/>
              <a:gd name="f1135" fmla="*/ f919 1 f591"/>
              <a:gd name="f1136" fmla="*/ f920 1 f591"/>
              <a:gd name="f1137" fmla="*/ f921 1 f592"/>
              <a:gd name="f1138" fmla="*/ f922 1 f591"/>
              <a:gd name="f1139" fmla="*/ f923 1 f592"/>
              <a:gd name="f1140" fmla="*/ f924 1 f591"/>
              <a:gd name="f1141" fmla="*/ f925 1 f592"/>
              <a:gd name="f1142" fmla="*/ f926 1 f591"/>
              <a:gd name="f1143" fmla="*/ f927 1 f592"/>
              <a:gd name="f1144" fmla="*/ f928 1 f591"/>
              <a:gd name="f1145" fmla="*/ f929 1 f592"/>
              <a:gd name="f1146" fmla="*/ f930 1 f591"/>
              <a:gd name="f1147" fmla="*/ f931 1 f592"/>
              <a:gd name="f1148" fmla="*/ f932 1 f591"/>
              <a:gd name="f1149" fmla="*/ f933 1 f591"/>
              <a:gd name="f1150" fmla="*/ f934 1 f591"/>
              <a:gd name="f1151" fmla="*/ f935 1 f592"/>
              <a:gd name="f1152" fmla="*/ f936 1 f591"/>
              <a:gd name="f1153" fmla="*/ f937 1 f592"/>
              <a:gd name="f1154" fmla="*/ f938 1 f591"/>
              <a:gd name="f1155" fmla="*/ f939 1 f592"/>
              <a:gd name="f1156" fmla="*/ f940 1 f591"/>
              <a:gd name="f1157" fmla="*/ f941 1 f592"/>
              <a:gd name="f1158" fmla="*/ f942 1 f591"/>
              <a:gd name="f1159" fmla="*/ f943 1 f592"/>
              <a:gd name="f1160" fmla="*/ f944 1 f591"/>
              <a:gd name="f1161" fmla="*/ f945 1 f592"/>
              <a:gd name="f1162" fmla="*/ f946 1 f591"/>
              <a:gd name="f1163" fmla="*/ f947 1 f592"/>
              <a:gd name="f1164" fmla="*/ f948 1 f591"/>
              <a:gd name="f1165" fmla="*/ f949 1 f592"/>
              <a:gd name="f1166" fmla="*/ f950 1 f591"/>
              <a:gd name="f1167" fmla="*/ f951 1 f592"/>
              <a:gd name="f1168" fmla="*/ f952 1 f591"/>
              <a:gd name="f1169" fmla="*/ f953 1 f592"/>
              <a:gd name="f1170" fmla="*/ f954 1 f591"/>
              <a:gd name="f1171" fmla="*/ f955 1 f592"/>
              <a:gd name="f1172" fmla="*/ f956 1 f591"/>
              <a:gd name="f1173" fmla="*/ f957 1 f592"/>
              <a:gd name="f1174" fmla="*/ f958 1 f591"/>
              <a:gd name="f1175" fmla="*/ f959 1 f592"/>
              <a:gd name="f1176" fmla="*/ f960 1 f591"/>
              <a:gd name="f1177" fmla="*/ f961 1 f592"/>
              <a:gd name="f1178" fmla="*/ f962 1 f591"/>
              <a:gd name="f1179" fmla="*/ f963 1 f592"/>
              <a:gd name="f1180" fmla="*/ f964 1 f591"/>
              <a:gd name="f1181" fmla="*/ f965 1 f592"/>
              <a:gd name="f1182" fmla="*/ f966 1 f591"/>
              <a:gd name="f1183" fmla="*/ f967 1 f592"/>
              <a:gd name="f1184" fmla="*/ f968 1 f591"/>
              <a:gd name="f1185" fmla="*/ f969 1 f592"/>
              <a:gd name="f1186" fmla="*/ f970 1 f591"/>
              <a:gd name="f1187" fmla="*/ f971 1 f592"/>
              <a:gd name="f1188" fmla="*/ f972 1 f591"/>
              <a:gd name="f1189" fmla="*/ f973 1 f592"/>
              <a:gd name="f1190" fmla="*/ f974 1 f591"/>
              <a:gd name="f1191" fmla="*/ f975 1 f592"/>
              <a:gd name="f1192" fmla="*/ f976 1 f591"/>
              <a:gd name="f1193" fmla="*/ f977 1 f592"/>
              <a:gd name="f1194" fmla="*/ f978 1 f591"/>
              <a:gd name="f1195" fmla="*/ f979 1 f592"/>
              <a:gd name="f1196" fmla="*/ f980 1 f591"/>
              <a:gd name="f1197" fmla="*/ f981 1 f592"/>
              <a:gd name="f1198" fmla="*/ f982 1 f591"/>
              <a:gd name="f1199" fmla="*/ f983 1 f592"/>
              <a:gd name="f1200" fmla="*/ f984 1 f591"/>
              <a:gd name="f1201" fmla="*/ f985 1 f592"/>
              <a:gd name="f1202" fmla="*/ f986 1 f591"/>
              <a:gd name="f1203" fmla="*/ f987 1 f592"/>
              <a:gd name="f1204" fmla="*/ f988 1 f591"/>
              <a:gd name="f1205" fmla="*/ f989 1 f592"/>
              <a:gd name="f1206" fmla="*/ f990 1 f591"/>
              <a:gd name="f1207" fmla="*/ f991 1 f592"/>
              <a:gd name="f1208" fmla="*/ f992 1 f591"/>
              <a:gd name="f1209" fmla="*/ f993 1 f592"/>
              <a:gd name="f1210" fmla="*/ f994 1 f591"/>
              <a:gd name="f1211" fmla="*/ f995 1 f592"/>
              <a:gd name="f1212" fmla="*/ f996 1 f591"/>
              <a:gd name="f1213" fmla="*/ f997 1 f592"/>
              <a:gd name="f1214" fmla="*/ f998 1 f591"/>
              <a:gd name="f1215" fmla="*/ f999 1 f592"/>
              <a:gd name="f1216" fmla="*/ f1000 1 f591"/>
              <a:gd name="f1217" fmla="*/ f1001 1 f592"/>
              <a:gd name="f1218" fmla="*/ f1002 1 f591"/>
              <a:gd name="f1219" fmla="*/ f1003 1 f591"/>
              <a:gd name="f1220" fmla="*/ f1004 1 f591"/>
              <a:gd name="f1221" fmla="*/ f1005 1 f592"/>
              <a:gd name="f1222" fmla="*/ f1006 1 f591"/>
              <a:gd name="f1223" fmla="*/ f1007 1 f592"/>
              <a:gd name="f1224" fmla="*/ f1008 1 f591"/>
              <a:gd name="f1225" fmla="*/ f1009 1 f592"/>
              <a:gd name="f1226" fmla="*/ f1010 1 f591"/>
              <a:gd name="f1227" fmla="*/ f1011 1 f592"/>
              <a:gd name="f1228" fmla="*/ f1012 1 f591"/>
              <a:gd name="f1229" fmla="*/ f1013 1 f592"/>
              <a:gd name="f1230" fmla="*/ f1014 1 f591"/>
              <a:gd name="f1231" fmla="*/ f1015 1 f591"/>
              <a:gd name="f1232" fmla="*/ f1016 1 f592"/>
              <a:gd name="f1233" fmla="*/ f1017 1 f592"/>
              <a:gd name="f1234" fmla="*/ f1018 f582 1"/>
              <a:gd name="f1235" fmla="*/ f1019 f582 1"/>
              <a:gd name="f1236" fmla="*/ f1021 f583 1"/>
              <a:gd name="f1237" fmla="*/ f1020 f583 1"/>
              <a:gd name="f1238" fmla="*/ f1022 f582 1"/>
              <a:gd name="f1239" fmla="*/ f1023 f583 1"/>
              <a:gd name="f1240" fmla="*/ f1024 f582 1"/>
              <a:gd name="f1241" fmla="*/ f1025 f583 1"/>
              <a:gd name="f1242" fmla="*/ f1026 f582 1"/>
              <a:gd name="f1243" fmla="*/ f1027 f583 1"/>
              <a:gd name="f1244" fmla="*/ f1028 f582 1"/>
              <a:gd name="f1245" fmla="*/ f1029 f583 1"/>
              <a:gd name="f1246" fmla="*/ f1030 f582 1"/>
              <a:gd name="f1247" fmla="*/ f1031 f583 1"/>
              <a:gd name="f1248" fmla="*/ f1032 f582 1"/>
              <a:gd name="f1249" fmla="*/ f1033 f583 1"/>
              <a:gd name="f1250" fmla="*/ f1034 f582 1"/>
              <a:gd name="f1251" fmla="*/ f1035 f583 1"/>
              <a:gd name="f1252" fmla="*/ f1036 f582 1"/>
              <a:gd name="f1253" fmla="*/ f1037 f583 1"/>
              <a:gd name="f1254" fmla="*/ f1038 f582 1"/>
              <a:gd name="f1255" fmla="*/ f1039 f583 1"/>
              <a:gd name="f1256" fmla="*/ f1040 f582 1"/>
              <a:gd name="f1257" fmla="*/ f1041 f583 1"/>
              <a:gd name="f1258" fmla="*/ f1042 f582 1"/>
              <a:gd name="f1259" fmla="*/ f1043 f583 1"/>
              <a:gd name="f1260" fmla="*/ f1044 f582 1"/>
              <a:gd name="f1261" fmla="*/ f1045 f583 1"/>
              <a:gd name="f1262" fmla="*/ f1046 f582 1"/>
              <a:gd name="f1263" fmla="*/ f1047 f583 1"/>
              <a:gd name="f1264" fmla="*/ f1048 f582 1"/>
              <a:gd name="f1265" fmla="*/ f1049 f583 1"/>
              <a:gd name="f1266" fmla="*/ f1050 f583 1"/>
              <a:gd name="f1267" fmla="*/ f1051 f583 1"/>
              <a:gd name="f1268" fmla="*/ f1052 f582 1"/>
              <a:gd name="f1269" fmla="*/ f1053 f583 1"/>
              <a:gd name="f1270" fmla="*/ f1054 f582 1"/>
              <a:gd name="f1271" fmla="*/ f1055 f583 1"/>
              <a:gd name="f1272" fmla="*/ f1056 f582 1"/>
              <a:gd name="f1273" fmla="*/ f1057 f583 1"/>
              <a:gd name="f1274" fmla="*/ f1058 f582 1"/>
              <a:gd name="f1275" fmla="*/ f1059 f583 1"/>
              <a:gd name="f1276" fmla="*/ f1060 f582 1"/>
              <a:gd name="f1277" fmla="*/ f1061 f583 1"/>
              <a:gd name="f1278" fmla="*/ f1062 f582 1"/>
              <a:gd name="f1279" fmla="*/ f1063 f583 1"/>
              <a:gd name="f1280" fmla="*/ f1064 f583 1"/>
              <a:gd name="f1281" fmla="*/ f1065 f582 1"/>
              <a:gd name="f1282" fmla="*/ f1066 f583 1"/>
              <a:gd name="f1283" fmla="*/ f1067 f582 1"/>
              <a:gd name="f1284" fmla="*/ f1068 f583 1"/>
              <a:gd name="f1285" fmla="*/ f1069 f582 1"/>
              <a:gd name="f1286" fmla="*/ f1070 f583 1"/>
              <a:gd name="f1287" fmla="*/ f1071 f582 1"/>
              <a:gd name="f1288" fmla="*/ f1072 f583 1"/>
              <a:gd name="f1289" fmla="*/ f1073 f582 1"/>
              <a:gd name="f1290" fmla="*/ f1074 f583 1"/>
              <a:gd name="f1291" fmla="*/ f1075 f582 1"/>
              <a:gd name="f1292" fmla="*/ f1076 f583 1"/>
              <a:gd name="f1293" fmla="*/ f1077 f582 1"/>
              <a:gd name="f1294" fmla="*/ f1078 f583 1"/>
              <a:gd name="f1295" fmla="*/ f1079 f582 1"/>
              <a:gd name="f1296" fmla="*/ f1080 f583 1"/>
              <a:gd name="f1297" fmla="*/ f1081 f582 1"/>
              <a:gd name="f1298" fmla="*/ f1082 f583 1"/>
              <a:gd name="f1299" fmla="*/ f1083 f582 1"/>
              <a:gd name="f1300" fmla="*/ f1084 f583 1"/>
              <a:gd name="f1301" fmla="*/ f1085 f582 1"/>
              <a:gd name="f1302" fmla="*/ f1086 f583 1"/>
              <a:gd name="f1303" fmla="*/ f1087 f582 1"/>
              <a:gd name="f1304" fmla="*/ f1088 f583 1"/>
              <a:gd name="f1305" fmla="*/ f1089 f582 1"/>
              <a:gd name="f1306" fmla="*/ f1090 f583 1"/>
              <a:gd name="f1307" fmla="*/ f1091 f582 1"/>
              <a:gd name="f1308" fmla="*/ f1092 f583 1"/>
              <a:gd name="f1309" fmla="*/ f1093 f582 1"/>
              <a:gd name="f1310" fmla="*/ f1094 f583 1"/>
              <a:gd name="f1311" fmla="*/ f1095 f582 1"/>
              <a:gd name="f1312" fmla="*/ f1096 f583 1"/>
              <a:gd name="f1313" fmla="*/ f1097 f582 1"/>
              <a:gd name="f1314" fmla="*/ f1098 f583 1"/>
              <a:gd name="f1315" fmla="*/ f1099 f582 1"/>
              <a:gd name="f1316" fmla="*/ f1100 f583 1"/>
              <a:gd name="f1317" fmla="*/ f1101 f582 1"/>
              <a:gd name="f1318" fmla="*/ f1102 f583 1"/>
              <a:gd name="f1319" fmla="*/ f1103 f582 1"/>
              <a:gd name="f1320" fmla="*/ f1104 f583 1"/>
              <a:gd name="f1321" fmla="*/ f1105 f582 1"/>
              <a:gd name="f1322" fmla="*/ f1106 f583 1"/>
              <a:gd name="f1323" fmla="*/ f1107 f582 1"/>
              <a:gd name="f1324" fmla="*/ f1108 f583 1"/>
              <a:gd name="f1325" fmla="*/ f1109 f582 1"/>
              <a:gd name="f1326" fmla="*/ f1110 f583 1"/>
              <a:gd name="f1327" fmla="*/ f1111 f582 1"/>
              <a:gd name="f1328" fmla="*/ f1112 f583 1"/>
              <a:gd name="f1329" fmla="*/ f1113 f582 1"/>
              <a:gd name="f1330" fmla="*/ f1114 f583 1"/>
              <a:gd name="f1331" fmla="*/ f1115 f582 1"/>
              <a:gd name="f1332" fmla="*/ f1116 f583 1"/>
              <a:gd name="f1333" fmla="*/ f1117 f582 1"/>
              <a:gd name="f1334" fmla="*/ f1118 f583 1"/>
              <a:gd name="f1335" fmla="*/ f1119 f582 1"/>
              <a:gd name="f1336" fmla="*/ f1120 f582 1"/>
              <a:gd name="f1337" fmla="*/ f1121 f583 1"/>
              <a:gd name="f1338" fmla="*/ f1122 f582 1"/>
              <a:gd name="f1339" fmla="*/ f1123 f583 1"/>
              <a:gd name="f1340" fmla="*/ f1124 f582 1"/>
              <a:gd name="f1341" fmla="*/ f1125 f583 1"/>
              <a:gd name="f1342" fmla="*/ f1126 f582 1"/>
              <a:gd name="f1343" fmla="*/ f1127 f583 1"/>
              <a:gd name="f1344" fmla="*/ f1128 f582 1"/>
              <a:gd name="f1345" fmla="*/ f1129 f583 1"/>
              <a:gd name="f1346" fmla="*/ f1130 f582 1"/>
              <a:gd name="f1347" fmla="*/ f1131 f583 1"/>
              <a:gd name="f1348" fmla="*/ f1132 f582 1"/>
              <a:gd name="f1349" fmla="*/ f1133 f583 1"/>
              <a:gd name="f1350" fmla="*/ f1134 f582 1"/>
              <a:gd name="f1351" fmla="*/ f1135 f582 1"/>
              <a:gd name="f1352" fmla="*/ f1136 f582 1"/>
              <a:gd name="f1353" fmla="*/ f1137 f583 1"/>
              <a:gd name="f1354" fmla="*/ f1138 f582 1"/>
              <a:gd name="f1355" fmla="*/ f1139 f583 1"/>
              <a:gd name="f1356" fmla="*/ f1140 f582 1"/>
              <a:gd name="f1357" fmla="*/ f1141 f583 1"/>
              <a:gd name="f1358" fmla="*/ f1142 f582 1"/>
              <a:gd name="f1359" fmla="*/ f1143 f583 1"/>
              <a:gd name="f1360" fmla="*/ f1144 f582 1"/>
              <a:gd name="f1361" fmla="*/ f1145 f583 1"/>
              <a:gd name="f1362" fmla="*/ f1146 f582 1"/>
              <a:gd name="f1363" fmla="*/ f1147 f583 1"/>
              <a:gd name="f1364" fmla="*/ f1148 f582 1"/>
              <a:gd name="f1365" fmla="*/ f1149 f582 1"/>
              <a:gd name="f1366" fmla="*/ f1150 f582 1"/>
              <a:gd name="f1367" fmla="*/ f1151 f583 1"/>
              <a:gd name="f1368" fmla="*/ f1152 f582 1"/>
              <a:gd name="f1369" fmla="*/ f1153 f583 1"/>
              <a:gd name="f1370" fmla="*/ f1154 f582 1"/>
              <a:gd name="f1371" fmla="*/ f1155 f583 1"/>
              <a:gd name="f1372" fmla="*/ f1156 f582 1"/>
              <a:gd name="f1373" fmla="*/ f1157 f583 1"/>
              <a:gd name="f1374" fmla="*/ f1158 f582 1"/>
              <a:gd name="f1375" fmla="*/ f1159 f583 1"/>
              <a:gd name="f1376" fmla="*/ f1160 f582 1"/>
              <a:gd name="f1377" fmla="*/ f1161 f583 1"/>
              <a:gd name="f1378" fmla="*/ f1162 f582 1"/>
              <a:gd name="f1379" fmla="*/ f1163 f583 1"/>
              <a:gd name="f1380" fmla="*/ f1164 f582 1"/>
              <a:gd name="f1381" fmla="*/ f1165 f583 1"/>
              <a:gd name="f1382" fmla="*/ f1166 f582 1"/>
              <a:gd name="f1383" fmla="*/ f1167 f583 1"/>
              <a:gd name="f1384" fmla="*/ f1168 f582 1"/>
              <a:gd name="f1385" fmla="*/ f1169 f583 1"/>
              <a:gd name="f1386" fmla="*/ f1170 f582 1"/>
              <a:gd name="f1387" fmla="*/ f1171 f583 1"/>
              <a:gd name="f1388" fmla="*/ f1172 f582 1"/>
              <a:gd name="f1389" fmla="*/ f1173 f583 1"/>
              <a:gd name="f1390" fmla="*/ f1174 f582 1"/>
              <a:gd name="f1391" fmla="*/ f1175 f583 1"/>
              <a:gd name="f1392" fmla="*/ f1176 f582 1"/>
              <a:gd name="f1393" fmla="*/ f1177 f583 1"/>
              <a:gd name="f1394" fmla="*/ f1178 f582 1"/>
              <a:gd name="f1395" fmla="*/ f1179 f583 1"/>
              <a:gd name="f1396" fmla="*/ f1180 f582 1"/>
              <a:gd name="f1397" fmla="*/ f1181 f583 1"/>
              <a:gd name="f1398" fmla="*/ f1182 f582 1"/>
              <a:gd name="f1399" fmla="*/ f1183 f583 1"/>
              <a:gd name="f1400" fmla="*/ f1184 f582 1"/>
              <a:gd name="f1401" fmla="*/ f1185 f583 1"/>
              <a:gd name="f1402" fmla="*/ f1186 f582 1"/>
              <a:gd name="f1403" fmla="*/ f1187 f583 1"/>
              <a:gd name="f1404" fmla="*/ f1188 f582 1"/>
              <a:gd name="f1405" fmla="*/ f1189 f583 1"/>
              <a:gd name="f1406" fmla="*/ f1190 f582 1"/>
              <a:gd name="f1407" fmla="*/ f1191 f583 1"/>
              <a:gd name="f1408" fmla="*/ f1192 f582 1"/>
              <a:gd name="f1409" fmla="*/ f1193 f583 1"/>
              <a:gd name="f1410" fmla="*/ f1194 f582 1"/>
              <a:gd name="f1411" fmla="*/ f1195 f583 1"/>
              <a:gd name="f1412" fmla="*/ f1196 f582 1"/>
              <a:gd name="f1413" fmla="*/ f1197 f583 1"/>
              <a:gd name="f1414" fmla="*/ f1198 f582 1"/>
              <a:gd name="f1415" fmla="*/ f1199 f583 1"/>
              <a:gd name="f1416" fmla="*/ f1200 f582 1"/>
              <a:gd name="f1417" fmla="*/ f1201 f583 1"/>
              <a:gd name="f1418" fmla="*/ f1202 f582 1"/>
              <a:gd name="f1419" fmla="*/ f1203 f583 1"/>
              <a:gd name="f1420" fmla="*/ f1204 f582 1"/>
              <a:gd name="f1421" fmla="*/ f1205 f583 1"/>
              <a:gd name="f1422" fmla="*/ f1206 f582 1"/>
              <a:gd name="f1423" fmla="*/ f1207 f583 1"/>
              <a:gd name="f1424" fmla="*/ f1208 f582 1"/>
              <a:gd name="f1425" fmla="*/ f1209 f583 1"/>
              <a:gd name="f1426" fmla="*/ f1210 f582 1"/>
              <a:gd name="f1427" fmla="*/ f1211 f583 1"/>
              <a:gd name="f1428" fmla="*/ f1212 f582 1"/>
              <a:gd name="f1429" fmla="*/ f1213 f583 1"/>
              <a:gd name="f1430" fmla="*/ f1214 f582 1"/>
              <a:gd name="f1431" fmla="*/ f1215 f583 1"/>
              <a:gd name="f1432" fmla="*/ f1216 f582 1"/>
              <a:gd name="f1433" fmla="*/ f1217 f583 1"/>
              <a:gd name="f1434" fmla="*/ f1218 f582 1"/>
              <a:gd name="f1435" fmla="*/ f1219 f582 1"/>
              <a:gd name="f1436" fmla="*/ f1220 f582 1"/>
              <a:gd name="f1437" fmla="*/ f1221 f583 1"/>
              <a:gd name="f1438" fmla="*/ f1222 f582 1"/>
              <a:gd name="f1439" fmla="*/ f1223 f583 1"/>
              <a:gd name="f1440" fmla="*/ f1224 f582 1"/>
              <a:gd name="f1441" fmla="*/ f1225 f583 1"/>
              <a:gd name="f1442" fmla="*/ f1226 f582 1"/>
              <a:gd name="f1443" fmla="*/ f1227 f583 1"/>
              <a:gd name="f1444" fmla="*/ f1228 f582 1"/>
              <a:gd name="f1445" fmla="*/ f1229 f583 1"/>
              <a:gd name="f1446" fmla="*/ f1230 f582 1"/>
              <a:gd name="f1447" fmla="*/ f1231 f582 1"/>
              <a:gd name="f1448" fmla="*/ f1232 f583 1"/>
              <a:gd name="f1449" fmla="*/ f1233 f58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05">
                <a:pos x="f1238" y="f1239"/>
              </a:cxn>
              <a:cxn ang="f805">
                <a:pos x="f1240" y="f1241"/>
              </a:cxn>
              <a:cxn ang="f805">
                <a:pos x="f1242" y="f1243"/>
              </a:cxn>
              <a:cxn ang="f805">
                <a:pos x="f1244" y="f1245"/>
              </a:cxn>
              <a:cxn ang="f805">
                <a:pos x="f1246" y="f1247"/>
              </a:cxn>
              <a:cxn ang="f805">
                <a:pos x="f1248" y="f1249"/>
              </a:cxn>
              <a:cxn ang="f805">
                <a:pos x="f1250" y="f1251"/>
              </a:cxn>
              <a:cxn ang="f805">
                <a:pos x="f1252" y="f1253"/>
              </a:cxn>
              <a:cxn ang="f805">
                <a:pos x="f1238" y="f1239"/>
              </a:cxn>
              <a:cxn ang="f805">
                <a:pos x="f1254" y="f1255"/>
              </a:cxn>
              <a:cxn ang="f805">
                <a:pos x="f1256" y="f1257"/>
              </a:cxn>
              <a:cxn ang="f805">
                <a:pos x="f1258" y="f1259"/>
              </a:cxn>
              <a:cxn ang="f805">
                <a:pos x="f1260" y="f1261"/>
              </a:cxn>
              <a:cxn ang="f805">
                <a:pos x="f1262" y="f1263"/>
              </a:cxn>
              <a:cxn ang="f805">
                <a:pos x="f1264" y="f1265"/>
              </a:cxn>
              <a:cxn ang="f805">
                <a:pos x="f1254" y="f1266"/>
              </a:cxn>
              <a:cxn ang="f805">
                <a:pos x="f1254" y="f1267"/>
              </a:cxn>
              <a:cxn ang="f805">
                <a:pos x="f1268" y="f1269"/>
              </a:cxn>
              <a:cxn ang="f805">
                <a:pos x="f1270" y="f1271"/>
              </a:cxn>
              <a:cxn ang="f805">
                <a:pos x="f1272" y="f1273"/>
              </a:cxn>
              <a:cxn ang="f805">
                <a:pos x="f1274" y="f1275"/>
              </a:cxn>
              <a:cxn ang="f805">
                <a:pos x="f1276" y="f1277"/>
              </a:cxn>
              <a:cxn ang="f805">
                <a:pos x="f1278" y="f1279"/>
              </a:cxn>
              <a:cxn ang="f805">
                <a:pos x="f1254" y="f1280"/>
              </a:cxn>
              <a:cxn ang="f805">
                <a:pos x="f1281" y="f1282"/>
              </a:cxn>
              <a:cxn ang="f805">
                <a:pos x="f1283" y="f1284"/>
              </a:cxn>
              <a:cxn ang="f805">
                <a:pos x="f1285" y="f1286"/>
              </a:cxn>
              <a:cxn ang="f805">
                <a:pos x="f1287" y="f1288"/>
              </a:cxn>
              <a:cxn ang="f805">
                <a:pos x="f1289" y="f1290"/>
              </a:cxn>
              <a:cxn ang="f805">
                <a:pos x="f1291" y="f1292"/>
              </a:cxn>
              <a:cxn ang="f805">
                <a:pos x="f1281" y="f1282"/>
              </a:cxn>
              <a:cxn ang="f805">
                <a:pos x="f1293" y="f1294"/>
              </a:cxn>
              <a:cxn ang="f805">
                <a:pos x="f1295" y="f1296"/>
              </a:cxn>
              <a:cxn ang="f805">
                <a:pos x="f1297" y="f1298"/>
              </a:cxn>
              <a:cxn ang="f805">
                <a:pos x="f1299" y="f1300"/>
              </a:cxn>
              <a:cxn ang="f805">
                <a:pos x="f1301" y="f1302"/>
              </a:cxn>
              <a:cxn ang="f805">
                <a:pos x="f1303" y="f1304"/>
              </a:cxn>
              <a:cxn ang="f805">
                <a:pos x="f1305" y="f1306"/>
              </a:cxn>
              <a:cxn ang="f805">
                <a:pos x="f1307" y="f1308"/>
              </a:cxn>
              <a:cxn ang="f805">
                <a:pos x="f1309" y="f1310"/>
              </a:cxn>
              <a:cxn ang="f805">
                <a:pos x="f1293" y="f1294"/>
              </a:cxn>
              <a:cxn ang="f805">
                <a:pos x="f1311" y="f1312"/>
              </a:cxn>
              <a:cxn ang="f805">
                <a:pos x="f1313" y="f1314"/>
              </a:cxn>
              <a:cxn ang="f805">
                <a:pos x="f1315" y="f1316"/>
              </a:cxn>
              <a:cxn ang="f805">
                <a:pos x="f1317" y="f1318"/>
              </a:cxn>
              <a:cxn ang="f805">
                <a:pos x="f1319" y="f1320"/>
              </a:cxn>
              <a:cxn ang="f805">
                <a:pos x="f1311" y="f1312"/>
              </a:cxn>
              <a:cxn ang="f805">
                <a:pos x="f1321" y="f1322"/>
              </a:cxn>
              <a:cxn ang="f805">
                <a:pos x="f1323" y="f1324"/>
              </a:cxn>
              <a:cxn ang="f805">
                <a:pos x="f1325" y="f1326"/>
              </a:cxn>
              <a:cxn ang="f805">
                <a:pos x="f1327" y="f1328"/>
              </a:cxn>
              <a:cxn ang="f805">
                <a:pos x="f1329" y="f1330"/>
              </a:cxn>
              <a:cxn ang="f805">
                <a:pos x="f1331" y="f1332"/>
              </a:cxn>
              <a:cxn ang="f805">
                <a:pos x="f1321" y="f1322"/>
              </a:cxn>
              <a:cxn ang="f805">
                <a:pos x="f1333" y="f1334"/>
              </a:cxn>
              <a:cxn ang="f805">
                <a:pos x="f1335" y="f1334"/>
              </a:cxn>
              <a:cxn ang="f805">
                <a:pos x="f1336" y="f1337"/>
              </a:cxn>
              <a:cxn ang="f805">
                <a:pos x="f1338" y="f1339"/>
              </a:cxn>
              <a:cxn ang="f805">
                <a:pos x="f1340" y="f1341"/>
              </a:cxn>
              <a:cxn ang="f805">
                <a:pos x="f1342" y="f1343"/>
              </a:cxn>
              <a:cxn ang="f805">
                <a:pos x="f1344" y="f1345"/>
              </a:cxn>
              <a:cxn ang="f805">
                <a:pos x="f1346" y="f1347"/>
              </a:cxn>
              <a:cxn ang="f805">
                <a:pos x="f1348" y="f1349"/>
              </a:cxn>
              <a:cxn ang="f805">
                <a:pos x="f1350" y="f1334"/>
              </a:cxn>
              <a:cxn ang="f805">
                <a:pos x="f1351" y="f1334"/>
              </a:cxn>
              <a:cxn ang="f805">
                <a:pos x="f1352" y="f1353"/>
              </a:cxn>
              <a:cxn ang="f805">
                <a:pos x="f1354" y="f1355"/>
              </a:cxn>
              <a:cxn ang="f805">
                <a:pos x="f1356" y="f1357"/>
              </a:cxn>
              <a:cxn ang="f805">
                <a:pos x="f1358" y="f1359"/>
              </a:cxn>
              <a:cxn ang="f805">
                <a:pos x="f1360" y="f1361"/>
              </a:cxn>
              <a:cxn ang="f805">
                <a:pos x="f1362" y="f1363"/>
              </a:cxn>
              <a:cxn ang="f805">
                <a:pos x="f1364" y="f1334"/>
              </a:cxn>
              <a:cxn ang="f805">
                <a:pos x="f1365" y="f1334"/>
              </a:cxn>
              <a:cxn ang="f805">
                <a:pos x="f1366" y="f1367"/>
              </a:cxn>
              <a:cxn ang="f805">
                <a:pos x="f1368" y="f1369"/>
              </a:cxn>
              <a:cxn ang="f805">
                <a:pos x="f1370" y="f1371"/>
              </a:cxn>
              <a:cxn ang="f805">
                <a:pos x="f1372" y="f1373"/>
              </a:cxn>
              <a:cxn ang="f805">
                <a:pos x="f1374" y="f1375"/>
              </a:cxn>
              <a:cxn ang="f805">
                <a:pos x="f1376" y="f1377"/>
              </a:cxn>
              <a:cxn ang="f805">
                <a:pos x="f1378" y="f1379"/>
              </a:cxn>
              <a:cxn ang="f805">
                <a:pos x="f1380" y="f1381"/>
              </a:cxn>
              <a:cxn ang="f805">
                <a:pos x="f1382" y="f1383"/>
              </a:cxn>
              <a:cxn ang="f805">
                <a:pos x="f1384" y="f1385"/>
              </a:cxn>
              <a:cxn ang="f805">
                <a:pos x="f1386" y="f1387"/>
              </a:cxn>
              <a:cxn ang="f805">
                <a:pos x="f1388" y="f1389"/>
              </a:cxn>
              <a:cxn ang="f805">
                <a:pos x="f1390" y="f1391"/>
              </a:cxn>
              <a:cxn ang="f805">
                <a:pos x="f1392" y="f1393"/>
              </a:cxn>
              <a:cxn ang="f805">
                <a:pos x="f1394" y="f1395"/>
              </a:cxn>
              <a:cxn ang="f805">
                <a:pos x="f1396" y="f1397"/>
              </a:cxn>
              <a:cxn ang="f805">
                <a:pos x="f1398" y="f1399"/>
              </a:cxn>
              <a:cxn ang="f805">
                <a:pos x="f1400" y="f1401"/>
              </a:cxn>
              <a:cxn ang="f805">
                <a:pos x="f1402" y="f1403"/>
              </a:cxn>
              <a:cxn ang="f805">
                <a:pos x="f1404" y="f1405"/>
              </a:cxn>
              <a:cxn ang="f805">
                <a:pos x="f1406" y="f1407"/>
              </a:cxn>
              <a:cxn ang="f805">
                <a:pos x="f1408" y="f1409"/>
              </a:cxn>
              <a:cxn ang="f805">
                <a:pos x="f1410" y="f1411"/>
              </a:cxn>
              <a:cxn ang="f805">
                <a:pos x="f1412" y="f1413"/>
              </a:cxn>
              <a:cxn ang="f805">
                <a:pos x="f1414" y="f1415"/>
              </a:cxn>
              <a:cxn ang="f805">
                <a:pos x="f1416" y="f1417"/>
              </a:cxn>
              <a:cxn ang="f805">
                <a:pos x="f1418" y="f1419"/>
              </a:cxn>
              <a:cxn ang="f805">
                <a:pos x="f1420" y="f1421"/>
              </a:cxn>
              <a:cxn ang="f805">
                <a:pos x="f1422" y="f1423"/>
              </a:cxn>
              <a:cxn ang="f805">
                <a:pos x="f1424" y="f1425"/>
              </a:cxn>
              <a:cxn ang="f805">
                <a:pos x="f1426" y="f1427"/>
              </a:cxn>
              <a:cxn ang="f805">
                <a:pos x="f1428" y="f1429"/>
              </a:cxn>
              <a:cxn ang="f805">
                <a:pos x="f1430" y="f1431"/>
              </a:cxn>
              <a:cxn ang="f805">
                <a:pos x="f1432" y="f1433"/>
              </a:cxn>
              <a:cxn ang="f805">
                <a:pos x="f1434" y="f1334"/>
              </a:cxn>
              <a:cxn ang="f805">
                <a:pos x="f1435" y="f1334"/>
              </a:cxn>
              <a:cxn ang="f805">
                <a:pos x="f1436" y="f1437"/>
              </a:cxn>
              <a:cxn ang="f805">
                <a:pos x="f1438" y="f1439"/>
              </a:cxn>
              <a:cxn ang="f805">
                <a:pos x="f1440" y="f1441"/>
              </a:cxn>
              <a:cxn ang="f805">
                <a:pos x="f1442" y="f1443"/>
              </a:cxn>
              <a:cxn ang="f805">
                <a:pos x="f1444" y="f1445"/>
              </a:cxn>
              <a:cxn ang="f805">
                <a:pos x="f1446" y="f1334"/>
              </a:cxn>
              <a:cxn ang="f805">
                <a:pos x="f1447" y="f1334"/>
              </a:cxn>
              <a:cxn ang="f805">
                <a:pos x="f1254" y="f1448"/>
              </a:cxn>
              <a:cxn ang="f805">
                <a:pos x="f1254" y="f1449"/>
              </a:cxn>
            </a:cxnLst>
            <a:rect l="f1234" t="f1237" r="f1235" b="f1236"/>
            <a:pathLst>
              <a:path w="2476443" h="3377247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8" y="f9"/>
                </a:cubicBezTo>
                <a:close/>
                <a:moveTo>
                  <a:pt x="f5" y="f56"/>
                </a:moveTo>
                <a:lnTo>
                  <a:pt x="f57" y="f58"/>
                </a:lnTo>
                <a:cubicBezTo>
                  <a:pt x="f59" y="f60"/>
                  <a:pt x="f61" y="f62"/>
                  <a:pt x="f63" y="f64"/>
                </a:cubicBezTo>
                <a:cubicBezTo>
                  <a:pt x="f65" y="f66"/>
                  <a:pt x="f67" y="f68"/>
                  <a:pt x="f69" y="f70"/>
                </a:cubicBezTo>
                <a:cubicBezTo>
                  <a:pt x="f71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lnTo>
                  <a:pt x="f5" y="f83"/>
                </a:lnTo>
                <a:lnTo>
                  <a:pt x="f5" y="f84"/>
                </a:lnTo>
                <a:lnTo>
                  <a:pt x="f85" y="f86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110"/>
                </a:cubicBezTo>
                <a:cubicBezTo>
                  <a:pt x="f111" y="f112"/>
                  <a:pt x="f113" y="f114"/>
                  <a:pt x="f115" y="f116"/>
                </a:cubicBezTo>
                <a:lnTo>
                  <a:pt x="f5" y="f117"/>
                </a:lnTo>
                <a:close/>
                <a:moveTo>
                  <a:pt x="f118" y="f119"/>
                </a:moveTo>
                <a:cubicBezTo>
                  <a:pt x="f120" y="f121"/>
                  <a:pt x="f122" y="f123"/>
                  <a:pt x="f124" y="f125"/>
                </a:cubicBez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43"/>
                </a:cubicBezTo>
                <a:cubicBezTo>
                  <a:pt x="f144" y="f145"/>
                  <a:pt x="f146" y="f147"/>
                  <a:pt x="f148" y="f149"/>
                </a:cubicBezTo>
                <a:cubicBezTo>
                  <a:pt x="f150" y="f151"/>
                  <a:pt x="f152" y="f153"/>
                  <a:pt x="f118" y="f119"/>
                </a:cubicBezTo>
                <a:close/>
                <a:moveTo>
                  <a:pt x="f154" y="f155"/>
                </a:move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69"/>
                  <a:pt x="f170" y="f171"/>
                  <a:pt x="f172" y="f173"/>
                </a:cubicBezTo>
                <a:cubicBezTo>
                  <a:pt x="f174" y="f175"/>
                  <a:pt x="f176" y="f177"/>
                  <a:pt x="f178" y="f179"/>
                </a:cubicBezTo>
                <a:cubicBezTo>
                  <a:pt x="f180" y="f181"/>
                  <a:pt x="f182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cubicBezTo>
                  <a:pt x="f192" y="f193"/>
                  <a:pt x="f194" y="f195"/>
                  <a:pt x="f196" y="f197"/>
                </a:cubicBezTo>
                <a:cubicBezTo>
                  <a:pt x="f198" y="f199"/>
                  <a:pt x="f200" y="f201"/>
                  <a:pt x="f202" y="f203"/>
                </a:cubicBezTo>
                <a:cubicBezTo>
                  <a:pt x="f204" y="f205"/>
                  <a:pt x="f206" y="f207"/>
                  <a:pt x="f154" y="f155"/>
                </a:cubicBezTo>
                <a:close/>
                <a:moveTo>
                  <a:pt x="f208" y="f209"/>
                </a:moveTo>
                <a:cubicBezTo>
                  <a:pt x="f210" y="f211"/>
                  <a:pt x="f212" y="f213"/>
                  <a:pt x="f214" y="f215"/>
                </a:cubicBezTo>
                <a:cubicBezTo>
                  <a:pt x="f216" y="f217"/>
                  <a:pt x="f218" y="f219"/>
                  <a:pt x="f220" y="f221"/>
                </a:cubicBezTo>
                <a:cubicBezTo>
                  <a:pt x="f222" y="f223"/>
                  <a:pt x="f224" y="f225"/>
                  <a:pt x="f226" y="f227"/>
                </a:cubicBezTo>
                <a:cubicBezTo>
                  <a:pt x="f228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08" y="f209"/>
                </a:cubicBezTo>
                <a:close/>
                <a:moveTo>
                  <a:pt x="f238" y="f239"/>
                </a:move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62" y="f263"/>
                </a:cubicBezTo>
                <a:cubicBezTo>
                  <a:pt x="f264" y="f265"/>
                  <a:pt x="f266" y="f267"/>
                  <a:pt x="f268" y="f269"/>
                </a:cubicBezTo>
                <a:cubicBezTo>
                  <a:pt x="f270" y="f271"/>
                  <a:pt x="f272" y="f273"/>
                  <a:pt x="f238" y="f239"/>
                </a:cubicBezTo>
                <a:close/>
                <a:moveTo>
                  <a:pt x="f274" y="f5"/>
                </a:moveTo>
                <a:lnTo>
                  <a:pt x="f275" y="f5"/>
                </a:lnTo>
                <a:lnTo>
                  <a:pt x="f276" y="f277"/>
                </a:lnTo>
                <a:cubicBezTo>
                  <a:pt x="f278" y="f279"/>
                  <a:pt x="f280" y="f281"/>
                  <a:pt x="f282" y="f283"/>
                </a:cubicBezTo>
                <a:cubicBezTo>
                  <a:pt x="f284" y="f285"/>
                  <a:pt x="f286" y="f287"/>
                  <a:pt x="f288" y="f289"/>
                </a:cubicBezTo>
                <a:cubicBezTo>
                  <a:pt x="f290" y="f291"/>
                  <a:pt x="f292" y="f293"/>
                  <a:pt x="f294" y="f295"/>
                </a:cubicBezTo>
                <a:cubicBezTo>
                  <a:pt x="f296" y="f297"/>
                  <a:pt x="f298" y="f299"/>
                  <a:pt x="f300" y="f301"/>
                </a:cubicBez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lnTo>
                  <a:pt x="f314" y="f5"/>
                </a:lnTo>
                <a:lnTo>
                  <a:pt x="f315" y="f5"/>
                </a:lnTo>
                <a:lnTo>
                  <a:pt x="f316" y="f317"/>
                </a:lnTo>
                <a:cubicBezTo>
                  <a:pt x="f318" y="f319"/>
                  <a:pt x="f320" y="f321"/>
                  <a:pt x="f322" y="f323"/>
                </a:cubicBezTo>
                <a:cubicBezTo>
                  <a:pt x="f324" y="f325"/>
                  <a:pt x="f326" y="f327"/>
                  <a:pt x="f328" y="f329"/>
                </a:cubicBezTo>
                <a:cubicBezTo>
                  <a:pt x="f330" y="f331"/>
                  <a:pt x="f332" y="f333"/>
                  <a:pt x="f334" y="f335"/>
                </a:cubicBezTo>
                <a:cubicBezTo>
                  <a:pt x="f336" y="f337"/>
                  <a:pt x="f338" y="f339"/>
                  <a:pt x="f340" y="f341"/>
                </a:cubicBezTo>
                <a:cubicBezTo>
                  <a:pt x="f342" y="f343"/>
                  <a:pt x="f344" y="f345"/>
                  <a:pt x="f346" y="f347"/>
                </a:cubicBezTo>
                <a:close/>
                <a:moveTo>
                  <a:pt x="f348" y="f5"/>
                </a:moveTo>
                <a:lnTo>
                  <a:pt x="f349" y="f5"/>
                </a:lnTo>
                <a:lnTo>
                  <a:pt x="f350" y="f351"/>
                </a:lnTo>
                <a:cubicBezTo>
                  <a:pt x="f352" y="f353"/>
                  <a:pt x="f354" y="f355"/>
                  <a:pt x="f356" y="f357"/>
                </a:cubicBezTo>
                <a:cubicBezTo>
                  <a:pt x="f358" y="f359"/>
                  <a:pt x="f360" y="f361"/>
                  <a:pt x="f362" y="f363"/>
                </a:cubicBez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6" y="f380"/>
                </a:cubicBezTo>
                <a:cubicBezTo>
                  <a:pt x="f381" y="f382"/>
                  <a:pt x="f383" y="f384"/>
                  <a:pt x="f385" y="f386"/>
                </a:cubicBezTo>
                <a:cubicBezTo>
                  <a:pt x="f387" y="f388"/>
                  <a:pt x="f389" y="f390"/>
                  <a:pt x="f391" y="f392"/>
                </a:cubicBezTo>
                <a:cubicBezTo>
                  <a:pt x="f393" y="f394"/>
                  <a:pt x="f395" y="f396"/>
                  <a:pt x="f397" y="f398"/>
                </a:cubicBezTo>
                <a:cubicBezTo>
                  <a:pt x="f399" y="f400"/>
                  <a:pt x="f401" y="f402"/>
                  <a:pt x="f403" y="f404"/>
                </a:cubicBezTo>
                <a:cubicBezTo>
                  <a:pt x="f405" y="f406"/>
                  <a:pt x="f407" y="f408"/>
                  <a:pt x="f409" y="f410"/>
                </a:cubicBezTo>
                <a:cubicBezTo>
                  <a:pt x="f411" y="f412"/>
                  <a:pt x="f413" y="f414"/>
                  <a:pt x="f415" y="f416"/>
                </a:cubicBezTo>
                <a:cubicBezTo>
                  <a:pt x="f417" y="f418"/>
                  <a:pt x="f419" y="f420"/>
                  <a:pt x="f421" y="f422"/>
                </a:cubicBezTo>
                <a:cubicBezTo>
                  <a:pt x="f423" y="f424"/>
                  <a:pt x="f425" y="f426"/>
                  <a:pt x="f427" y="f428"/>
                </a:cubicBezTo>
                <a:cubicBezTo>
                  <a:pt x="f429" y="f430"/>
                  <a:pt x="f431" y="f432"/>
                  <a:pt x="f433" y="f434"/>
                </a:cubicBezTo>
                <a:cubicBezTo>
                  <a:pt x="f435" y="f436"/>
                  <a:pt x="f437" y="f438"/>
                  <a:pt x="f439" y="f440"/>
                </a:cubicBezTo>
                <a:cubicBezTo>
                  <a:pt x="f441" y="f442"/>
                  <a:pt x="f443" y="f444"/>
                  <a:pt x="f445" y="f446"/>
                </a:cubicBezTo>
                <a:cubicBezTo>
                  <a:pt x="f447" y="f448"/>
                  <a:pt x="f449" y="f450"/>
                  <a:pt x="f451" y="f452"/>
                </a:cubicBezTo>
                <a:cubicBezTo>
                  <a:pt x="f453" y="f454"/>
                  <a:pt x="f455" y="f456"/>
                  <a:pt x="f457" y="f458"/>
                </a:cubicBezTo>
                <a:cubicBezTo>
                  <a:pt x="f459" y="f460"/>
                  <a:pt x="f461" y="f462"/>
                  <a:pt x="f463" y="f464"/>
                </a:cubicBezTo>
                <a:cubicBezTo>
                  <a:pt x="f465" y="f466"/>
                  <a:pt x="f467" y="f468"/>
                  <a:pt x="f469" y="f470"/>
                </a:cubicBezTo>
                <a:cubicBezTo>
                  <a:pt x="f471" y="f472"/>
                  <a:pt x="f473" y="f474"/>
                  <a:pt x="f475" y="f476"/>
                </a:cubicBezTo>
                <a:cubicBezTo>
                  <a:pt x="f477" y="f478"/>
                  <a:pt x="f479" y="f480"/>
                  <a:pt x="f481" y="f482"/>
                </a:cubicBezTo>
                <a:cubicBezTo>
                  <a:pt x="f483" y="f484"/>
                  <a:pt x="f485" y="f486"/>
                  <a:pt x="f487" y="f488"/>
                </a:cubicBezTo>
                <a:cubicBezTo>
                  <a:pt x="f489" y="f490"/>
                  <a:pt x="f491" y="f492"/>
                  <a:pt x="f493" y="f494"/>
                </a:cubicBezTo>
                <a:cubicBezTo>
                  <a:pt x="f495" y="f496"/>
                  <a:pt x="f497" y="f498"/>
                  <a:pt x="f499" y="f500"/>
                </a:cubicBezTo>
                <a:cubicBezTo>
                  <a:pt x="f501" y="f502"/>
                  <a:pt x="f503" y="f504"/>
                  <a:pt x="f505" y="f506"/>
                </a:cubicBezTo>
                <a:cubicBezTo>
                  <a:pt x="f507" y="f508"/>
                  <a:pt x="f509" y="f510"/>
                  <a:pt x="f511" y="f512"/>
                </a:cubicBezTo>
                <a:cubicBezTo>
                  <a:pt x="f513" y="f514"/>
                  <a:pt x="f515" y="f516"/>
                  <a:pt x="f517" y="f518"/>
                </a:cubicBezTo>
                <a:cubicBezTo>
                  <a:pt x="f519" y="f520"/>
                  <a:pt x="f521" y="f522"/>
                  <a:pt x="f523" y="f524"/>
                </a:cubicBezTo>
                <a:cubicBezTo>
                  <a:pt x="f525" y="f526"/>
                  <a:pt x="f527" y="f528"/>
                  <a:pt x="f529" y="f530"/>
                </a:cubicBezTo>
                <a:cubicBezTo>
                  <a:pt x="f531" y="f532"/>
                  <a:pt x="f533" y="f534"/>
                  <a:pt x="f535" y="f536"/>
                </a:cubicBezTo>
                <a:cubicBezTo>
                  <a:pt x="f537" y="f538"/>
                  <a:pt x="f539" y="f540"/>
                  <a:pt x="f541" y="f542"/>
                </a:cubicBezTo>
                <a:cubicBezTo>
                  <a:pt x="f543" y="f544"/>
                  <a:pt x="f545" y="f546"/>
                  <a:pt x="f547" y="f548"/>
                </a:cubicBezTo>
                <a:close/>
                <a:moveTo>
                  <a:pt x="f549" y="f5"/>
                </a:moveTo>
                <a:lnTo>
                  <a:pt x="f550" y="f5"/>
                </a:lnTo>
                <a:lnTo>
                  <a:pt x="f551" y="f552"/>
                </a:lnTo>
                <a:cubicBezTo>
                  <a:pt x="f553" y="f554"/>
                  <a:pt x="f555" y="f556"/>
                  <a:pt x="f557" y="f558"/>
                </a:cubicBezTo>
                <a:cubicBezTo>
                  <a:pt x="f559" y="f560"/>
                  <a:pt x="f561" y="f562"/>
                  <a:pt x="f563" y="f564"/>
                </a:cubicBezTo>
                <a:cubicBezTo>
                  <a:pt x="f565" y="f566"/>
                  <a:pt x="f567" y="f568"/>
                  <a:pt x="f569" y="f570"/>
                </a:cubicBezTo>
                <a:cubicBezTo>
                  <a:pt x="f571" y="f572"/>
                  <a:pt x="f573" y="f574"/>
                  <a:pt x="f575" y="f576"/>
                </a:cubicBezTo>
                <a:close/>
                <a:moveTo>
                  <a:pt x="f577" y="f5"/>
                </a:moveTo>
                <a:lnTo>
                  <a:pt x="f578" y="f5"/>
                </a:lnTo>
                <a:lnTo>
                  <a:pt x="f5" y="f579"/>
                </a:lnTo>
                <a:lnTo>
                  <a:pt x="f5" y="f580"/>
                </a:lnTo>
                <a:close/>
              </a:path>
            </a:pathLst>
          </a:custGeom>
          <a:solidFill>
            <a:srgbClr val="543E34">
              <a:alpha val="12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543E34"/>
              </a:solidFill>
              <a:uFillTx/>
              <a:latin typeface="Gill Sans Nova Light"/>
            </a:endParaRPr>
          </a:p>
        </p:txBody>
      </p:sp>
      <p:sp>
        <p:nvSpPr>
          <p:cNvPr id="11" name="Freeform: Shape 15">
            <a:extLst>
              <a:ext uri="{FF2B5EF4-FFF2-40B4-BE49-F238E27FC236}">
                <a16:creationId xmlns:a16="http://schemas.microsoft.com/office/drawing/2014/main" id="{98CD412F-ECB7-F96C-D814-CCE27CC4AE41}"/>
              </a:ext>
            </a:extLst>
          </p:cNvPr>
          <p:cNvSpPr/>
          <p:nvPr/>
        </p:nvSpPr>
        <p:spPr>
          <a:xfrm>
            <a:off x="2032254" y="592988"/>
            <a:ext cx="8339977" cy="501645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339975"/>
              <a:gd name="f7" fmla="val 5016456"/>
              <a:gd name="f8" fmla="val 3848638"/>
              <a:gd name="f9" fmla="val 256"/>
              <a:gd name="f10" fmla="val 4570927"/>
              <a:gd name="f11" fmla="val 7508"/>
              <a:gd name="f12" fmla="val 5235778"/>
              <a:gd name="f13" fmla="val 169337"/>
              <a:gd name="f14" fmla="val 5854939"/>
              <a:gd name="f15" fmla="val 453958"/>
              <a:gd name="f16" fmla="val 6501988"/>
              <a:gd name="f17" fmla="val 751448"/>
              <a:gd name="f18" fmla="val 7048323"/>
              <a:gd name="f19" fmla="val 1162477"/>
              <a:gd name="f20" fmla="val 7528125"/>
              <a:gd name="f21" fmla="val 1647586"/>
              <a:gd name="f22" fmla="val 7683482"/>
              <a:gd name="f23" fmla="val 1804666"/>
              <a:gd name="f24" fmla="val 7835477"/>
              <a:gd name="f25" fmla="val 1964795"/>
              <a:gd name="f26" fmla="val 7964917"/>
              <a:gd name="f27" fmla="val 2141444"/>
              <a:gd name="f28" fmla="val 8291332"/>
              <a:gd name="f29" fmla="val 2586851"/>
              <a:gd name="f30" fmla="val 8426919"/>
              <a:gd name="f31" fmla="val 3084911"/>
              <a:gd name="f32" fmla="val 8282443"/>
              <a:gd name="f33" fmla="val 3652263"/>
              <a:gd name="f34" fmla="val 8184226"/>
              <a:gd name="f35" fmla="val 4038024"/>
              <a:gd name="f36" fmla="val 7971744"/>
              <a:gd name="f37" fmla="val 4372053"/>
              <a:gd name="f38" fmla="val 7614819"/>
              <a:gd name="f39" fmla="val 4625329"/>
              <a:gd name="f40" fmla="val 7196329"/>
              <a:gd name="f41" fmla="val 4922350"/>
              <a:gd name="f42" fmla="val 6753706"/>
              <a:gd name="f43" fmla="val 4984477"/>
              <a:gd name="f44" fmla="val 6295036"/>
              <a:gd name="f45" fmla="val 4840094"/>
              <a:gd name="f46" fmla="val 6141710"/>
              <a:gd name="f47" fmla="val 4791809"/>
              <a:gd name="f48" fmla="val 6009670"/>
              <a:gd name="f49" fmla="val 4711390"/>
              <a:gd name="f50" fmla="val 5873978"/>
              <a:gd name="f51" fmla="val 4635681"/>
              <a:gd name="f52" fmla="val 5580727"/>
              <a:gd name="f53" fmla="val 4471947"/>
              <a:gd name="f54" fmla="val 5266011"/>
              <a:gd name="f55" fmla="val 4351689"/>
              <a:gd name="f56" fmla="val 4908200"/>
              <a:gd name="f57" fmla="val 4320645"/>
              <a:gd name="f58" fmla="val 4606973"/>
              <a:gd name="f59" fmla="val 4294394"/>
              <a:gd name="f60" fmla="val 4308924"/>
              <a:gd name="f61" fmla="val 4341330"/>
              <a:gd name="f62" fmla="val 4012453"/>
              <a:gd name="f63" fmla="val 4430992"/>
              <a:gd name="f64" fmla="val 3681382"/>
              <a:gd name="f65" fmla="val 4531125"/>
              <a:gd name="f66" fmla="val 3492158"/>
              <a:gd name="f67" fmla="val 4613858"/>
              <a:gd name="f68" fmla="val 3293564"/>
              <a:gd name="f69" fmla="val 4694916"/>
              <a:gd name="f70" fmla="val 3072864"/>
              <a:gd name="f71" fmla="val 4785027"/>
              <a:gd name="f72" fmla="val 1763329"/>
              <a:gd name="f73" fmla="val 5319409"/>
              <a:gd name="f74" fmla="val 900660"/>
              <a:gd name="f75" fmla="val 4775642"/>
              <a:gd name="f76" fmla="val 668340"/>
              <a:gd name="f77" fmla="val 4629189"/>
              <a:gd name="f78" fmla="val 505436"/>
              <a:gd name="f79" fmla="val 4428533"/>
              <a:gd name="f80" fmla="val 464143"/>
              <a:gd name="f81" fmla="val 4374943"/>
              <a:gd name="f82" fmla="val 281748"/>
              <a:gd name="f83" fmla="val 4138098"/>
              <a:gd name="f84" fmla="val 171990"/>
              <a:gd name="f85" fmla="val 3867355"/>
              <a:gd name="f86" fmla="val 100508"/>
              <a:gd name="f87" fmla="val 3580002"/>
              <a:gd name="f88" fmla="val 19663"/>
              <a:gd name="f89" fmla="val 3254689"/>
              <a:gd name="f90" fmla="val -6201"/>
              <a:gd name="f91" fmla="val 2919423"/>
              <a:gd name="f92" fmla="val 1210"/>
              <a:gd name="f93" fmla="val 2578945"/>
              <a:gd name="f94" fmla="val 10675"/>
              <a:gd name="f95" fmla="val 2138785"/>
              <a:gd name="f96" fmla="val 197522"/>
              <a:gd name="f97" fmla="val 1745167"/>
              <a:gd name="f98" fmla="val 500797"/>
              <a:gd name="f99" fmla="val 1384103"/>
              <a:gd name="f100" fmla="val 730656"/>
              <a:gd name="f101" fmla="val 1110427"/>
              <a:gd name="f102" fmla="val 1007021"/>
              <a:gd name="f103" fmla="val 882615"/>
              <a:gd name="f104" fmla="val 1318314"/>
              <a:gd name="f105" fmla="val 689794"/>
              <a:gd name="f106" fmla="val 1444924"/>
              <a:gd name="f107" fmla="val 611408"/>
              <a:gd name="f108" fmla="val 1573572"/>
              <a:gd name="f109" fmla="val 537328"/>
              <a:gd name="f110" fmla="val 1708401"/>
              <a:gd name="f111" fmla="val 472905"/>
              <a:gd name="f112" fmla="val 2394802"/>
              <a:gd name="f113" fmla="val 145037"/>
              <a:gd name="f114" fmla="val 3108888"/>
              <a:gd name="f115" fmla="val -7126"/>
              <a:gd name="f116" fmla="+- 0 0 -90"/>
              <a:gd name="f117" fmla="*/ f3 1 8339975"/>
              <a:gd name="f118" fmla="*/ f4 1 5016456"/>
              <a:gd name="f119" fmla="val f5"/>
              <a:gd name="f120" fmla="val f6"/>
              <a:gd name="f121" fmla="val f7"/>
              <a:gd name="f122" fmla="*/ f116 f0 1"/>
              <a:gd name="f123" fmla="+- f121 0 f119"/>
              <a:gd name="f124" fmla="+- f120 0 f119"/>
              <a:gd name="f125" fmla="*/ f122 1 f2"/>
              <a:gd name="f126" fmla="*/ f124 1 8339975"/>
              <a:gd name="f127" fmla="*/ f123 1 5016456"/>
              <a:gd name="f128" fmla="*/ 3848638 f124 1"/>
              <a:gd name="f129" fmla="*/ 256 f123 1"/>
              <a:gd name="f130" fmla="*/ 5854939 f124 1"/>
              <a:gd name="f131" fmla="*/ 453958 f123 1"/>
              <a:gd name="f132" fmla="*/ 7528125 f124 1"/>
              <a:gd name="f133" fmla="*/ 1647586 f123 1"/>
              <a:gd name="f134" fmla="*/ 7964917 f124 1"/>
              <a:gd name="f135" fmla="*/ 2141444 f123 1"/>
              <a:gd name="f136" fmla="*/ 8282443 f124 1"/>
              <a:gd name="f137" fmla="*/ 3652263 f123 1"/>
              <a:gd name="f138" fmla="*/ 7614819 f124 1"/>
              <a:gd name="f139" fmla="*/ 4625329 f123 1"/>
              <a:gd name="f140" fmla="*/ 6295036 f124 1"/>
              <a:gd name="f141" fmla="*/ 4840094 f123 1"/>
              <a:gd name="f142" fmla="*/ 5873978 f124 1"/>
              <a:gd name="f143" fmla="*/ 4635681 f123 1"/>
              <a:gd name="f144" fmla="*/ 4908200 f124 1"/>
              <a:gd name="f145" fmla="*/ 4320645 f123 1"/>
              <a:gd name="f146" fmla="*/ 4012453 f124 1"/>
              <a:gd name="f147" fmla="*/ 4430992 f123 1"/>
              <a:gd name="f148" fmla="*/ 3293564 f124 1"/>
              <a:gd name="f149" fmla="*/ 4694916 f123 1"/>
              <a:gd name="f150" fmla="*/ 900660 f124 1"/>
              <a:gd name="f151" fmla="*/ 4775642 f123 1"/>
              <a:gd name="f152" fmla="*/ 464143 f124 1"/>
              <a:gd name="f153" fmla="*/ 4374943 f123 1"/>
              <a:gd name="f154" fmla="*/ 100508 f124 1"/>
              <a:gd name="f155" fmla="*/ 3580002 f123 1"/>
              <a:gd name="f156" fmla="*/ 1210 f124 1"/>
              <a:gd name="f157" fmla="*/ 2578945 f123 1"/>
              <a:gd name="f158" fmla="*/ 500797 f124 1"/>
              <a:gd name="f159" fmla="*/ 1384103 f123 1"/>
              <a:gd name="f160" fmla="*/ 1318314 f124 1"/>
              <a:gd name="f161" fmla="*/ 689794 f123 1"/>
              <a:gd name="f162" fmla="*/ 1708401 f124 1"/>
              <a:gd name="f163" fmla="*/ 472905 f123 1"/>
              <a:gd name="f164" fmla="+- f125 0 f1"/>
              <a:gd name="f165" fmla="*/ f128 1 8339975"/>
              <a:gd name="f166" fmla="*/ f129 1 5016456"/>
              <a:gd name="f167" fmla="*/ f130 1 8339975"/>
              <a:gd name="f168" fmla="*/ f131 1 5016456"/>
              <a:gd name="f169" fmla="*/ f132 1 8339975"/>
              <a:gd name="f170" fmla="*/ f133 1 5016456"/>
              <a:gd name="f171" fmla="*/ f134 1 8339975"/>
              <a:gd name="f172" fmla="*/ f135 1 5016456"/>
              <a:gd name="f173" fmla="*/ f136 1 8339975"/>
              <a:gd name="f174" fmla="*/ f137 1 5016456"/>
              <a:gd name="f175" fmla="*/ f138 1 8339975"/>
              <a:gd name="f176" fmla="*/ f139 1 5016456"/>
              <a:gd name="f177" fmla="*/ f140 1 8339975"/>
              <a:gd name="f178" fmla="*/ f141 1 5016456"/>
              <a:gd name="f179" fmla="*/ f142 1 8339975"/>
              <a:gd name="f180" fmla="*/ f143 1 5016456"/>
              <a:gd name="f181" fmla="*/ f144 1 8339975"/>
              <a:gd name="f182" fmla="*/ f145 1 5016456"/>
              <a:gd name="f183" fmla="*/ f146 1 8339975"/>
              <a:gd name="f184" fmla="*/ f147 1 5016456"/>
              <a:gd name="f185" fmla="*/ f148 1 8339975"/>
              <a:gd name="f186" fmla="*/ f149 1 5016456"/>
              <a:gd name="f187" fmla="*/ f150 1 8339975"/>
              <a:gd name="f188" fmla="*/ f151 1 5016456"/>
              <a:gd name="f189" fmla="*/ f152 1 8339975"/>
              <a:gd name="f190" fmla="*/ f153 1 5016456"/>
              <a:gd name="f191" fmla="*/ f154 1 8339975"/>
              <a:gd name="f192" fmla="*/ f155 1 5016456"/>
              <a:gd name="f193" fmla="*/ f156 1 8339975"/>
              <a:gd name="f194" fmla="*/ f157 1 5016456"/>
              <a:gd name="f195" fmla="*/ f158 1 8339975"/>
              <a:gd name="f196" fmla="*/ f159 1 5016456"/>
              <a:gd name="f197" fmla="*/ f160 1 8339975"/>
              <a:gd name="f198" fmla="*/ f161 1 5016456"/>
              <a:gd name="f199" fmla="*/ f162 1 8339975"/>
              <a:gd name="f200" fmla="*/ f163 1 5016456"/>
              <a:gd name="f201" fmla="*/ f119 1 f126"/>
              <a:gd name="f202" fmla="*/ f120 1 f126"/>
              <a:gd name="f203" fmla="*/ f119 1 f127"/>
              <a:gd name="f204" fmla="*/ f121 1 f127"/>
              <a:gd name="f205" fmla="*/ f165 1 f126"/>
              <a:gd name="f206" fmla="*/ f166 1 f127"/>
              <a:gd name="f207" fmla="*/ f167 1 f126"/>
              <a:gd name="f208" fmla="*/ f168 1 f127"/>
              <a:gd name="f209" fmla="*/ f169 1 f126"/>
              <a:gd name="f210" fmla="*/ f170 1 f127"/>
              <a:gd name="f211" fmla="*/ f171 1 f126"/>
              <a:gd name="f212" fmla="*/ f172 1 f127"/>
              <a:gd name="f213" fmla="*/ f173 1 f126"/>
              <a:gd name="f214" fmla="*/ f174 1 f127"/>
              <a:gd name="f215" fmla="*/ f175 1 f126"/>
              <a:gd name="f216" fmla="*/ f176 1 f127"/>
              <a:gd name="f217" fmla="*/ f177 1 f126"/>
              <a:gd name="f218" fmla="*/ f178 1 f127"/>
              <a:gd name="f219" fmla="*/ f179 1 f126"/>
              <a:gd name="f220" fmla="*/ f180 1 f127"/>
              <a:gd name="f221" fmla="*/ f181 1 f126"/>
              <a:gd name="f222" fmla="*/ f182 1 f127"/>
              <a:gd name="f223" fmla="*/ f183 1 f126"/>
              <a:gd name="f224" fmla="*/ f184 1 f127"/>
              <a:gd name="f225" fmla="*/ f185 1 f126"/>
              <a:gd name="f226" fmla="*/ f186 1 f127"/>
              <a:gd name="f227" fmla="*/ f187 1 f126"/>
              <a:gd name="f228" fmla="*/ f188 1 f127"/>
              <a:gd name="f229" fmla="*/ f189 1 f126"/>
              <a:gd name="f230" fmla="*/ f190 1 f127"/>
              <a:gd name="f231" fmla="*/ f191 1 f126"/>
              <a:gd name="f232" fmla="*/ f192 1 f127"/>
              <a:gd name="f233" fmla="*/ f193 1 f126"/>
              <a:gd name="f234" fmla="*/ f194 1 f127"/>
              <a:gd name="f235" fmla="*/ f195 1 f126"/>
              <a:gd name="f236" fmla="*/ f196 1 f127"/>
              <a:gd name="f237" fmla="*/ f197 1 f126"/>
              <a:gd name="f238" fmla="*/ f198 1 f127"/>
              <a:gd name="f239" fmla="*/ f199 1 f126"/>
              <a:gd name="f240" fmla="*/ f200 1 f127"/>
              <a:gd name="f241" fmla="*/ f201 f117 1"/>
              <a:gd name="f242" fmla="*/ f202 f117 1"/>
              <a:gd name="f243" fmla="*/ f204 f118 1"/>
              <a:gd name="f244" fmla="*/ f203 f118 1"/>
              <a:gd name="f245" fmla="*/ f205 f117 1"/>
              <a:gd name="f246" fmla="*/ f206 f118 1"/>
              <a:gd name="f247" fmla="*/ f207 f117 1"/>
              <a:gd name="f248" fmla="*/ f208 f118 1"/>
              <a:gd name="f249" fmla="*/ f209 f117 1"/>
              <a:gd name="f250" fmla="*/ f210 f118 1"/>
              <a:gd name="f251" fmla="*/ f211 f117 1"/>
              <a:gd name="f252" fmla="*/ f212 f118 1"/>
              <a:gd name="f253" fmla="*/ f213 f117 1"/>
              <a:gd name="f254" fmla="*/ f214 f118 1"/>
              <a:gd name="f255" fmla="*/ f215 f117 1"/>
              <a:gd name="f256" fmla="*/ f216 f118 1"/>
              <a:gd name="f257" fmla="*/ f217 f117 1"/>
              <a:gd name="f258" fmla="*/ f218 f118 1"/>
              <a:gd name="f259" fmla="*/ f219 f117 1"/>
              <a:gd name="f260" fmla="*/ f220 f118 1"/>
              <a:gd name="f261" fmla="*/ f221 f117 1"/>
              <a:gd name="f262" fmla="*/ f222 f118 1"/>
              <a:gd name="f263" fmla="*/ f223 f117 1"/>
              <a:gd name="f264" fmla="*/ f224 f118 1"/>
              <a:gd name="f265" fmla="*/ f225 f117 1"/>
              <a:gd name="f266" fmla="*/ f226 f118 1"/>
              <a:gd name="f267" fmla="*/ f227 f117 1"/>
              <a:gd name="f268" fmla="*/ f228 f118 1"/>
              <a:gd name="f269" fmla="*/ f229 f117 1"/>
              <a:gd name="f270" fmla="*/ f230 f118 1"/>
              <a:gd name="f271" fmla="*/ f231 f117 1"/>
              <a:gd name="f272" fmla="*/ f232 f118 1"/>
              <a:gd name="f273" fmla="*/ f233 f117 1"/>
              <a:gd name="f274" fmla="*/ f234 f118 1"/>
              <a:gd name="f275" fmla="*/ f235 f117 1"/>
              <a:gd name="f276" fmla="*/ f236 f118 1"/>
              <a:gd name="f277" fmla="*/ f237 f117 1"/>
              <a:gd name="f278" fmla="*/ f238 f118 1"/>
              <a:gd name="f279" fmla="*/ f239 f117 1"/>
              <a:gd name="f280" fmla="*/ f240 f1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4">
                <a:pos x="f245" y="f246"/>
              </a:cxn>
              <a:cxn ang="f164">
                <a:pos x="f247" y="f248"/>
              </a:cxn>
              <a:cxn ang="f164">
                <a:pos x="f249" y="f250"/>
              </a:cxn>
              <a:cxn ang="f164">
                <a:pos x="f251" y="f252"/>
              </a:cxn>
              <a:cxn ang="f164">
                <a:pos x="f253" y="f254"/>
              </a:cxn>
              <a:cxn ang="f164">
                <a:pos x="f255" y="f256"/>
              </a:cxn>
              <a:cxn ang="f164">
                <a:pos x="f257" y="f258"/>
              </a:cxn>
              <a:cxn ang="f164">
                <a:pos x="f259" y="f260"/>
              </a:cxn>
              <a:cxn ang="f164">
                <a:pos x="f261" y="f262"/>
              </a:cxn>
              <a:cxn ang="f164">
                <a:pos x="f263" y="f264"/>
              </a:cxn>
              <a:cxn ang="f164">
                <a:pos x="f265" y="f266"/>
              </a:cxn>
              <a:cxn ang="f164">
                <a:pos x="f267" y="f268"/>
              </a:cxn>
              <a:cxn ang="f164">
                <a:pos x="f269" y="f270"/>
              </a:cxn>
              <a:cxn ang="f164">
                <a:pos x="f271" y="f272"/>
              </a:cxn>
              <a:cxn ang="f164">
                <a:pos x="f273" y="f274"/>
              </a:cxn>
              <a:cxn ang="f164">
                <a:pos x="f275" y="f276"/>
              </a:cxn>
              <a:cxn ang="f164">
                <a:pos x="f277" y="f278"/>
              </a:cxn>
              <a:cxn ang="f164">
                <a:pos x="f279" y="f280"/>
              </a:cxn>
              <a:cxn ang="f164">
                <a:pos x="f245" y="f246"/>
              </a:cxn>
            </a:cxnLst>
            <a:rect l="f241" t="f244" r="f242" b="f243"/>
            <a:pathLst>
              <a:path w="8339975" h="5016456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8" y="f9"/>
                </a:cubicBezTo>
                <a:close/>
              </a:path>
            </a:pathLst>
          </a:custGeom>
          <a:noFill/>
          <a:ln w="60322" cap="flat">
            <a:solidFill>
              <a:srgbClr val="FEF3ED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543E34"/>
              </a:solidFill>
              <a:uFillTx/>
              <a:latin typeface="Gill Sans Nova Light"/>
            </a:endParaRPr>
          </a:p>
        </p:txBody>
      </p:sp>
    </p:spTree>
    <p:extLst>
      <p:ext uri="{BB962C8B-B14F-4D97-AF65-F5344CB8AC3E}">
        <p14:creationId xmlns:p14="http://schemas.microsoft.com/office/powerpoint/2010/main" val="3077790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AFBB6-77A0-670A-36CE-C7A86E219F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/>
              <a:t>click to edit master title style	</a:t>
            </a:r>
          </a:p>
        </p:txBody>
      </p:sp>
      <p:sp>
        <p:nvSpPr>
          <p:cNvPr id="3" name="Freeform: Shape 27">
            <a:extLst>
              <a:ext uri="{FF2B5EF4-FFF2-40B4-BE49-F238E27FC236}">
                <a16:creationId xmlns:a16="http://schemas.microsoft.com/office/drawing/2014/main" id="{DDD03278-ECBE-F1ED-FC20-6A6BCD15D855}"/>
              </a:ext>
            </a:extLst>
          </p:cNvPr>
          <p:cNvSpPr/>
          <p:nvPr/>
        </p:nvSpPr>
        <p:spPr>
          <a:xfrm>
            <a:off x="0" y="1641238"/>
            <a:ext cx="12191996" cy="521676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192000"/>
              <a:gd name="f7" fmla="val 5216762"/>
              <a:gd name="f8" fmla="val 1849560"/>
              <a:gd name="f9" fmla="val 803"/>
              <a:gd name="f10" fmla="val 2158708"/>
              <a:gd name="f11" fmla="val 8598"/>
              <a:gd name="f12" fmla="val 2468821"/>
              <a:gd name="f13" fmla="val 73153"/>
              <a:gd name="f14" fmla="val 2779308"/>
              <a:gd name="f15" fmla="val 191654"/>
              <a:gd name="f16" fmla="val 3056080"/>
              <a:gd name="f17" fmla="val 297323"/>
              <a:gd name="f18" fmla="val 3289358"/>
              <a:gd name="f19" fmla="val 460148"/>
              <a:gd name="f20" fmla="val 3529993"/>
              <a:gd name="f21" fmla="val 614650"/>
              <a:gd name="f22" fmla="val 4050027"/>
              <a:gd name="f23" fmla="val 948769"/>
              <a:gd name="f24" fmla="val 4615367"/>
              <a:gd name="f25" fmla="val 1204778"/>
              <a:gd name="f26" fmla="val 5271920"/>
              <a:gd name="f27" fmla="val 1300408"/>
              <a:gd name="f28" fmla="val 5824635"/>
              <a:gd name="f29" fmla="val 1381128"/>
              <a:gd name="f30" fmla="val 6381038"/>
              <a:gd name="f31" fmla="val 1326165"/>
              <a:gd name="f32" fmla="val 6940105"/>
              <a:gd name="f33" fmla="val 1192018"/>
              <a:gd name="f34" fmla="val 7564423"/>
              <a:gd name="f35" fmla="val 1042204"/>
              <a:gd name="f36" fmla="val 7924583"/>
              <a:gd name="f37" fmla="val 909418"/>
              <a:gd name="f38" fmla="val 8301823"/>
              <a:gd name="f39" fmla="val 780730"/>
              <a:gd name="f40" fmla="val 8668653"/>
              <a:gd name="f41" fmla="val 655543"/>
              <a:gd name="f42" fmla="val 10619014"/>
              <a:gd name="f43" fmla="val -9633"/>
              <a:gd name="f44" fmla="val 12120288"/>
              <a:gd name="f45" fmla="val 561429"/>
              <a:gd name="f46" fmla="val 591187"/>
              <a:gd name="f47" fmla="val 671712"/>
              <a:gd name="f48" fmla="val 66994"/>
              <a:gd name="f49" fmla="val 616810"/>
              <a:gd name="f50" fmla="val 145598"/>
              <a:gd name="f51" fmla="val 557990"/>
              <a:gd name="f52" fmla="val 228102"/>
              <a:gd name="f53" fmla="val 501632"/>
              <a:gd name="f54" fmla="val 314608"/>
              <a:gd name="f55" fmla="val 447849"/>
              <a:gd name="f56" fmla="val 821750"/>
              <a:gd name="f57" fmla="val 132484"/>
              <a:gd name="f58" fmla="val 1334314"/>
              <a:gd name="f59" fmla="val -12190"/>
              <a:gd name="f60" fmla="+- 0 0 -90"/>
              <a:gd name="f61" fmla="*/ f3 1 12192000"/>
              <a:gd name="f62" fmla="*/ f4 1 5216762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12192000"/>
              <a:gd name="f71" fmla="*/ f67 1 5216762"/>
              <a:gd name="f72" fmla="*/ 1849560 f68 1"/>
              <a:gd name="f73" fmla="*/ 803 f67 1"/>
              <a:gd name="f74" fmla="*/ 2779308 f68 1"/>
              <a:gd name="f75" fmla="*/ 191654 f67 1"/>
              <a:gd name="f76" fmla="*/ 3529993 f68 1"/>
              <a:gd name="f77" fmla="*/ 614650 f67 1"/>
              <a:gd name="f78" fmla="*/ 5271920 f68 1"/>
              <a:gd name="f79" fmla="*/ 1300408 f67 1"/>
              <a:gd name="f80" fmla="*/ 6940105 f68 1"/>
              <a:gd name="f81" fmla="*/ 1192018 f67 1"/>
              <a:gd name="f82" fmla="*/ 8301823 f68 1"/>
              <a:gd name="f83" fmla="*/ 780730 f67 1"/>
              <a:gd name="f84" fmla="*/ 12120288 f68 1"/>
              <a:gd name="f85" fmla="*/ 561429 f67 1"/>
              <a:gd name="f86" fmla="*/ 12192000 f68 1"/>
              <a:gd name="f87" fmla="*/ 591187 f67 1"/>
              <a:gd name="f88" fmla="*/ 5216762 f67 1"/>
              <a:gd name="f89" fmla="*/ 0 f68 1"/>
              <a:gd name="f90" fmla="*/ 671712 f67 1"/>
              <a:gd name="f91" fmla="*/ 66994 f68 1"/>
              <a:gd name="f92" fmla="*/ 616810 f67 1"/>
              <a:gd name="f93" fmla="*/ 314608 f68 1"/>
              <a:gd name="f94" fmla="*/ 447849 f67 1"/>
              <a:gd name="f95" fmla="+- f69 0 f1"/>
              <a:gd name="f96" fmla="*/ f72 1 12192000"/>
              <a:gd name="f97" fmla="*/ f73 1 5216762"/>
              <a:gd name="f98" fmla="*/ f74 1 12192000"/>
              <a:gd name="f99" fmla="*/ f75 1 5216762"/>
              <a:gd name="f100" fmla="*/ f76 1 12192000"/>
              <a:gd name="f101" fmla="*/ f77 1 5216762"/>
              <a:gd name="f102" fmla="*/ f78 1 12192000"/>
              <a:gd name="f103" fmla="*/ f79 1 5216762"/>
              <a:gd name="f104" fmla="*/ f80 1 12192000"/>
              <a:gd name="f105" fmla="*/ f81 1 5216762"/>
              <a:gd name="f106" fmla="*/ f82 1 12192000"/>
              <a:gd name="f107" fmla="*/ f83 1 5216762"/>
              <a:gd name="f108" fmla="*/ f84 1 12192000"/>
              <a:gd name="f109" fmla="*/ f85 1 5216762"/>
              <a:gd name="f110" fmla="*/ f86 1 12192000"/>
              <a:gd name="f111" fmla="*/ f87 1 5216762"/>
              <a:gd name="f112" fmla="*/ f88 1 5216762"/>
              <a:gd name="f113" fmla="*/ f89 1 12192000"/>
              <a:gd name="f114" fmla="*/ f90 1 5216762"/>
              <a:gd name="f115" fmla="*/ f91 1 12192000"/>
              <a:gd name="f116" fmla="*/ f92 1 5216762"/>
              <a:gd name="f117" fmla="*/ f93 1 12192000"/>
              <a:gd name="f118" fmla="*/ f94 1 5216762"/>
              <a:gd name="f119" fmla="*/ f63 1 f70"/>
              <a:gd name="f120" fmla="*/ f64 1 f70"/>
              <a:gd name="f121" fmla="*/ f63 1 f71"/>
              <a:gd name="f122" fmla="*/ f65 1 f71"/>
              <a:gd name="f123" fmla="*/ f96 1 f70"/>
              <a:gd name="f124" fmla="*/ f97 1 f71"/>
              <a:gd name="f125" fmla="*/ f98 1 f70"/>
              <a:gd name="f126" fmla="*/ f99 1 f71"/>
              <a:gd name="f127" fmla="*/ f100 1 f70"/>
              <a:gd name="f128" fmla="*/ f101 1 f71"/>
              <a:gd name="f129" fmla="*/ f102 1 f70"/>
              <a:gd name="f130" fmla="*/ f103 1 f71"/>
              <a:gd name="f131" fmla="*/ f104 1 f70"/>
              <a:gd name="f132" fmla="*/ f105 1 f71"/>
              <a:gd name="f133" fmla="*/ f106 1 f70"/>
              <a:gd name="f134" fmla="*/ f107 1 f71"/>
              <a:gd name="f135" fmla="*/ f108 1 f70"/>
              <a:gd name="f136" fmla="*/ f109 1 f71"/>
              <a:gd name="f137" fmla="*/ f110 1 f70"/>
              <a:gd name="f138" fmla="*/ f111 1 f71"/>
              <a:gd name="f139" fmla="*/ f112 1 f71"/>
              <a:gd name="f140" fmla="*/ f113 1 f70"/>
              <a:gd name="f141" fmla="*/ f114 1 f71"/>
              <a:gd name="f142" fmla="*/ f115 1 f70"/>
              <a:gd name="f143" fmla="*/ f116 1 f71"/>
              <a:gd name="f144" fmla="*/ f117 1 f70"/>
              <a:gd name="f145" fmla="*/ f118 1 f71"/>
              <a:gd name="f146" fmla="*/ f119 f61 1"/>
              <a:gd name="f147" fmla="*/ f120 f61 1"/>
              <a:gd name="f148" fmla="*/ f122 f62 1"/>
              <a:gd name="f149" fmla="*/ f121 f62 1"/>
              <a:gd name="f150" fmla="*/ f123 f61 1"/>
              <a:gd name="f151" fmla="*/ f124 f62 1"/>
              <a:gd name="f152" fmla="*/ f125 f61 1"/>
              <a:gd name="f153" fmla="*/ f126 f62 1"/>
              <a:gd name="f154" fmla="*/ f127 f61 1"/>
              <a:gd name="f155" fmla="*/ f128 f62 1"/>
              <a:gd name="f156" fmla="*/ f129 f61 1"/>
              <a:gd name="f157" fmla="*/ f130 f62 1"/>
              <a:gd name="f158" fmla="*/ f131 f61 1"/>
              <a:gd name="f159" fmla="*/ f132 f62 1"/>
              <a:gd name="f160" fmla="*/ f133 f61 1"/>
              <a:gd name="f161" fmla="*/ f134 f62 1"/>
              <a:gd name="f162" fmla="*/ f135 f61 1"/>
              <a:gd name="f163" fmla="*/ f136 f62 1"/>
              <a:gd name="f164" fmla="*/ f137 f61 1"/>
              <a:gd name="f165" fmla="*/ f138 f62 1"/>
              <a:gd name="f166" fmla="*/ f139 f62 1"/>
              <a:gd name="f167" fmla="*/ f140 f61 1"/>
              <a:gd name="f168" fmla="*/ f141 f62 1"/>
              <a:gd name="f169" fmla="*/ f142 f61 1"/>
              <a:gd name="f170" fmla="*/ f143 f62 1"/>
              <a:gd name="f171" fmla="*/ f144 f61 1"/>
              <a:gd name="f172" fmla="*/ f145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5">
                <a:pos x="f150" y="f151"/>
              </a:cxn>
              <a:cxn ang="f95">
                <a:pos x="f152" y="f153"/>
              </a:cxn>
              <a:cxn ang="f95">
                <a:pos x="f154" y="f155"/>
              </a:cxn>
              <a:cxn ang="f95">
                <a:pos x="f156" y="f157"/>
              </a:cxn>
              <a:cxn ang="f95">
                <a:pos x="f158" y="f159"/>
              </a:cxn>
              <a:cxn ang="f95">
                <a:pos x="f160" y="f161"/>
              </a:cxn>
              <a:cxn ang="f95">
                <a:pos x="f162" y="f163"/>
              </a:cxn>
              <a:cxn ang="f95">
                <a:pos x="f164" y="f165"/>
              </a:cxn>
              <a:cxn ang="f95">
                <a:pos x="f164" y="f166"/>
              </a:cxn>
              <a:cxn ang="f95">
                <a:pos x="f167" y="f166"/>
              </a:cxn>
              <a:cxn ang="f95">
                <a:pos x="f167" y="f168"/>
              </a:cxn>
              <a:cxn ang="f95">
                <a:pos x="f169" y="f170"/>
              </a:cxn>
              <a:cxn ang="f95">
                <a:pos x="f171" y="f172"/>
              </a:cxn>
              <a:cxn ang="f95">
                <a:pos x="f150" y="f151"/>
              </a:cxn>
            </a:cxnLst>
            <a:rect l="f146" t="f149" r="f147" b="f148"/>
            <a:pathLst>
              <a:path w="12192000" h="5216762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lnTo>
                  <a:pt x="f6" y="f46"/>
                </a:lnTo>
                <a:lnTo>
                  <a:pt x="f6" y="f7"/>
                </a:lnTo>
                <a:lnTo>
                  <a:pt x="f5" y="f7"/>
                </a:lnTo>
                <a:lnTo>
                  <a:pt x="f5" y="f47"/>
                </a:lnTo>
                <a:lnTo>
                  <a:pt x="f48" y="f49"/>
                </a:ln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8" y="f9"/>
                </a:cubicBezTo>
                <a:close/>
              </a:path>
            </a:pathLst>
          </a:custGeom>
          <a:solidFill>
            <a:srgbClr val="A09D79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543E34"/>
              </a:solidFill>
              <a:uFillTx/>
              <a:latin typeface="Gill Sans Nova Light"/>
            </a:endParaRPr>
          </a:p>
        </p:txBody>
      </p:sp>
      <p:sp>
        <p:nvSpPr>
          <p:cNvPr id="4" name="Picture Placeholder 38">
            <a:extLst>
              <a:ext uri="{FF2B5EF4-FFF2-40B4-BE49-F238E27FC236}">
                <a16:creationId xmlns:a16="http://schemas.microsoft.com/office/drawing/2014/main" id="{67E11314-FC63-37A8-8F1D-21CE0D2B6FD5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35984" y="1691640"/>
            <a:ext cx="2425317" cy="3343201"/>
          </a:xfrm>
          <a:solidFill>
            <a:srgbClr val="A09D79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1800">
                <a:solidFill>
                  <a:srgbClr val="FEF3ED"/>
                </a:solidFill>
              </a:defRPr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9">
            <a:extLst>
              <a:ext uri="{FF2B5EF4-FFF2-40B4-BE49-F238E27FC236}">
                <a16:creationId xmlns:a16="http://schemas.microsoft.com/office/drawing/2014/main" id="{B26F1F7D-1A21-18DF-73EB-36E6B38D2357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444124" y="1691640"/>
            <a:ext cx="2425317" cy="3343201"/>
          </a:xfrm>
          <a:solidFill>
            <a:srgbClr val="A09D79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1800">
                <a:solidFill>
                  <a:srgbClr val="FEF3ED"/>
                </a:solidFill>
              </a:defRPr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40">
            <a:extLst>
              <a:ext uri="{FF2B5EF4-FFF2-40B4-BE49-F238E27FC236}">
                <a16:creationId xmlns:a16="http://schemas.microsoft.com/office/drawing/2014/main" id="{02A73496-6F8A-0EC0-9938-53A43925CEC9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352263" y="1691640"/>
            <a:ext cx="2425317" cy="3343201"/>
          </a:xfrm>
          <a:solidFill>
            <a:srgbClr val="A09D79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1800">
                <a:solidFill>
                  <a:srgbClr val="FEF3ED"/>
                </a:solidFill>
              </a:defRPr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7" name="Picture Placeholder 41">
            <a:extLst>
              <a:ext uri="{FF2B5EF4-FFF2-40B4-BE49-F238E27FC236}">
                <a16:creationId xmlns:a16="http://schemas.microsoft.com/office/drawing/2014/main" id="{5F60C6BB-A000-C96E-6204-1D4CF681E5B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9260403" y="1691640"/>
            <a:ext cx="2425317" cy="3343201"/>
          </a:xfrm>
          <a:solidFill>
            <a:srgbClr val="A09D79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1800">
                <a:solidFill>
                  <a:srgbClr val="FEF3ED"/>
                </a:solidFill>
              </a:defRPr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46">
            <a:extLst>
              <a:ext uri="{FF2B5EF4-FFF2-40B4-BE49-F238E27FC236}">
                <a16:creationId xmlns:a16="http://schemas.microsoft.com/office/drawing/2014/main" id="{0DB55F63-4EC5-12A9-6E59-17ED0995478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863" y="5175503"/>
            <a:ext cx="2423160" cy="365760"/>
          </a:xfrm>
        </p:spPr>
        <p:txBody>
          <a:bodyPr anchor="b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>
                <a:latin typeface="Gill Sans Nova" pitchFamily="34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6">
            <a:extLst>
              <a:ext uri="{FF2B5EF4-FFF2-40B4-BE49-F238E27FC236}">
                <a16:creationId xmlns:a16="http://schemas.microsoft.com/office/drawing/2014/main" id="{EE27406F-4DC3-FF1A-7E24-C49F17CAC02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444124" y="5175503"/>
            <a:ext cx="2423160" cy="365760"/>
          </a:xfrm>
        </p:spPr>
        <p:txBody>
          <a:bodyPr anchor="b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>
                <a:latin typeface="Gill Sans Nova" pitchFamily="34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6">
            <a:extLst>
              <a:ext uri="{FF2B5EF4-FFF2-40B4-BE49-F238E27FC236}">
                <a16:creationId xmlns:a16="http://schemas.microsoft.com/office/drawing/2014/main" id="{BCCD3942-39A6-A23A-9D04-2E06E8EECE6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434934" y="5175503"/>
            <a:ext cx="2423160" cy="365760"/>
          </a:xfrm>
        </p:spPr>
        <p:txBody>
          <a:bodyPr anchor="b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>
                <a:latin typeface="Gill Sans Nova" pitchFamily="34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6">
            <a:extLst>
              <a:ext uri="{FF2B5EF4-FFF2-40B4-BE49-F238E27FC236}">
                <a16:creationId xmlns:a16="http://schemas.microsoft.com/office/drawing/2014/main" id="{C1CB4712-623A-0685-9266-9647971BE37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260403" y="5175503"/>
            <a:ext cx="2423160" cy="365760"/>
          </a:xfrm>
        </p:spPr>
        <p:txBody>
          <a:bodyPr anchor="b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>
                <a:latin typeface="Gill Sans Nova" pitchFamily="34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6">
            <a:extLst>
              <a:ext uri="{FF2B5EF4-FFF2-40B4-BE49-F238E27FC236}">
                <a16:creationId xmlns:a16="http://schemas.microsoft.com/office/drawing/2014/main" id="{DD8625D4-7201-65C9-52D4-14304315E60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863" y="5550408"/>
            <a:ext cx="2423160" cy="365760"/>
          </a:xfrm>
        </p:spPr>
        <p:txBody>
          <a:bodyPr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6">
            <a:extLst>
              <a:ext uri="{FF2B5EF4-FFF2-40B4-BE49-F238E27FC236}">
                <a16:creationId xmlns:a16="http://schemas.microsoft.com/office/drawing/2014/main" id="{BDB35F6C-FFF3-AA6E-D340-6FBFB348176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444124" y="5550408"/>
            <a:ext cx="2423160" cy="365760"/>
          </a:xfrm>
        </p:spPr>
        <p:txBody>
          <a:bodyPr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6">
            <a:extLst>
              <a:ext uri="{FF2B5EF4-FFF2-40B4-BE49-F238E27FC236}">
                <a16:creationId xmlns:a16="http://schemas.microsoft.com/office/drawing/2014/main" id="{26C0804A-DCD6-C1CA-FBE8-987535895B1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434934" y="5550408"/>
            <a:ext cx="2423160" cy="365760"/>
          </a:xfrm>
        </p:spPr>
        <p:txBody>
          <a:bodyPr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6">
            <a:extLst>
              <a:ext uri="{FF2B5EF4-FFF2-40B4-BE49-F238E27FC236}">
                <a16:creationId xmlns:a16="http://schemas.microsoft.com/office/drawing/2014/main" id="{7E44DABC-2C83-B048-4EC1-E1F828E42D1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260403" y="5550408"/>
            <a:ext cx="2423160" cy="365760"/>
          </a:xfrm>
        </p:spPr>
        <p:txBody>
          <a:bodyPr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4239A58E-3904-A630-83B6-0703E5DCF63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20XX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0CD521FF-C9D1-9FC0-2E3D-94DD822A963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713278A0-D448-DEF0-19F4-307FDED8886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4B2312-A204-407D-9130-FACD0B9E6217}" type="slidenum">
              <a:t>‹#›</a:t>
            </a:fld>
            <a:endParaRPr lang="en-US"/>
          </a:p>
        </p:txBody>
      </p:sp>
      <p:sp>
        <p:nvSpPr>
          <p:cNvPr id="19" name="Freeform: Shape 17">
            <a:extLst>
              <a:ext uri="{FF2B5EF4-FFF2-40B4-BE49-F238E27FC236}">
                <a16:creationId xmlns:a16="http://schemas.microsoft.com/office/drawing/2014/main" id="{13ECC663-CFA5-D323-2A0F-460D5C98D90C}"/>
              </a:ext>
            </a:extLst>
          </p:cNvPr>
          <p:cNvSpPr/>
          <p:nvPr/>
        </p:nvSpPr>
        <p:spPr>
          <a:xfrm>
            <a:off x="5591144" y="0"/>
            <a:ext cx="5362672" cy="59006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362677"/>
              <a:gd name="f7" fmla="val 590065"/>
              <a:gd name="f8" fmla="val 5169991"/>
              <a:gd name="f9" fmla="val 69942"/>
              <a:gd name="f10" fmla="val 4068113"/>
              <a:gd name="f11" fmla="val 454981"/>
              <a:gd name="f12" fmla="val 3200546"/>
              <a:gd name="f13" fmla="val 538854"/>
              <a:gd name="f14" fmla="val 2860400"/>
              <a:gd name="f15" fmla="val 564669"/>
              <a:gd name="f16" fmla="val 1318014"/>
              <a:gd name="f17" fmla="val 681954"/>
              <a:gd name="f18" fmla="val 547573"/>
              <a:gd name="f19" fmla="val 372284"/>
              <a:gd name="f20" fmla="val 85760"/>
              <a:gd name="f21" fmla="val 60567"/>
              <a:gd name="f22" fmla="+- 0 0 -90"/>
              <a:gd name="f23" fmla="*/ f3 1 5362677"/>
              <a:gd name="f24" fmla="*/ f4 1 590065"/>
              <a:gd name="f25" fmla="val f5"/>
              <a:gd name="f26" fmla="val f6"/>
              <a:gd name="f27" fmla="val f7"/>
              <a:gd name="f28" fmla="*/ f22 f0 1"/>
              <a:gd name="f29" fmla="+- f27 0 f25"/>
              <a:gd name="f30" fmla="+- f26 0 f25"/>
              <a:gd name="f31" fmla="*/ f28 1 f2"/>
              <a:gd name="f32" fmla="*/ f30 1 5362677"/>
              <a:gd name="f33" fmla="*/ f29 1 590065"/>
              <a:gd name="f34" fmla="*/ 0 f30 1"/>
              <a:gd name="f35" fmla="*/ 0 f29 1"/>
              <a:gd name="f36" fmla="*/ 5362677 f30 1"/>
              <a:gd name="f37" fmla="*/ 5169991 f30 1"/>
              <a:gd name="f38" fmla="*/ 69942 f29 1"/>
              <a:gd name="f39" fmla="*/ 2860400 f30 1"/>
              <a:gd name="f40" fmla="*/ 564669 f29 1"/>
              <a:gd name="f41" fmla="*/ 85760 f30 1"/>
              <a:gd name="f42" fmla="*/ 60567 f29 1"/>
              <a:gd name="f43" fmla="+- f31 0 f1"/>
              <a:gd name="f44" fmla="*/ f34 1 5362677"/>
              <a:gd name="f45" fmla="*/ f35 1 590065"/>
              <a:gd name="f46" fmla="*/ f36 1 5362677"/>
              <a:gd name="f47" fmla="*/ f37 1 5362677"/>
              <a:gd name="f48" fmla="*/ f38 1 590065"/>
              <a:gd name="f49" fmla="*/ f39 1 5362677"/>
              <a:gd name="f50" fmla="*/ f40 1 590065"/>
              <a:gd name="f51" fmla="*/ f41 1 5362677"/>
              <a:gd name="f52" fmla="*/ f42 1 590065"/>
              <a:gd name="f53" fmla="*/ f25 1 f32"/>
              <a:gd name="f54" fmla="*/ f26 1 f32"/>
              <a:gd name="f55" fmla="*/ f25 1 f33"/>
              <a:gd name="f56" fmla="*/ f27 1 f33"/>
              <a:gd name="f57" fmla="*/ f44 1 f32"/>
              <a:gd name="f58" fmla="*/ f45 1 f33"/>
              <a:gd name="f59" fmla="*/ f46 1 f32"/>
              <a:gd name="f60" fmla="*/ f47 1 f32"/>
              <a:gd name="f61" fmla="*/ f48 1 f33"/>
              <a:gd name="f62" fmla="*/ f49 1 f32"/>
              <a:gd name="f63" fmla="*/ f50 1 f33"/>
              <a:gd name="f64" fmla="*/ f51 1 f32"/>
              <a:gd name="f65" fmla="*/ f52 1 f33"/>
              <a:gd name="f66" fmla="*/ f53 f23 1"/>
              <a:gd name="f67" fmla="*/ f54 f23 1"/>
              <a:gd name="f68" fmla="*/ f56 f24 1"/>
              <a:gd name="f69" fmla="*/ f55 f24 1"/>
              <a:gd name="f70" fmla="*/ f57 f23 1"/>
              <a:gd name="f71" fmla="*/ f58 f24 1"/>
              <a:gd name="f72" fmla="*/ f59 f23 1"/>
              <a:gd name="f73" fmla="*/ f60 f23 1"/>
              <a:gd name="f74" fmla="*/ f61 f24 1"/>
              <a:gd name="f75" fmla="*/ f62 f23 1"/>
              <a:gd name="f76" fmla="*/ f63 f24 1"/>
              <a:gd name="f77" fmla="*/ f64 f23 1"/>
              <a:gd name="f78" fmla="*/ f65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70" y="f71"/>
              </a:cxn>
              <a:cxn ang="f43">
                <a:pos x="f72" y="f71"/>
              </a:cxn>
              <a:cxn ang="f43">
                <a:pos x="f73" y="f74"/>
              </a:cxn>
              <a:cxn ang="f43">
                <a:pos x="f75" y="f76"/>
              </a:cxn>
              <a:cxn ang="f43">
                <a:pos x="f77" y="f78"/>
              </a:cxn>
            </a:cxnLst>
            <a:rect l="f66" t="f69" r="f67" b="f68"/>
            <a:pathLst>
              <a:path w="5362677" h="590065">
                <a:moveTo>
                  <a:pt x="f5" y="f5"/>
                </a:moveTo>
                <a:lnTo>
                  <a:pt x="f6" y="f5"/>
                </a:lnTo>
                <a:lnTo>
                  <a:pt x="f8" y="f9"/>
                </a:ln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lose/>
              </a:path>
            </a:pathLst>
          </a:custGeom>
          <a:solidFill>
            <a:srgbClr val="CF9B92">
              <a:alpha val="27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543E34"/>
              </a:solidFill>
              <a:uFillTx/>
              <a:latin typeface="Gill Sans Nova Light"/>
            </a:endParaRPr>
          </a:p>
        </p:txBody>
      </p:sp>
    </p:spTree>
    <p:extLst>
      <p:ext uri="{BB962C8B-B14F-4D97-AF65-F5344CB8AC3E}">
        <p14:creationId xmlns:p14="http://schemas.microsoft.com/office/powerpoint/2010/main" val="2313078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A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0F37BD-A7D3-A488-D90D-EE77F3B7A3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A7A636-7600-448F-B46F-E7BBAADA5B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314CD-7A65-82EA-A5E8-CA371297AC82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365760" y="6464808"/>
            <a:ext cx="987552" cy="3108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543E34"/>
                </a:solidFill>
                <a:uFillTx/>
                <a:latin typeface="Gill Sans Nova Light"/>
              </a:defRPr>
            </a:lvl1pPr>
          </a:lstStyle>
          <a:p>
            <a:pPr lvl="0"/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C54EB-69FD-291A-6402-24C04878B134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379976" y="6464808"/>
            <a:ext cx="3438144" cy="3108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543E34"/>
                </a:solidFill>
                <a:uFillTx/>
                <a:latin typeface="Gill Sans Nova Light"/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D0F13-379A-1AA8-D5BB-DE0022BE640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027664" y="6464808"/>
            <a:ext cx="987552" cy="3108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543E34"/>
                </a:solidFill>
                <a:uFillTx/>
                <a:latin typeface="Gill Sans Nova Light"/>
              </a:defRPr>
            </a:lvl1pPr>
          </a:lstStyle>
          <a:p>
            <a:pPr lvl="0"/>
            <a:fld id="{74BC14B2-F702-449C-AE0A-A96956660107}" type="slidenum">
              <a:t>‹#›</a:t>
            </a:fld>
            <a:endParaRPr lang="en-US"/>
          </a:p>
        </p:txBody>
      </p:sp>
      <p:cxnSp>
        <p:nvCxnSpPr>
          <p:cNvPr id="7" name="Straight Connector 7">
            <a:extLst>
              <a:ext uri="{FF2B5EF4-FFF2-40B4-BE49-F238E27FC236}">
                <a16:creationId xmlns:a16="http://schemas.microsoft.com/office/drawing/2014/main" id="{992C2715-E8B0-C350-542A-D28D7A72875F}"/>
              </a:ext>
            </a:extLst>
          </p:cNvPr>
          <p:cNvCxnSpPr/>
          <p:nvPr/>
        </p:nvCxnSpPr>
        <p:spPr>
          <a:xfrm>
            <a:off x="0" y="6324603"/>
            <a:ext cx="12191996" cy="0"/>
          </a:xfrm>
          <a:prstGeom prst="straightConnector1">
            <a:avLst/>
          </a:prstGeom>
          <a:noFill/>
          <a:ln w="15873" cap="flat">
            <a:solidFill>
              <a:srgbClr val="543E34"/>
            </a:solidFill>
            <a:prstDash val="solid"/>
            <a:miter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6000" b="0" i="0" u="none" strike="noStrike" kern="1200" cap="none" spc="0" baseline="0">
          <a:solidFill>
            <a:srgbClr val="543E34"/>
          </a:solidFill>
          <a:uFillTx/>
          <a:latin typeface="Sagona Book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543E34"/>
          </a:solidFill>
          <a:uFillTx/>
          <a:latin typeface="Gill Sans Nova Light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543E34"/>
          </a:solidFill>
          <a:uFillTx/>
          <a:latin typeface="Gill Sans Nova Light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543E34"/>
          </a:solidFill>
          <a:uFillTx/>
          <a:latin typeface="Gill Sans Nova Light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543E34"/>
          </a:solidFill>
          <a:uFillTx/>
          <a:latin typeface="Gill Sans Nova Light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543E34"/>
          </a:solidFill>
          <a:uFillTx/>
          <a:latin typeface="Gill Sans Nova Ligh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CD466-9C20-FBAE-9F70-B482F6B10959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GB" dirty="0"/>
              <a:t>Uses of the Baobab tree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4A1B11-C6F5-924F-407F-CD77B54C02E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lt-LT" dirty="0" err="1"/>
              <a:t>By</a:t>
            </a:r>
            <a:r>
              <a:rPr lang="lt-LT" dirty="0"/>
              <a:t> </a:t>
            </a:r>
            <a:r>
              <a:rPr lang="lt-LT" dirty="0" err="1"/>
              <a:t>Aronas</a:t>
            </a:r>
            <a:r>
              <a:rPr lang="lt-LT" dirty="0"/>
              <a:t> Baniulis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3183106F-4F89-E305-BC8D-3A6E4B64467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GB" sz="4200" dirty="0">
                <a:solidFill>
                  <a:srgbClr val="171413"/>
                </a:solidFill>
              </a:rPr>
              <a:t>What does a baobab tree look like?</a:t>
            </a:r>
            <a:endParaRPr lang="en-US" sz="4200" dirty="0">
              <a:solidFill>
                <a:srgbClr val="171413"/>
              </a:solidFill>
            </a:endParaRPr>
          </a:p>
        </p:txBody>
      </p:sp>
      <p:pic>
        <p:nvPicPr>
          <p:cNvPr id="3" name="Picture 6" descr="Open photo">
            <a:extLst>
              <a:ext uri="{FF2B5EF4-FFF2-40B4-BE49-F238E27FC236}">
                <a16:creationId xmlns:a16="http://schemas.microsoft.com/office/drawing/2014/main" id="{4E53367E-86C0-9067-60A9-A0AD47916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891" y="321658"/>
            <a:ext cx="4133087" cy="284847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2" descr="Adopt A Baobab | Jumbo Junction | Save The Baobabs">
            <a:extLst>
              <a:ext uri="{FF2B5EF4-FFF2-40B4-BE49-F238E27FC236}">
                <a16:creationId xmlns:a16="http://schemas.microsoft.com/office/drawing/2014/main" id="{B8F94D38-95AF-228A-12BD-068F70997C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8723376" y="3276596"/>
            <a:ext cx="2571749" cy="3429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5">
            <a:extLst>
              <a:ext uri="{FF2B5EF4-FFF2-40B4-BE49-F238E27FC236}">
                <a16:creationId xmlns:a16="http://schemas.microsoft.com/office/drawing/2014/main" id="{1E54E065-1EC6-9260-3816-2A45A9A8B4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8922" y="999366"/>
            <a:ext cx="6502618" cy="676656"/>
          </a:xfrm>
        </p:spPr>
        <p:txBody>
          <a:bodyPr/>
          <a:lstStyle/>
          <a:p>
            <a:pPr lvl="0"/>
            <a:r>
              <a:rPr lang="en-GB" dirty="0"/>
              <a:t>What does a baobab fruit look like?</a:t>
            </a:r>
            <a:endParaRPr lang="en-US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6859B9EF-2B55-0027-643E-C6DFED4B56BA}"/>
              </a:ext>
            </a:extLst>
          </p:cNvPr>
          <p:cNvSpPr txBox="1"/>
          <p:nvPr/>
        </p:nvSpPr>
        <p:spPr>
          <a:xfrm>
            <a:off x="11027664" y="6464808"/>
            <a:ext cx="987552" cy="3108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FA97EBE-D4B5-4F09-96D3-219F5E4710E6}" type="slidenum">
              <a:rPr lang="en-US" sz="1400" b="0" i="0" u="none" strike="noStrike" kern="1200" cap="none" spc="0" baseline="0">
                <a:solidFill>
                  <a:srgbClr val="543E34"/>
                </a:solidFill>
                <a:uFillTx/>
                <a:latin typeface="Gill Sans Nova Light"/>
              </a:rPr>
              <a:t>3</a:t>
            </a:fld>
            <a:endParaRPr lang="en-US" sz="1400" b="0" i="0" u="none" strike="noStrike" kern="1200" cap="none" spc="0" baseline="0">
              <a:solidFill>
                <a:srgbClr val="543E34"/>
              </a:solidFill>
              <a:uFillTx/>
              <a:latin typeface="Gill Sans Nova Light"/>
            </a:endParaRPr>
          </a:p>
        </p:txBody>
      </p:sp>
      <p:pic>
        <p:nvPicPr>
          <p:cNvPr id="4" name="Picture 6" descr="Open photo">
            <a:extLst>
              <a:ext uri="{FF2B5EF4-FFF2-40B4-BE49-F238E27FC236}">
                <a16:creationId xmlns:a16="http://schemas.microsoft.com/office/drawing/2014/main" id="{5F0FBBA2-47A5-C26F-E308-86D34B3574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78758" y="1282875"/>
            <a:ext cx="5960745" cy="429224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E885ACA5-A982-8E6B-E16D-416CF9D6EC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7348" y="2290745"/>
            <a:ext cx="4380689" cy="328437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bg>
      <p:bgPr>
        <a:solidFill>
          <a:srgbClr val="D7D1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68DC9CC4-8E29-9432-0ACF-9111ABD07F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6246" y="252127"/>
            <a:ext cx="5837227" cy="1773551"/>
          </a:xfrm>
        </p:spPr>
        <p:txBody>
          <a:bodyPr/>
          <a:lstStyle/>
          <a:p>
            <a:pPr lvl="0"/>
            <a:r>
              <a:rPr lang="en-GB" dirty="0">
                <a:solidFill>
                  <a:srgbClr val="171413"/>
                </a:solidFill>
              </a:rPr>
              <a:t>Facts about the baobab tree</a:t>
            </a:r>
            <a:endParaRPr lang="en-US" dirty="0">
              <a:solidFill>
                <a:srgbClr val="171413"/>
              </a:solidFill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F04530DC-3C69-41C0-275B-6BCBDFC3D7F4}"/>
              </a:ext>
            </a:extLst>
          </p:cNvPr>
          <p:cNvSpPr txBox="1"/>
          <p:nvPr/>
        </p:nvSpPr>
        <p:spPr>
          <a:xfrm>
            <a:off x="526246" y="2911147"/>
            <a:ext cx="10586511" cy="343581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just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agona Book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 dirty="0">
                <a:solidFill>
                  <a:srgbClr val="171413"/>
                </a:solidFill>
                <a:uFillTx/>
                <a:latin typeface="Times New Roman" pitchFamily="18"/>
                <a:ea typeface="Times New Roman" pitchFamily="18"/>
                <a:cs typeface="Times New Roman" pitchFamily="18"/>
              </a:rPr>
              <a:t>The leaves, bark and seeds of the baobab tree are believed to cure many diseases (malaria, tuberculosis, influenza, anaemia, toothache, dysentery and various microbial infections).</a:t>
            </a:r>
            <a:endParaRPr lang="lt-LT" sz="2800" b="0" i="0" u="none" strike="noStrike" kern="1200" cap="none" spc="0" baseline="0" dirty="0">
              <a:solidFill>
                <a:srgbClr val="171413"/>
              </a:solidFill>
              <a:uFillTx/>
              <a:latin typeface="Times New Roman" pitchFamily="18"/>
              <a:ea typeface="Times New Roman" pitchFamily="18"/>
              <a:cs typeface="Times New Roman" pitchFamily="18"/>
            </a:endParaRPr>
          </a:p>
          <a:p>
            <a:pPr marL="342900" marR="0" lvl="0" indent="-342900" algn="just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agona Book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 dirty="0">
                <a:solidFill>
                  <a:srgbClr val="171413"/>
                </a:solidFill>
                <a:uFillTx/>
                <a:latin typeface="Times New Roman" pitchFamily="18"/>
                <a:ea typeface="Times New Roman" pitchFamily="18"/>
                <a:cs typeface="Times New Roman" pitchFamily="18"/>
              </a:rPr>
              <a:t>Baobab leaves and fruits are believed to strengthen the human immune system.</a:t>
            </a:r>
            <a:endParaRPr lang="lt-LT" sz="2800" b="0" i="0" u="none" strike="noStrike" kern="1200" cap="none" spc="0" baseline="0" dirty="0">
              <a:solidFill>
                <a:srgbClr val="171413"/>
              </a:solidFill>
              <a:uFillTx/>
              <a:latin typeface="Times New Roman" pitchFamily="18"/>
              <a:ea typeface="Times New Roman" pitchFamily="18"/>
              <a:cs typeface="Times New Roman" pitchFamily="18"/>
            </a:endParaRPr>
          </a:p>
          <a:p>
            <a:pPr marL="342900" marR="0" lvl="0" indent="-342900" algn="just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agona Book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 dirty="0">
                <a:solidFill>
                  <a:srgbClr val="171413"/>
                </a:solidFill>
                <a:uFillTx/>
                <a:latin typeface="Times New Roman" pitchFamily="18"/>
                <a:ea typeface="Times New Roman" pitchFamily="18"/>
                <a:cs typeface="Times New Roman" pitchFamily="18"/>
              </a:rPr>
              <a:t>Baobab fruits and leaves are rich in nutrients and are used as food.</a:t>
            </a:r>
            <a:endParaRPr lang="lt-LT" sz="2800" b="0" i="0" u="none" strike="noStrike" kern="1200" cap="none" spc="0" baseline="0" dirty="0">
              <a:solidFill>
                <a:srgbClr val="171413"/>
              </a:solidFill>
              <a:uFillTx/>
              <a:latin typeface="Times New Roman" pitchFamily="18"/>
              <a:ea typeface="Times New Roman" pitchFamily="18"/>
              <a:cs typeface="Times New Roman" pitchFamily="18"/>
            </a:endParaRPr>
          </a:p>
          <a:p>
            <a:pPr marL="342900" marR="0" lvl="0" indent="-342900" algn="just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agona Book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 dirty="0">
                <a:solidFill>
                  <a:srgbClr val="171413"/>
                </a:solidFill>
                <a:uFillTx/>
                <a:latin typeface="Times New Roman" pitchFamily="18"/>
                <a:ea typeface="Times New Roman" pitchFamily="18"/>
                <a:cs typeface="Times New Roman" pitchFamily="18"/>
              </a:rPr>
              <a:t> Recycled baobab bark is used in rope, bags and clothing.</a:t>
            </a:r>
            <a:endParaRPr lang="en-US" sz="1800" b="0" i="0" u="none" strike="noStrike" kern="1200" cap="none" spc="0" baseline="0" dirty="0">
              <a:solidFill>
                <a:srgbClr val="543E34"/>
              </a:solidFill>
              <a:uFillTx/>
              <a:latin typeface="Calibri" pitchFamily="34"/>
              <a:ea typeface="Calibri" pitchFamily="34"/>
              <a:cs typeface="Times New Roman" pitchFamily="18"/>
            </a:endParaRPr>
          </a:p>
          <a:p>
            <a:pPr marL="0" marR="0" lvl="0" indent="0" algn="just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543E34"/>
              </a:solidFill>
              <a:uFillTx/>
              <a:latin typeface="Calibri" pitchFamily="34"/>
              <a:ea typeface="Calibri" pitchFamily="34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t-LT" sz="1800" b="0" i="0" u="none" strike="noStrike" kern="1200" cap="none" spc="0" baseline="0" dirty="0">
              <a:solidFill>
                <a:srgbClr val="543E34"/>
              </a:solidFill>
              <a:uFillTx/>
              <a:latin typeface="Times New Roman" pitchFamily="18"/>
            </a:endParaRPr>
          </a:p>
        </p:txBody>
      </p:sp>
      <p:pic>
        <p:nvPicPr>
          <p:cNvPr id="4" name="Picture 4" descr="Open photo">
            <a:extLst>
              <a:ext uri="{FF2B5EF4-FFF2-40B4-BE49-F238E27FC236}">
                <a16:creationId xmlns:a16="http://schemas.microsoft.com/office/drawing/2014/main" id="{657A00EA-D458-53AA-7985-0FA20226EF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052227" y="252127"/>
            <a:ext cx="3752615" cy="258022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bg>
      <p:bgPr>
        <a:solidFill>
          <a:srgbClr val="D7D1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C624AF40-C49E-038C-F507-A4BF4D9FB62B}"/>
              </a:ext>
            </a:extLst>
          </p:cNvPr>
          <p:cNvSpPr txBox="1"/>
          <p:nvPr/>
        </p:nvSpPr>
        <p:spPr>
          <a:xfrm>
            <a:off x="526246" y="3135084"/>
            <a:ext cx="11062374" cy="343581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t-LT" sz="2800" b="0" i="0" u="none" strike="noStrike" kern="1200" cap="none" spc="0" baseline="0" dirty="0">
                <a:solidFill>
                  <a:srgbClr val="171413"/>
                </a:solidFill>
                <a:uFillTx/>
                <a:latin typeface="Times New Roman" pitchFamily="18"/>
                <a:ea typeface="Times New Roman" pitchFamily="18"/>
                <a:cs typeface="Times New Roman" pitchFamily="18"/>
              </a:rPr>
              <a:t>5. </a:t>
            </a:r>
            <a:r>
              <a:rPr lang="en-GB" sz="2800" b="0" i="0" u="none" strike="noStrike" kern="1200" cap="none" spc="0" baseline="0" dirty="0">
                <a:solidFill>
                  <a:srgbClr val="171413"/>
                </a:solidFill>
                <a:uFillTx/>
                <a:latin typeface="Times New Roman" pitchFamily="18"/>
                <a:ea typeface="Times New Roman" pitchFamily="18"/>
                <a:cs typeface="Times New Roman" pitchFamily="18"/>
              </a:rPr>
              <a:t>Baobab seeds are used to make cosmetic oils.</a:t>
            </a:r>
            <a:endParaRPr lang="lt-LT" sz="2800" b="0" i="0" u="none" strike="noStrike" kern="1200" cap="none" spc="0" baseline="0" dirty="0">
              <a:solidFill>
                <a:srgbClr val="171413"/>
              </a:solidFill>
              <a:uFillTx/>
              <a:latin typeface="Times New Roman" pitchFamily="18"/>
              <a:ea typeface="Times New Roman" pitchFamily="18"/>
              <a:cs typeface="Times New Roman" pitchFamily="18"/>
            </a:endParaRPr>
          </a:p>
          <a:p>
            <a:pPr marL="0" marR="0" lvl="0" indent="0" algn="just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 dirty="0">
                <a:solidFill>
                  <a:srgbClr val="171413"/>
                </a:solidFill>
                <a:uFillTx/>
                <a:latin typeface="Times New Roman" pitchFamily="18"/>
                <a:ea typeface="Times New Roman" pitchFamily="18"/>
                <a:cs typeface="Times New Roman" pitchFamily="18"/>
              </a:rPr>
              <a:t>6. Women in Africa have been using the baobab fruit for centuries as a natural source of health and beauty.</a:t>
            </a:r>
            <a:endParaRPr lang="lt-LT" sz="2800" b="0" i="0" u="none" strike="noStrike" kern="1200" cap="none" spc="0" baseline="0" dirty="0">
              <a:solidFill>
                <a:srgbClr val="171413"/>
              </a:solidFill>
              <a:uFillTx/>
              <a:latin typeface="Times New Roman" pitchFamily="18"/>
              <a:ea typeface="Times New Roman" pitchFamily="18"/>
              <a:cs typeface="Times New Roman" pitchFamily="18"/>
            </a:endParaRPr>
          </a:p>
          <a:p>
            <a:pPr marL="0" marR="0" lvl="0" indent="0" algn="just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 dirty="0">
                <a:solidFill>
                  <a:srgbClr val="171413"/>
                </a:solidFill>
                <a:uFillTx/>
                <a:latin typeface="Times New Roman" pitchFamily="18"/>
                <a:ea typeface="Times New Roman" pitchFamily="18"/>
                <a:cs typeface="Times New Roman" pitchFamily="18"/>
              </a:rPr>
              <a:t>7. The baobab fruit produces baobab powder, which is particularly rich in vitamin C, high in fibre and antioxidants.</a:t>
            </a:r>
            <a:endParaRPr lang="lt-LT" sz="2800" b="0" i="0" u="none" strike="noStrike" kern="1200" cap="none" spc="0" baseline="0" dirty="0">
              <a:solidFill>
                <a:srgbClr val="171413"/>
              </a:solidFill>
              <a:uFillTx/>
              <a:latin typeface="Times New Roman" pitchFamily="18"/>
              <a:ea typeface="Times New Roman" pitchFamily="18"/>
              <a:cs typeface="Times New Roman" pitchFamily="18"/>
            </a:endParaRPr>
          </a:p>
          <a:p>
            <a:pPr marL="0" marR="0" lvl="0" indent="0" algn="just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 dirty="0">
                <a:solidFill>
                  <a:srgbClr val="171413"/>
                </a:solidFill>
                <a:uFillTx/>
                <a:latin typeface="Times New Roman" pitchFamily="18"/>
                <a:ea typeface="Times New Roman" pitchFamily="18"/>
                <a:cs typeface="Times New Roman" pitchFamily="18"/>
              </a:rPr>
              <a:t>8. Baobab trees can provide shelter for many animals. Animals eat the bark of baobab trees to survive in times of drought.</a:t>
            </a:r>
            <a:endParaRPr lang="en-US" sz="1800" b="0" i="0" u="none" strike="noStrike" kern="1200" cap="none" spc="0" baseline="0" dirty="0">
              <a:solidFill>
                <a:srgbClr val="543E34"/>
              </a:solidFill>
              <a:uFillTx/>
              <a:latin typeface="Calibri" pitchFamily="34"/>
              <a:ea typeface="Calibri" pitchFamily="34"/>
              <a:cs typeface="Times New Roman" pitchFamily="18"/>
            </a:endParaRPr>
          </a:p>
          <a:p>
            <a:pPr marL="0" marR="0" lvl="0" indent="0" algn="just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543E34"/>
              </a:solidFill>
              <a:uFillTx/>
              <a:latin typeface="Calibri" pitchFamily="34"/>
              <a:ea typeface="Calibri" pitchFamily="34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t-LT" sz="1800" b="0" i="0" u="none" strike="noStrike" kern="1200" cap="none" spc="0" baseline="0" dirty="0">
              <a:solidFill>
                <a:srgbClr val="543E34"/>
              </a:solidFill>
              <a:uFillTx/>
              <a:latin typeface="Times New Roman" pitchFamily="18"/>
            </a:endParaRPr>
          </a:p>
        </p:txBody>
      </p:sp>
      <p:pic>
        <p:nvPicPr>
          <p:cNvPr id="4" name="Picture 2" descr="BBC Radio 4 - Natural Histories, Baobab - Seven reasons to love the baobab  tree">
            <a:extLst>
              <a:ext uri="{FF2B5EF4-FFF2-40B4-BE49-F238E27FC236}">
                <a16:creationId xmlns:a16="http://schemas.microsoft.com/office/drawing/2014/main" id="{846C93B1-3C25-6139-A4A4-EC88D6E064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988631" y="206444"/>
            <a:ext cx="5074298" cy="285429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bg>
      <p:bgPr>
        <a:solidFill>
          <a:srgbClr val="D7D1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7DD8A38E-FFC2-FD8E-CD95-7E11328C4FA6}"/>
              </a:ext>
            </a:extLst>
          </p:cNvPr>
          <p:cNvSpPr txBox="1"/>
          <p:nvPr/>
        </p:nvSpPr>
        <p:spPr>
          <a:xfrm>
            <a:off x="526246" y="3429000"/>
            <a:ext cx="11015721" cy="345838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 dirty="0">
                <a:solidFill>
                  <a:srgbClr val="171413"/>
                </a:solidFill>
                <a:uFillTx/>
                <a:latin typeface="Times New Roman" pitchFamily="18"/>
                <a:ea typeface="Times New Roman" pitchFamily="18"/>
                <a:cs typeface="Times New Roman" pitchFamily="18"/>
              </a:rPr>
              <a:t>9. You can even set up a café in the trunk of a baobab tree. One 6,000-year-old baobab tree is home to a café. </a:t>
            </a:r>
            <a:endParaRPr lang="lt-LT" sz="2800" b="0" i="0" u="none" strike="noStrike" kern="1200" cap="none" spc="0" baseline="0" dirty="0">
              <a:solidFill>
                <a:srgbClr val="171413"/>
              </a:solidFill>
              <a:uFillTx/>
              <a:latin typeface="Times New Roman" pitchFamily="18"/>
              <a:ea typeface="Times New Roman" pitchFamily="18"/>
              <a:cs typeface="Times New Roman" pitchFamily="18"/>
            </a:endParaRPr>
          </a:p>
          <a:p>
            <a:pPr marL="0" marR="0" lvl="0" indent="0" algn="just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 dirty="0">
                <a:solidFill>
                  <a:srgbClr val="171413"/>
                </a:solidFill>
                <a:uFillTx/>
                <a:latin typeface="Times New Roman" pitchFamily="18"/>
                <a:ea typeface="Times New Roman" pitchFamily="18"/>
                <a:cs typeface="Times New Roman" pitchFamily="18"/>
              </a:rPr>
              <a:t>10. The hollow trunks of baobab trees can be used to store water.</a:t>
            </a:r>
            <a:endParaRPr lang="lt-LT" sz="2800" b="0" i="0" u="none" strike="noStrike" kern="1200" cap="none" spc="0" baseline="0" dirty="0">
              <a:solidFill>
                <a:srgbClr val="171413"/>
              </a:solidFill>
              <a:uFillTx/>
              <a:latin typeface="Times New Roman" pitchFamily="18"/>
              <a:ea typeface="Times New Roman" pitchFamily="18"/>
              <a:cs typeface="Times New Roman" pitchFamily="18"/>
            </a:endParaRPr>
          </a:p>
          <a:p>
            <a:pPr marL="0" marR="0" lvl="0" indent="0" algn="just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 dirty="0">
                <a:solidFill>
                  <a:srgbClr val="171413"/>
                </a:solidFill>
                <a:uFillTx/>
                <a:latin typeface="Times New Roman" pitchFamily="18"/>
                <a:ea typeface="Times New Roman" pitchFamily="18"/>
                <a:cs typeface="Times New Roman" pitchFamily="18"/>
              </a:rPr>
              <a:t>11. The flesh of the baobab fruit is used to make juice, jam or fermented beer.</a:t>
            </a:r>
            <a:endParaRPr lang="lt-LT" sz="2800" b="0" i="0" u="none" strike="noStrike" kern="1200" cap="none" spc="0" baseline="0" dirty="0">
              <a:solidFill>
                <a:srgbClr val="171413"/>
              </a:solidFill>
              <a:uFillTx/>
              <a:latin typeface="Times New Roman" pitchFamily="18"/>
              <a:ea typeface="Times New Roman" pitchFamily="18"/>
              <a:cs typeface="Times New Roman" pitchFamily="18"/>
            </a:endParaRPr>
          </a:p>
          <a:p>
            <a:pPr marL="0" marR="0" lvl="0" indent="0" algn="just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 dirty="0">
                <a:solidFill>
                  <a:srgbClr val="171413"/>
                </a:solidFill>
                <a:uFillTx/>
                <a:latin typeface="Times New Roman" pitchFamily="18"/>
                <a:ea typeface="Times New Roman" pitchFamily="18"/>
                <a:cs typeface="Times New Roman" pitchFamily="18"/>
              </a:rPr>
              <a:t>12. The roots of the baobab tree are used to make red dye.</a:t>
            </a:r>
            <a:endParaRPr lang="en-US" sz="1800" b="0" i="0" u="none" strike="noStrike" kern="1200" cap="none" spc="0" baseline="0" dirty="0">
              <a:solidFill>
                <a:srgbClr val="543E34"/>
              </a:solidFill>
              <a:uFillTx/>
              <a:latin typeface="Calibri" pitchFamily="34"/>
              <a:ea typeface="Calibri" pitchFamily="34"/>
              <a:cs typeface="Times New Roman" pitchFamily="18"/>
            </a:endParaRPr>
          </a:p>
          <a:p>
            <a:pPr marL="0" marR="0" lvl="0" indent="0" algn="just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543E34"/>
              </a:solidFill>
              <a:uFillTx/>
              <a:latin typeface="Calibri" pitchFamily="34"/>
              <a:ea typeface="Calibri" pitchFamily="34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t-LT" sz="1800" b="0" i="0" u="none" strike="noStrike" kern="1200" cap="none" spc="0" baseline="0" dirty="0">
              <a:solidFill>
                <a:srgbClr val="543E34"/>
              </a:solidFill>
              <a:uFillTx/>
              <a:latin typeface="Times New Roman" pitchFamily="18"/>
            </a:endParaRPr>
          </a:p>
        </p:txBody>
      </p:sp>
      <p:pic>
        <p:nvPicPr>
          <p:cNvPr id="4" name="Picture 1" descr="Open photo">
            <a:extLst>
              <a:ext uri="{FF2B5EF4-FFF2-40B4-BE49-F238E27FC236}">
                <a16:creationId xmlns:a16="http://schemas.microsoft.com/office/drawing/2014/main" id="{69E6C6B7-BBB1-82EC-5533-968E9DA4E1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23966" y="122703"/>
            <a:ext cx="5078083" cy="317100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%7b14262F78-C3D9-4D62-A2CF-4F04674D808F%7dtf11964407_win32</Template>
  <TotalTime>76</TotalTime>
  <Words>261</Words>
  <Application>Microsoft Office PowerPoint</Application>
  <PresentationFormat>Plačiaekranė</PresentationFormat>
  <Paragraphs>19</Paragraphs>
  <Slides>6</Slides>
  <Notes>1</Notes>
  <HiddenSlides>0</HiddenSlides>
  <MMClips>0</MMClips>
  <ScaleCrop>false</ScaleCrop>
  <HeadingPairs>
    <vt:vector size="6" baseType="variant">
      <vt:variant>
        <vt:lpstr>Naudojami šriftai</vt:lpstr>
      </vt:variant>
      <vt:variant>
        <vt:i4>7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6</vt:i4>
      </vt:variant>
    </vt:vector>
  </HeadingPairs>
  <TitlesOfParts>
    <vt:vector size="14" baseType="lpstr">
      <vt:lpstr>Arial</vt:lpstr>
      <vt:lpstr>Calibri</vt:lpstr>
      <vt:lpstr>Courier New</vt:lpstr>
      <vt:lpstr>Gill Sans Nova</vt:lpstr>
      <vt:lpstr>Gill Sans Nova Light</vt:lpstr>
      <vt:lpstr>Sagona Book</vt:lpstr>
      <vt:lpstr>Times New Roman</vt:lpstr>
      <vt:lpstr>Office Theme</vt:lpstr>
      <vt:lpstr>Uses of the Baobab tree</vt:lpstr>
      <vt:lpstr>What does a baobab tree look like?</vt:lpstr>
      <vt:lpstr>What does a baobab fruit look like?</vt:lpstr>
      <vt:lpstr>Facts about the baobab tree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Baobabo medžio panaudojimas</dc:title>
  <dc:creator>Office</dc:creator>
  <cp:lastModifiedBy>vilma vaskeviciene</cp:lastModifiedBy>
  <cp:revision>2</cp:revision>
  <dcterms:created xsi:type="dcterms:W3CDTF">2023-03-01T15:34:16Z</dcterms:created>
  <dcterms:modified xsi:type="dcterms:W3CDTF">2023-04-01T18:08:03Z</dcterms:modified>
</cp:coreProperties>
</file>