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5" r:id="rId9"/>
    <p:sldId id="260" r:id="rId10"/>
    <p:sldId id="264" r:id="rId11"/>
    <p:sldId id="263" r:id="rId12"/>
    <p:sldId id="262" r:id="rId13"/>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6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F9E85-906B-40B6-9155-8008AF75C3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1584A3-6D95-404C-A910-D8C12D569871}">
      <dgm:prSet/>
      <dgm:spPr/>
      <dgm:t>
        <a:bodyPr/>
        <a:lstStyle/>
        <a:p>
          <a:r>
            <a:rPr lang="en-GB" dirty="0"/>
            <a:t>Chestnuts are leaf-throwing or evergreen trees and shrubs, depending on the species, grow from small bushes 2 m high, large trees up to 40 m high.</a:t>
          </a:r>
          <a:endParaRPr lang="en-US" dirty="0"/>
        </a:p>
      </dgm:t>
    </dgm:pt>
    <dgm:pt modelId="{93D62769-089D-43B0-9159-C2DFB19CC0AD}" type="parTrans" cxnId="{35DC033D-3588-412F-9B16-FC7D06C04842}">
      <dgm:prSet/>
      <dgm:spPr/>
      <dgm:t>
        <a:bodyPr/>
        <a:lstStyle/>
        <a:p>
          <a:endParaRPr lang="en-US"/>
        </a:p>
      </dgm:t>
    </dgm:pt>
    <dgm:pt modelId="{90C807D6-CC97-4A45-95B6-C587DC5A69AA}" type="sibTrans" cxnId="{35DC033D-3588-412F-9B16-FC7D06C04842}">
      <dgm:prSet/>
      <dgm:spPr/>
      <dgm:t>
        <a:bodyPr/>
        <a:lstStyle/>
        <a:p>
          <a:endParaRPr lang="en-US"/>
        </a:p>
      </dgm:t>
    </dgm:pt>
    <dgm:pt modelId="{9FD4C8D3-0853-4DC5-9016-F2F8A980B01B}">
      <dgm:prSet/>
      <dgm:spPr/>
      <dgm:t>
        <a:bodyPr/>
        <a:lstStyle/>
        <a:p>
          <a:r>
            <a:rPr lang="en-GB" dirty="0"/>
            <a:t>The leaves are large, consisting of 5–11 smaller petioles. The rings are concentrated in whiskers.</a:t>
          </a:r>
          <a:endParaRPr lang="en-US" dirty="0"/>
        </a:p>
      </dgm:t>
    </dgm:pt>
    <dgm:pt modelId="{648F1F8C-824D-47AA-B178-6860569EF3D8}" type="parTrans" cxnId="{7E665250-2EA7-4C0B-994F-25FDBAAEEF7E}">
      <dgm:prSet/>
      <dgm:spPr/>
      <dgm:t>
        <a:bodyPr/>
        <a:lstStyle/>
        <a:p>
          <a:endParaRPr lang="en-US"/>
        </a:p>
      </dgm:t>
    </dgm:pt>
    <dgm:pt modelId="{42D2CCC4-0F66-41FE-8508-087803C4BF59}" type="sibTrans" cxnId="{7E665250-2EA7-4C0B-994F-25FDBAAEEF7E}">
      <dgm:prSet/>
      <dgm:spPr/>
      <dgm:t>
        <a:bodyPr/>
        <a:lstStyle/>
        <a:p>
          <a:endParaRPr lang="en-US"/>
        </a:p>
      </dgm:t>
    </dgm:pt>
    <dgm:pt modelId="{5C6BBA33-940A-44DE-B093-E014079CB2F3}">
      <dgm:prSet/>
      <dgm:spPr/>
      <dgm:t>
        <a:bodyPr/>
        <a:lstStyle/>
        <a:p>
          <a:r>
            <a:rPr lang="en-GB" dirty="0"/>
            <a:t>The chestnut fruit is spherical or ovoid in shape, prickly, otherwise it is a box, when opened inside of which we will find large, spherical brown seeds with a diameter of 2-7 cm.</a:t>
          </a:r>
          <a:endParaRPr lang="en-US" dirty="0"/>
        </a:p>
      </dgm:t>
    </dgm:pt>
    <dgm:pt modelId="{CFD38F08-ADF0-426B-97F4-83BEE9E1D1F2}" type="parTrans" cxnId="{F2DD1890-4DB6-4226-ADAA-75E12B657CBF}">
      <dgm:prSet/>
      <dgm:spPr/>
      <dgm:t>
        <a:bodyPr/>
        <a:lstStyle/>
        <a:p>
          <a:endParaRPr lang="en-US"/>
        </a:p>
      </dgm:t>
    </dgm:pt>
    <dgm:pt modelId="{856DF698-E145-430E-90AA-D47D81CF149A}" type="sibTrans" cxnId="{F2DD1890-4DB6-4226-ADAA-75E12B657CBF}">
      <dgm:prSet/>
      <dgm:spPr/>
      <dgm:t>
        <a:bodyPr/>
        <a:lstStyle/>
        <a:p>
          <a:endParaRPr lang="en-US"/>
        </a:p>
      </dgm:t>
    </dgm:pt>
    <dgm:pt modelId="{90276102-D993-4588-A47D-4B2A8E38578D}" type="pres">
      <dgm:prSet presAssocID="{220F9E85-906B-40B6-9155-8008AF75C3FE}" presName="vert0" presStyleCnt="0">
        <dgm:presLayoutVars>
          <dgm:dir/>
          <dgm:animOne val="branch"/>
          <dgm:animLvl val="lvl"/>
        </dgm:presLayoutVars>
      </dgm:prSet>
      <dgm:spPr/>
    </dgm:pt>
    <dgm:pt modelId="{A714AA84-E6A3-48BB-8FA7-1C9F59CFA2B7}" type="pres">
      <dgm:prSet presAssocID="{841584A3-6D95-404C-A910-D8C12D569871}" presName="thickLine" presStyleLbl="alignNode1" presStyleIdx="0" presStyleCnt="3"/>
      <dgm:spPr/>
    </dgm:pt>
    <dgm:pt modelId="{5DDAA031-2D21-43A7-92F8-18C62598F0C9}" type="pres">
      <dgm:prSet presAssocID="{841584A3-6D95-404C-A910-D8C12D569871}" presName="horz1" presStyleCnt="0"/>
      <dgm:spPr/>
    </dgm:pt>
    <dgm:pt modelId="{756D379F-D895-4187-8FE1-36FAE0D4DDD4}" type="pres">
      <dgm:prSet presAssocID="{841584A3-6D95-404C-A910-D8C12D569871}" presName="tx1" presStyleLbl="revTx" presStyleIdx="0" presStyleCnt="3"/>
      <dgm:spPr/>
    </dgm:pt>
    <dgm:pt modelId="{F2E04825-68F6-47F7-AF11-A526D5FE7A12}" type="pres">
      <dgm:prSet presAssocID="{841584A3-6D95-404C-A910-D8C12D569871}" presName="vert1" presStyleCnt="0"/>
      <dgm:spPr/>
    </dgm:pt>
    <dgm:pt modelId="{2EE97BBE-1C93-4773-98C5-CD30128B576D}" type="pres">
      <dgm:prSet presAssocID="{9FD4C8D3-0853-4DC5-9016-F2F8A980B01B}" presName="thickLine" presStyleLbl="alignNode1" presStyleIdx="1" presStyleCnt="3"/>
      <dgm:spPr/>
    </dgm:pt>
    <dgm:pt modelId="{5D0FE1AB-C38E-4FA0-ADE5-7676E591A2F7}" type="pres">
      <dgm:prSet presAssocID="{9FD4C8D3-0853-4DC5-9016-F2F8A980B01B}" presName="horz1" presStyleCnt="0"/>
      <dgm:spPr/>
    </dgm:pt>
    <dgm:pt modelId="{92FDF21A-AB41-45BD-93EB-895936FEA7FD}" type="pres">
      <dgm:prSet presAssocID="{9FD4C8D3-0853-4DC5-9016-F2F8A980B01B}" presName="tx1" presStyleLbl="revTx" presStyleIdx="1" presStyleCnt="3"/>
      <dgm:spPr/>
    </dgm:pt>
    <dgm:pt modelId="{3BC5A7FB-9808-4A5D-8EA9-C1389D6BBDA3}" type="pres">
      <dgm:prSet presAssocID="{9FD4C8D3-0853-4DC5-9016-F2F8A980B01B}" presName="vert1" presStyleCnt="0"/>
      <dgm:spPr/>
    </dgm:pt>
    <dgm:pt modelId="{47971F51-2080-426E-A01F-14F4127FE469}" type="pres">
      <dgm:prSet presAssocID="{5C6BBA33-940A-44DE-B093-E014079CB2F3}" presName="thickLine" presStyleLbl="alignNode1" presStyleIdx="2" presStyleCnt="3"/>
      <dgm:spPr/>
    </dgm:pt>
    <dgm:pt modelId="{02231575-1CE3-4969-97D1-593FFEBC64AA}" type="pres">
      <dgm:prSet presAssocID="{5C6BBA33-940A-44DE-B093-E014079CB2F3}" presName="horz1" presStyleCnt="0"/>
      <dgm:spPr/>
    </dgm:pt>
    <dgm:pt modelId="{6AB87285-B3C7-4706-A00D-95F29A0B32A3}" type="pres">
      <dgm:prSet presAssocID="{5C6BBA33-940A-44DE-B093-E014079CB2F3}" presName="tx1" presStyleLbl="revTx" presStyleIdx="2" presStyleCnt="3"/>
      <dgm:spPr/>
    </dgm:pt>
    <dgm:pt modelId="{305112A7-F760-4F65-9AFC-CF952C05A299}" type="pres">
      <dgm:prSet presAssocID="{5C6BBA33-940A-44DE-B093-E014079CB2F3}" presName="vert1" presStyleCnt="0"/>
      <dgm:spPr/>
    </dgm:pt>
  </dgm:ptLst>
  <dgm:cxnLst>
    <dgm:cxn modelId="{CAF6C505-49AC-4899-A39E-A061A6F2495D}" type="presOf" srcId="{220F9E85-906B-40B6-9155-8008AF75C3FE}" destId="{90276102-D993-4588-A47D-4B2A8E38578D}" srcOrd="0" destOrd="0" presId="urn:microsoft.com/office/officeart/2008/layout/LinedList"/>
    <dgm:cxn modelId="{35DC033D-3588-412F-9B16-FC7D06C04842}" srcId="{220F9E85-906B-40B6-9155-8008AF75C3FE}" destId="{841584A3-6D95-404C-A910-D8C12D569871}" srcOrd="0" destOrd="0" parTransId="{93D62769-089D-43B0-9159-C2DFB19CC0AD}" sibTransId="{90C807D6-CC97-4A45-95B6-C587DC5A69AA}"/>
    <dgm:cxn modelId="{7E665250-2EA7-4C0B-994F-25FDBAAEEF7E}" srcId="{220F9E85-906B-40B6-9155-8008AF75C3FE}" destId="{9FD4C8D3-0853-4DC5-9016-F2F8A980B01B}" srcOrd="1" destOrd="0" parTransId="{648F1F8C-824D-47AA-B178-6860569EF3D8}" sibTransId="{42D2CCC4-0F66-41FE-8508-087803C4BF59}"/>
    <dgm:cxn modelId="{F2DD1890-4DB6-4226-ADAA-75E12B657CBF}" srcId="{220F9E85-906B-40B6-9155-8008AF75C3FE}" destId="{5C6BBA33-940A-44DE-B093-E014079CB2F3}" srcOrd="2" destOrd="0" parTransId="{CFD38F08-ADF0-426B-97F4-83BEE9E1D1F2}" sibTransId="{856DF698-E145-430E-90AA-D47D81CF149A}"/>
    <dgm:cxn modelId="{5090A89E-343F-4275-A43E-4336A5B24833}" type="presOf" srcId="{5C6BBA33-940A-44DE-B093-E014079CB2F3}" destId="{6AB87285-B3C7-4706-A00D-95F29A0B32A3}" srcOrd="0" destOrd="0" presId="urn:microsoft.com/office/officeart/2008/layout/LinedList"/>
    <dgm:cxn modelId="{30DE72A8-8FCB-4061-9CBD-764FCCC1C855}" type="presOf" srcId="{841584A3-6D95-404C-A910-D8C12D569871}" destId="{756D379F-D895-4187-8FE1-36FAE0D4DDD4}" srcOrd="0" destOrd="0" presId="urn:microsoft.com/office/officeart/2008/layout/LinedList"/>
    <dgm:cxn modelId="{62E810AA-E90A-46DC-8CB8-26167EB5887E}" type="presOf" srcId="{9FD4C8D3-0853-4DC5-9016-F2F8A980B01B}" destId="{92FDF21A-AB41-45BD-93EB-895936FEA7FD}" srcOrd="0" destOrd="0" presId="urn:microsoft.com/office/officeart/2008/layout/LinedList"/>
    <dgm:cxn modelId="{1FEA0641-3C60-4518-92E2-A9287C948262}" type="presParOf" srcId="{90276102-D993-4588-A47D-4B2A8E38578D}" destId="{A714AA84-E6A3-48BB-8FA7-1C9F59CFA2B7}" srcOrd="0" destOrd="0" presId="urn:microsoft.com/office/officeart/2008/layout/LinedList"/>
    <dgm:cxn modelId="{1305E3F8-1B59-4386-9C90-1969D76F3FFA}" type="presParOf" srcId="{90276102-D993-4588-A47D-4B2A8E38578D}" destId="{5DDAA031-2D21-43A7-92F8-18C62598F0C9}" srcOrd="1" destOrd="0" presId="urn:microsoft.com/office/officeart/2008/layout/LinedList"/>
    <dgm:cxn modelId="{971884A3-3606-4688-A70E-19D213022F03}" type="presParOf" srcId="{5DDAA031-2D21-43A7-92F8-18C62598F0C9}" destId="{756D379F-D895-4187-8FE1-36FAE0D4DDD4}" srcOrd="0" destOrd="0" presId="urn:microsoft.com/office/officeart/2008/layout/LinedList"/>
    <dgm:cxn modelId="{556A7A6B-471E-4559-A613-7F1B3D62FE7A}" type="presParOf" srcId="{5DDAA031-2D21-43A7-92F8-18C62598F0C9}" destId="{F2E04825-68F6-47F7-AF11-A526D5FE7A12}" srcOrd="1" destOrd="0" presId="urn:microsoft.com/office/officeart/2008/layout/LinedList"/>
    <dgm:cxn modelId="{83183F13-CBBD-4FB6-B60D-5A324DD2847F}" type="presParOf" srcId="{90276102-D993-4588-A47D-4B2A8E38578D}" destId="{2EE97BBE-1C93-4773-98C5-CD30128B576D}" srcOrd="2" destOrd="0" presId="urn:microsoft.com/office/officeart/2008/layout/LinedList"/>
    <dgm:cxn modelId="{1E5D5EDE-AF86-4B90-BC94-EF8727B993A1}" type="presParOf" srcId="{90276102-D993-4588-A47D-4B2A8E38578D}" destId="{5D0FE1AB-C38E-4FA0-ADE5-7676E591A2F7}" srcOrd="3" destOrd="0" presId="urn:microsoft.com/office/officeart/2008/layout/LinedList"/>
    <dgm:cxn modelId="{05AFB2B7-8C11-4E33-9FA7-1D276138CA6B}" type="presParOf" srcId="{5D0FE1AB-C38E-4FA0-ADE5-7676E591A2F7}" destId="{92FDF21A-AB41-45BD-93EB-895936FEA7FD}" srcOrd="0" destOrd="0" presId="urn:microsoft.com/office/officeart/2008/layout/LinedList"/>
    <dgm:cxn modelId="{F92CF850-5203-4209-87D9-228C374AD5D7}" type="presParOf" srcId="{5D0FE1AB-C38E-4FA0-ADE5-7676E591A2F7}" destId="{3BC5A7FB-9808-4A5D-8EA9-C1389D6BBDA3}" srcOrd="1" destOrd="0" presId="urn:microsoft.com/office/officeart/2008/layout/LinedList"/>
    <dgm:cxn modelId="{38C6B70D-9C3C-4901-BF8D-258E00E283F1}" type="presParOf" srcId="{90276102-D993-4588-A47D-4B2A8E38578D}" destId="{47971F51-2080-426E-A01F-14F4127FE469}" srcOrd="4" destOrd="0" presId="urn:microsoft.com/office/officeart/2008/layout/LinedList"/>
    <dgm:cxn modelId="{D2E58552-FDA9-49D6-9D64-47EA1B31B8E7}" type="presParOf" srcId="{90276102-D993-4588-A47D-4B2A8E38578D}" destId="{02231575-1CE3-4969-97D1-593FFEBC64AA}" srcOrd="5" destOrd="0" presId="urn:microsoft.com/office/officeart/2008/layout/LinedList"/>
    <dgm:cxn modelId="{80E6EF77-F341-4FED-AE51-65FE2E3E4491}" type="presParOf" srcId="{02231575-1CE3-4969-97D1-593FFEBC64AA}" destId="{6AB87285-B3C7-4706-A00D-95F29A0B32A3}" srcOrd="0" destOrd="0" presId="urn:microsoft.com/office/officeart/2008/layout/LinedList"/>
    <dgm:cxn modelId="{E8965D4A-F8AA-45AA-9E78-57752587A3AA}" type="presParOf" srcId="{02231575-1CE3-4969-97D1-593FFEBC64AA}" destId="{305112A7-F760-4F65-9AFC-CF952C05A2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534FDF-4C26-46D0-B749-A2E69CBC586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E43E068-B244-42DB-8FA4-8C3C6E43F517}">
      <dgm:prSet/>
      <dgm:spPr/>
      <dgm:t>
        <a:bodyPr/>
        <a:lstStyle/>
        <a:p>
          <a:r>
            <a:rPr lang="en-GB" dirty="0"/>
            <a:t>Did you know that pine blooms at the age of ten to fifteen?</a:t>
          </a:r>
          <a:endParaRPr lang="en-US" dirty="0"/>
        </a:p>
      </dgm:t>
    </dgm:pt>
    <dgm:pt modelId="{BCC9FEAF-1E76-4C10-9560-6AB25C211789}" type="parTrans" cxnId="{EAF8D66D-A039-4B2C-A4CC-97D7B13B71B2}">
      <dgm:prSet/>
      <dgm:spPr/>
      <dgm:t>
        <a:bodyPr/>
        <a:lstStyle/>
        <a:p>
          <a:endParaRPr lang="en-US"/>
        </a:p>
      </dgm:t>
    </dgm:pt>
    <dgm:pt modelId="{6651A407-6082-46CF-A092-B0CC3ACDC108}" type="sibTrans" cxnId="{EAF8D66D-A039-4B2C-A4CC-97D7B13B71B2}">
      <dgm:prSet/>
      <dgm:spPr/>
      <dgm:t>
        <a:bodyPr/>
        <a:lstStyle/>
        <a:p>
          <a:endParaRPr lang="en-US"/>
        </a:p>
      </dgm:t>
    </dgm:pt>
    <dgm:pt modelId="{16001DCD-4488-43C5-B851-A1E1567DAA84}">
      <dgm:prSet/>
      <dgm:spPr/>
      <dgm:t>
        <a:bodyPr/>
        <a:lstStyle/>
        <a:p>
          <a:r>
            <a:rPr lang="en-GB" dirty="0"/>
            <a:t>In addition, the fruits ripen only every second year.</a:t>
          </a:r>
          <a:endParaRPr lang="en-US" dirty="0"/>
        </a:p>
      </dgm:t>
    </dgm:pt>
    <dgm:pt modelId="{5F01C960-55DA-4F76-B6FC-A48443307A56}" type="parTrans" cxnId="{A6065753-42E8-474F-B257-958EE7414968}">
      <dgm:prSet/>
      <dgm:spPr/>
      <dgm:t>
        <a:bodyPr/>
        <a:lstStyle/>
        <a:p>
          <a:endParaRPr lang="en-US"/>
        </a:p>
      </dgm:t>
    </dgm:pt>
    <dgm:pt modelId="{40554D67-C0F7-48DB-AB73-ABA03D151408}" type="sibTrans" cxnId="{A6065753-42E8-474F-B257-958EE7414968}">
      <dgm:prSet/>
      <dgm:spPr/>
      <dgm:t>
        <a:bodyPr/>
        <a:lstStyle/>
        <a:p>
          <a:endParaRPr lang="en-US"/>
        </a:p>
      </dgm:t>
    </dgm:pt>
    <dgm:pt modelId="{728603C5-1F82-4526-BC90-38ED514EF3BD}">
      <dgm:prSet/>
      <dgm:spPr/>
      <dgm:t>
        <a:bodyPr/>
        <a:lstStyle/>
        <a:p>
          <a:r>
            <a:rPr lang="en-GB" dirty="0"/>
            <a:t>Fruits ripen in the fall from September to October.</a:t>
          </a:r>
          <a:endParaRPr lang="en-US" dirty="0"/>
        </a:p>
      </dgm:t>
    </dgm:pt>
    <dgm:pt modelId="{EB1E7FFF-C61D-4E84-A3AC-C93B45D4CA77}" type="parTrans" cxnId="{8A4A9D63-51A5-4B12-9BF0-D4A7633F4859}">
      <dgm:prSet/>
      <dgm:spPr/>
      <dgm:t>
        <a:bodyPr/>
        <a:lstStyle/>
        <a:p>
          <a:endParaRPr lang="en-US"/>
        </a:p>
      </dgm:t>
    </dgm:pt>
    <dgm:pt modelId="{36FCA147-B58B-4041-B3AC-2BC1FAE3547B}" type="sibTrans" cxnId="{8A4A9D63-51A5-4B12-9BF0-D4A7633F4859}">
      <dgm:prSet/>
      <dgm:spPr/>
      <dgm:t>
        <a:bodyPr/>
        <a:lstStyle/>
        <a:p>
          <a:endParaRPr lang="en-US"/>
        </a:p>
      </dgm:t>
    </dgm:pt>
    <dgm:pt modelId="{7DEC717C-A510-487F-9E8D-914232BAE35E}">
      <dgm:prSet/>
      <dgm:spPr/>
      <dgm:t>
        <a:bodyPr/>
        <a:lstStyle/>
        <a:p>
          <a:r>
            <a:rPr lang="en-GB" dirty="0"/>
            <a:t>From small cones at this time, seeds are formed, which initially remain hidden inside.</a:t>
          </a:r>
          <a:endParaRPr lang="en-US" dirty="0"/>
        </a:p>
      </dgm:t>
    </dgm:pt>
    <dgm:pt modelId="{40E9C071-A141-489C-9FDC-29DBF68FCF19}" type="parTrans" cxnId="{3F5BE0C1-F4C4-49CB-84DE-E276A16DDB6B}">
      <dgm:prSet/>
      <dgm:spPr/>
      <dgm:t>
        <a:bodyPr/>
        <a:lstStyle/>
        <a:p>
          <a:endParaRPr lang="en-US"/>
        </a:p>
      </dgm:t>
    </dgm:pt>
    <dgm:pt modelId="{2895E149-84F6-405E-9913-E5C60EFDCA26}" type="sibTrans" cxnId="{3F5BE0C1-F4C4-49CB-84DE-E276A16DDB6B}">
      <dgm:prSet/>
      <dgm:spPr/>
      <dgm:t>
        <a:bodyPr/>
        <a:lstStyle/>
        <a:p>
          <a:endParaRPr lang="en-US"/>
        </a:p>
      </dgm:t>
    </dgm:pt>
    <dgm:pt modelId="{458BEB49-CF55-42DD-96C2-256F5190AD7C}">
      <dgm:prSet/>
      <dgm:spPr/>
      <dgm:t>
        <a:bodyPr/>
        <a:lstStyle/>
        <a:p>
          <a:r>
            <a:rPr lang="en-GB" dirty="0"/>
            <a:t>Only when dry, the scales of the cone open and release the seeds.</a:t>
          </a:r>
          <a:endParaRPr lang="en-US" dirty="0"/>
        </a:p>
      </dgm:t>
    </dgm:pt>
    <dgm:pt modelId="{12A01073-C1B1-4F5F-808B-F6EB04AC431D}" type="parTrans" cxnId="{47D3CD18-313F-485C-923D-064413C7736C}">
      <dgm:prSet/>
      <dgm:spPr/>
      <dgm:t>
        <a:bodyPr/>
        <a:lstStyle/>
        <a:p>
          <a:endParaRPr lang="en-US"/>
        </a:p>
      </dgm:t>
    </dgm:pt>
    <dgm:pt modelId="{3028880E-1BC0-4549-A2D6-9F787B6A0D60}" type="sibTrans" cxnId="{47D3CD18-313F-485C-923D-064413C7736C}">
      <dgm:prSet/>
      <dgm:spPr/>
      <dgm:t>
        <a:bodyPr/>
        <a:lstStyle/>
        <a:p>
          <a:endParaRPr lang="en-US"/>
        </a:p>
      </dgm:t>
    </dgm:pt>
    <dgm:pt modelId="{08E5C4F1-0DC4-463A-9DC8-27F9051D4E08}">
      <dgm:prSet/>
      <dgm:spPr/>
      <dgm:t>
        <a:bodyPr/>
        <a:lstStyle/>
        <a:p>
          <a:r>
            <a:rPr lang="en-GB" dirty="0"/>
            <a:t>If we listen well, spreading the fruit, sometimes we can hear a faint crunch.</a:t>
          </a:r>
          <a:endParaRPr lang="en-US" dirty="0"/>
        </a:p>
      </dgm:t>
    </dgm:pt>
    <dgm:pt modelId="{3ECF18E0-6707-4EAD-BD1D-233053640654}" type="parTrans" cxnId="{892F4CCB-CC57-440A-A83D-A3CE5158E7E3}">
      <dgm:prSet/>
      <dgm:spPr/>
      <dgm:t>
        <a:bodyPr/>
        <a:lstStyle/>
        <a:p>
          <a:endParaRPr lang="en-US"/>
        </a:p>
      </dgm:t>
    </dgm:pt>
    <dgm:pt modelId="{CEAC02C0-F1BB-407F-80BB-729302E632F1}" type="sibTrans" cxnId="{892F4CCB-CC57-440A-A83D-A3CE5158E7E3}">
      <dgm:prSet/>
      <dgm:spPr/>
      <dgm:t>
        <a:bodyPr/>
        <a:lstStyle/>
        <a:p>
          <a:endParaRPr lang="en-US"/>
        </a:p>
      </dgm:t>
    </dgm:pt>
    <dgm:pt modelId="{E540EED7-4D2C-476E-B215-B34B629EAB26}">
      <dgm:prSet/>
      <dgm:spPr/>
      <dgm:t>
        <a:bodyPr/>
        <a:lstStyle/>
        <a:p>
          <a:r>
            <a:rPr lang="en-GB" dirty="0"/>
            <a:t>Either the cones remain on the tree after dropping the seeds, or they also fall to the ground.</a:t>
          </a:r>
          <a:endParaRPr lang="en-US" dirty="0"/>
        </a:p>
      </dgm:t>
    </dgm:pt>
    <dgm:pt modelId="{3759BFB1-6039-4CAC-BD69-001631AB1155}" type="parTrans" cxnId="{BEE2F57A-62A5-4B30-ADC0-0458545ED678}">
      <dgm:prSet/>
      <dgm:spPr/>
      <dgm:t>
        <a:bodyPr/>
        <a:lstStyle/>
        <a:p>
          <a:endParaRPr lang="en-US"/>
        </a:p>
      </dgm:t>
    </dgm:pt>
    <dgm:pt modelId="{B3ED6776-49B1-4069-8106-AEB83E791975}" type="sibTrans" cxnId="{BEE2F57A-62A5-4B30-ADC0-0458545ED678}">
      <dgm:prSet/>
      <dgm:spPr/>
      <dgm:t>
        <a:bodyPr/>
        <a:lstStyle/>
        <a:p>
          <a:endParaRPr lang="en-US"/>
        </a:p>
      </dgm:t>
    </dgm:pt>
    <dgm:pt modelId="{9594605B-EE3C-47B8-9C7E-E74C257B40D4}" type="pres">
      <dgm:prSet presAssocID="{5B534FDF-4C26-46D0-B749-A2E69CBC5863}" presName="vert0" presStyleCnt="0">
        <dgm:presLayoutVars>
          <dgm:dir/>
          <dgm:animOne val="branch"/>
          <dgm:animLvl val="lvl"/>
        </dgm:presLayoutVars>
      </dgm:prSet>
      <dgm:spPr/>
    </dgm:pt>
    <dgm:pt modelId="{FF30A915-19E6-40E4-8255-88A6DBA5C791}" type="pres">
      <dgm:prSet presAssocID="{6E43E068-B244-42DB-8FA4-8C3C6E43F517}" presName="thickLine" presStyleLbl="alignNode1" presStyleIdx="0" presStyleCnt="7"/>
      <dgm:spPr/>
    </dgm:pt>
    <dgm:pt modelId="{7316CEA9-BF37-461A-B5F9-C7464CF1960F}" type="pres">
      <dgm:prSet presAssocID="{6E43E068-B244-42DB-8FA4-8C3C6E43F517}" presName="horz1" presStyleCnt="0"/>
      <dgm:spPr/>
    </dgm:pt>
    <dgm:pt modelId="{AC419F2B-85EC-4B30-A773-F31CCD570C32}" type="pres">
      <dgm:prSet presAssocID="{6E43E068-B244-42DB-8FA4-8C3C6E43F517}" presName="tx1" presStyleLbl="revTx" presStyleIdx="0" presStyleCnt="7"/>
      <dgm:spPr/>
    </dgm:pt>
    <dgm:pt modelId="{789318C7-E497-48A4-A5EC-34CE3E7789DE}" type="pres">
      <dgm:prSet presAssocID="{6E43E068-B244-42DB-8FA4-8C3C6E43F517}" presName="vert1" presStyleCnt="0"/>
      <dgm:spPr/>
    </dgm:pt>
    <dgm:pt modelId="{88E61702-0C00-46DE-B0F4-F366E41B1BFB}" type="pres">
      <dgm:prSet presAssocID="{16001DCD-4488-43C5-B851-A1E1567DAA84}" presName="thickLine" presStyleLbl="alignNode1" presStyleIdx="1" presStyleCnt="7"/>
      <dgm:spPr/>
    </dgm:pt>
    <dgm:pt modelId="{A6733D43-FE6C-4868-8063-33039872B1D6}" type="pres">
      <dgm:prSet presAssocID="{16001DCD-4488-43C5-B851-A1E1567DAA84}" presName="horz1" presStyleCnt="0"/>
      <dgm:spPr/>
    </dgm:pt>
    <dgm:pt modelId="{367CA6D2-A66A-4ED6-A410-6730058D0DC6}" type="pres">
      <dgm:prSet presAssocID="{16001DCD-4488-43C5-B851-A1E1567DAA84}" presName="tx1" presStyleLbl="revTx" presStyleIdx="1" presStyleCnt="7"/>
      <dgm:spPr/>
    </dgm:pt>
    <dgm:pt modelId="{78A8C228-6040-4ED4-AA06-124938A5A13F}" type="pres">
      <dgm:prSet presAssocID="{16001DCD-4488-43C5-B851-A1E1567DAA84}" presName="vert1" presStyleCnt="0"/>
      <dgm:spPr/>
    </dgm:pt>
    <dgm:pt modelId="{33131740-69E9-43CF-8029-C86218E90613}" type="pres">
      <dgm:prSet presAssocID="{728603C5-1F82-4526-BC90-38ED514EF3BD}" presName="thickLine" presStyleLbl="alignNode1" presStyleIdx="2" presStyleCnt="7"/>
      <dgm:spPr/>
    </dgm:pt>
    <dgm:pt modelId="{16FA7995-22C1-4FFC-9A06-28E4C6417249}" type="pres">
      <dgm:prSet presAssocID="{728603C5-1F82-4526-BC90-38ED514EF3BD}" presName="horz1" presStyleCnt="0"/>
      <dgm:spPr/>
    </dgm:pt>
    <dgm:pt modelId="{F0AA6E4B-DEE4-4696-A0D3-A70597EB8E40}" type="pres">
      <dgm:prSet presAssocID="{728603C5-1F82-4526-BC90-38ED514EF3BD}" presName="tx1" presStyleLbl="revTx" presStyleIdx="2" presStyleCnt="7"/>
      <dgm:spPr/>
    </dgm:pt>
    <dgm:pt modelId="{491694D6-D48C-4060-A468-35CC0E62E9E4}" type="pres">
      <dgm:prSet presAssocID="{728603C5-1F82-4526-BC90-38ED514EF3BD}" presName="vert1" presStyleCnt="0"/>
      <dgm:spPr/>
    </dgm:pt>
    <dgm:pt modelId="{527896B5-50D2-40BC-AE6C-340613B7F47E}" type="pres">
      <dgm:prSet presAssocID="{7DEC717C-A510-487F-9E8D-914232BAE35E}" presName="thickLine" presStyleLbl="alignNode1" presStyleIdx="3" presStyleCnt="7"/>
      <dgm:spPr/>
    </dgm:pt>
    <dgm:pt modelId="{BE9C1CFE-5EE7-4E86-8566-384867CDAA6E}" type="pres">
      <dgm:prSet presAssocID="{7DEC717C-A510-487F-9E8D-914232BAE35E}" presName="horz1" presStyleCnt="0"/>
      <dgm:spPr/>
    </dgm:pt>
    <dgm:pt modelId="{63F039B9-AC0E-49EC-A7ED-F881627C02A0}" type="pres">
      <dgm:prSet presAssocID="{7DEC717C-A510-487F-9E8D-914232BAE35E}" presName="tx1" presStyleLbl="revTx" presStyleIdx="3" presStyleCnt="7"/>
      <dgm:spPr/>
    </dgm:pt>
    <dgm:pt modelId="{EEA70C06-5947-4DE4-955C-854E5729E312}" type="pres">
      <dgm:prSet presAssocID="{7DEC717C-A510-487F-9E8D-914232BAE35E}" presName="vert1" presStyleCnt="0"/>
      <dgm:spPr/>
    </dgm:pt>
    <dgm:pt modelId="{B090266C-5656-4BCB-A14D-5BDF0DE2AF3F}" type="pres">
      <dgm:prSet presAssocID="{458BEB49-CF55-42DD-96C2-256F5190AD7C}" presName="thickLine" presStyleLbl="alignNode1" presStyleIdx="4" presStyleCnt="7"/>
      <dgm:spPr/>
    </dgm:pt>
    <dgm:pt modelId="{A5E02A3E-3D60-41C3-9AE2-0413B3B366EA}" type="pres">
      <dgm:prSet presAssocID="{458BEB49-CF55-42DD-96C2-256F5190AD7C}" presName="horz1" presStyleCnt="0"/>
      <dgm:spPr/>
    </dgm:pt>
    <dgm:pt modelId="{17C0B65C-C839-4CC4-8BEC-0EBA20ED8CE5}" type="pres">
      <dgm:prSet presAssocID="{458BEB49-CF55-42DD-96C2-256F5190AD7C}" presName="tx1" presStyleLbl="revTx" presStyleIdx="4" presStyleCnt="7"/>
      <dgm:spPr/>
    </dgm:pt>
    <dgm:pt modelId="{8E69875E-F8B3-4272-9D76-638CB188C725}" type="pres">
      <dgm:prSet presAssocID="{458BEB49-CF55-42DD-96C2-256F5190AD7C}" presName="vert1" presStyleCnt="0"/>
      <dgm:spPr/>
    </dgm:pt>
    <dgm:pt modelId="{A9774CBF-6FD0-43E3-BC18-6F284CF41677}" type="pres">
      <dgm:prSet presAssocID="{08E5C4F1-0DC4-463A-9DC8-27F9051D4E08}" presName="thickLine" presStyleLbl="alignNode1" presStyleIdx="5" presStyleCnt="7"/>
      <dgm:spPr/>
    </dgm:pt>
    <dgm:pt modelId="{B7E866D4-52A3-4CC8-A6B9-639F66B1545A}" type="pres">
      <dgm:prSet presAssocID="{08E5C4F1-0DC4-463A-9DC8-27F9051D4E08}" presName="horz1" presStyleCnt="0"/>
      <dgm:spPr/>
    </dgm:pt>
    <dgm:pt modelId="{29F8C0DB-3038-4283-9F10-747A731E461D}" type="pres">
      <dgm:prSet presAssocID="{08E5C4F1-0DC4-463A-9DC8-27F9051D4E08}" presName="tx1" presStyleLbl="revTx" presStyleIdx="5" presStyleCnt="7"/>
      <dgm:spPr/>
    </dgm:pt>
    <dgm:pt modelId="{C93B6E1D-9A10-47CF-8C37-F1A3A69395FB}" type="pres">
      <dgm:prSet presAssocID="{08E5C4F1-0DC4-463A-9DC8-27F9051D4E08}" presName="vert1" presStyleCnt="0"/>
      <dgm:spPr/>
    </dgm:pt>
    <dgm:pt modelId="{AC56395B-89A1-4308-8810-9C68C40F9BF5}" type="pres">
      <dgm:prSet presAssocID="{E540EED7-4D2C-476E-B215-B34B629EAB26}" presName="thickLine" presStyleLbl="alignNode1" presStyleIdx="6" presStyleCnt="7"/>
      <dgm:spPr/>
    </dgm:pt>
    <dgm:pt modelId="{948A0B29-2B9B-48EA-B5BE-C63E8AD1C09A}" type="pres">
      <dgm:prSet presAssocID="{E540EED7-4D2C-476E-B215-B34B629EAB26}" presName="horz1" presStyleCnt="0"/>
      <dgm:spPr/>
    </dgm:pt>
    <dgm:pt modelId="{4DB106D1-EC33-46BD-A771-1ADB3BC6B872}" type="pres">
      <dgm:prSet presAssocID="{E540EED7-4D2C-476E-B215-B34B629EAB26}" presName="tx1" presStyleLbl="revTx" presStyleIdx="6" presStyleCnt="7"/>
      <dgm:spPr/>
    </dgm:pt>
    <dgm:pt modelId="{1A6F176D-D780-461F-9CD6-F3FC2C321677}" type="pres">
      <dgm:prSet presAssocID="{E540EED7-4D2C-476E-B215-B34B629EAB26}" presName="vert1" presStyleCnt="0"/>
      <dgm:spPr/>
    </dgm:pt>
  </dgm:ptLst>
  <dgm:cxnLst>
    <dgm:cxn modelId="{47D3CD18-313F-485C-923D-064413C7736C}" srcId="{5B534FDF-4C26-46D0-B749-A2E69CBC5863}" destId="{458BEB49-CF55-42DD-96C2-256F5190AD7C}" srcOrd="4" destOrd="0" parTransId="{12A01073-C1B1-4F5F-808B-F6EB04AC431D}" sibTransId="{3028880E-1BC0-4549-A2D6-9F787B6A0D60}"/>
    <dgm:cxn modelId="{8A4A9D63-51A5-4B12-9BF0-D4A7633F4859}" srcId="{5B534FDF-4C26-46D0-B749-A2E69CBC5863}" destId="{728603C5-1F82-4526-BC90-38ED514EF3BD}" srcOrd="2" destOrd="0" parTransId="{EB1E7FFF-C61D-4E84-A3AC-C93B45D4CA77}" sibTransId="{36FCA147-B58B-4041-B3AC-2BC1FAE3547B}"/>
    <dgm:cxn modelId="{EAF8D66D-A039-4B2C-A4CC-97D7B13B71B2}" srcId="{5B534FDF-4C26-46D0-B749-A2E69CBC5863}" destId="{6E43E068-B244-42DB-8FA4-8C3C6E43F517}" srcOrd="0" destOrd="0" parTransId="{BCC9FEAF-1E76-4C10-9560-6AB25C211789}" sibTransId="{6651A407-6082-46CF-A092-B0CC3ACDC108}"/>
    <dgm:cxn modelId="{A6065753-42E8-474F-B257-958EE7414968}" srcId="{5B534FDF-4C26-46D0-B749-A2E69CBC5863}" destId="{16001DCD-4488-43C5-B851-A1E1567DAA84}" srcOrd="1" destOrd="0" parTransId="{5F01C960-55DA-4F76-B6FC-A48443307A56}" sibTransId="{40554D67-C0F7-48DB-AB73-ABA03D151408}"/>
    <dgm:cxn modelId="{BEE2F57A-62A5-4B30-ADC0-0458545ED678}" srcId="{5B534FDF-4C26-46D0-B749-A2E69CBC5863}" destId="{E540EED7-4D2C-476E-B215-B34B629EAB26}" srcOrd="6" destOrd="0" parTransId="{3759BFB1-6039-4CAC-BD69-001631AB1155}" sibTransId="{B3ED6776-49B1-4069-8106-AEB83E791975}"/>
    <dgm:cxn modelId="{ECEFBA7D-C591-4C20-94FB-7728257EEA72}" type="presOf" srcId="{16001DCD-4488-43C5-B851-A1E1567DAA84}" destId="{367CA6D2-A66A-4ED6-A410-6730058D0DC6}" srcOrd="0" destOrd="0" presId="urn:microsoft.com/office/officeart/2008/layout/LinedList"/>
    <dgm:cxn modelId="{7E088BA9-993E-4091-BD75-D27B6E4AC414}" type="presOf" srcId="{E540EED7-4D2C-476E-B215-B34B629EAB26}" destId="{4DB106D1-EC33-46BD-A771-1ADB3BC6B872}" srcOrd="0" destOrd="0" presId="urn:microsoft.com/office/officeart/2008/layout/LinedList"/>
    <dgm:cxn modelId="{6641EFAC-77A3-4F99-929F-E797C13C47D5}" type="presOf" srcId="{5B534FDF-4C26-46D0-B749-A2E69CBC5863}" destId="{9594605B-EE3C-47B8-9C7E-E74C257B40D4}" srcOrd="0" destOrd="0" presId="urn:microsoft.com/office/officeart/2008/layout/LinedList"/>
    <dgm:cxn modelId="{96F621BE-F09D-4339-9356-4CE5FFB74CE1}" type="presOf" srcId="{728603C5-1F82-4526-BC90-38ED514EF3BD}" destId="{F0AA6E4B-DEE4-4696-A0D3-A70597EB8E40}" srcOrd="0" destOrd="0" presId="urn:microsoft.com/office/officeart/2008/layout/LinedList"/>
    <dgm:cxn modelId="{3F5BE0C1-F4C4-49CB-84DE-E276A16DDB6B}" srcId="{5B534FDF-4C26-46D0-B749-A2E69CBC5863}" destId="{7DEC717C-A510-487F-9E8D-914232BAE35E}" srcOrd="3" destOrd="0" parTransId="{40E9C071-A141-489C-9FDC-29DBF68FCF19}" sibTransId="{2895E149-84F6-405E-9913-E5C60EFDCA26}"/>
    <dgm:cxn modelId="{6D540AC6-E9F9-48B5-A3AD-472B283745D2}" type="presOf" srcId="{08E5C4F1-0DC4-463A-9DC8-27F9051D4E08}" destId="{29F8C0DB-3038-4283-9F10-747A731E461D}" srcOrd="0" destOrd="0" presId="urn:microsoft.com/office/officeart/2008/layout/LinedList"/>
    <dgm:cxn modelId="{892F4CCB-CC57-440A-A83D-A3CE5158E7E3}" srcId="{5B534FDF-4C26-46D0-B749-A2E69CBC5863}" destId="{08E5C4F1-0DC4-463A-9DC8-27F9051D4E08}" srcOrd="5" destOrd="0" parTransId="{3ECF18E0-6707-4EAD-BD1D-233053640654}" sibTransId="{CEAC02C0-F1BB-407F-80BB-729302E632F1}"/>
    <dgm:cxn modelId="{45E44CE9-4BD3-4F4B-9BA6-E048CA7005E2}" type="presOf" srcId="{458BEB49-CF55-42DD-96C2-256F5190AD7C}" destId="{17C0B65C-C839-4CC4-8BEC-0EBA20ED8CE5}" srcOrd="0" destOrd="0" presId="urn:microsoft.com/office/officeart/2008/layout/LinedList"/>
    <dgm:cxn modelId="{A0F064F8-B224-4070-A8EF-ACD9142BC3EA}" type="presOf" srcId="{7DEC717C-A510-487F-9E8D-914232BAE35E}" destId="{63F039B9-AC0E-49EC-A7ED-F881627C02A0}" srcOrd="0" destOrd="0" presId="urn:microsoft.com/office/officeart/2008/layout/LinedList"/>
    <dgm:cxn modelId="{1A4EAFFB-317E-4B9A-89BC-F105FA7F91D8}" type="presOf" srcId="{6E43E068-B244-42DB-8FA4-8C3C6E43F517}" destId="{AC419F2B-85EC-4B30-A773-F31CCD570C32}" srcOrd="0" destOrd="0" presId="urn:microsoft.com/office/officeart/2008/layout/LinedList"/>
    <dgm:cxn modelId="{3FB53A3C-CF34-41C6-B950-5543DC4A79AE}" type="presParOf" srcId="{9594605B-EE3C-47B8-9C7E-E74C257B40D4}" destId="{FF30A915-19E6-40E4-8255-88A6DBA5C791}" srcOrd="0" destOrd="0" presId="urn:microsoft.com/office/officeart/2008/layout/LinedList"/>
    <dgm:cxn modelId="{4953C62B-C838-4BEA-9985-C97603B76F6D}" type="presParOf" srcId="{9594605B-EE3C-47B8-9C7E-E74C257B40D4}" destId="{7316CEA9-BF37-461A-B5F9-C7464CF1960F}" srcOrd="1" destOrd="0" presId="urn:microsoft.com/office/officeart/2008/layout/LinedList"/>
    <dgm:cxn modelId="{AC964FF2-2CC0-4CE0-9D4B-C51DB17BCC5F}" type="presParOf" srcId="{7316CEA9-BF37-461A-B5F9-C7464CF1960F}" destId="{AC419F2B-85EC-4B30-A773-F31CCD570C32}" srcOrd="0" destOrd="0" presId="urn:microsoft.com/office/officeart/2008/layout/LinedList"/>
    <dgm:cxn modelId="{01C4A895-1A8C-4FDC-9FBE-479E8506C074}" type="presParOf" srcId="{7316CEA9-BF37-461A-B5F9-C7464CF1960F}" destId="{789318C7-E497-48A4-A5EC-34CE3E7789DE}" srcOrd="1" destOrd="0" presId="urn:microsoft.com/office/officeart/2008/layout/LinedList"/>
    <dgm:cxn modelId="{1AF53E3F-1AB4-4A00-B5E8-398E0039CBC8}" type="presParOf" srcId="{9594605B-EE3C-47B8-9C7E-E74C257B40D4}" destId="{88E61702-0C00-46DE-B0F4-F366E41B1BFB}" srcOrd="2" destOrd="0" presId="urn:microsoft.com/office/officeart/2008/layout/LinedList"/>
    <dgm:cxn modelId="{9BB740D6-6372-40A5-9738-2D6929B00CE6}" type="presParOf" srcId="{9594605B-EE3C-47B8-9C7E-E74C257B40D4}" destId="{A6733D43-FE6C-4868-8063-33039872B1D6}" srcOrd="3" destOrd="0" presId="urn:microsoft.com/office/officeart/2008/layout/LinedList"/>
    <dgm:cxn modelId="{08D12D20-115F-44C1-A391-CF196D2D6930}" type="presParOf" srcId="{A6733D43-FE6C-4868-8063-33039872B1D6}" destId="{367CA6D2-A66A-4ED6-A410-6730058D0DC6}" srcOrd="0" destOrd="0" presId="urn:microsoft.com/office/officeart/2008/layout/LinedList"/>
    <dgm:cxn modelId="{CD8F6838-70C6-4EB5-8656-48B2933D1D31}" type="presParOf" srcId="{A6733D43-FE6C-4868-8063-33039872B1D6}" destId="{78A8C228-6040-4ED4-AA06-124938A5A13F}" srcOrd="1" destOrd="0" presId="urn:microsoft.com/office/officeart/2008/layout/LinedList"/>
    <dgm:cxn modelId="{10624531-E6BD-4A79-A0B0-3A74FC17BDE4}" type="presParOf" srcId="{9594605B-EE3C-47B8-9C7E-E74C257B40D4}" destId="{33131740-69E9-43CF-8029-C86218E90613}" srcOrd="4" destOrd="0" presId="urn:microsoft.com/office/officeart/2008/layout/LinedList"/>
    <dgm:cxn modelId="{E9ECA2DF-8393-43DD-B243-6B9B3C932DCF}" type="presParOf" srcId="{9594605B-EE3C-47B8-9C7E-E74C257B40D4}" destId="{16FA7995-22C1-4FFC-9A06-28E4C6417249}" srcOrd="5" destOrd="0" presId="urn:microsoft.com/office/officeart/2008/layout/LinedList"/>
    <dgm:cxn modelId="{BD8B6E34-F06B-4611-8FD8-747A2A47F79B}" type="presParOf" srcId="{16FA7995-22C1-4FFC-9A06-28E4C6417249}" destId="{F0AA6E4B-DEE4-4696-A0D3-A70597EB8E40}" srcOrd="0" destOrd="0" presId="urn:microsoft.com/office/officeart/2008/layout/LinedList"/>
    <dgm:cxn modelId="{D48D8420-E29A-4643-A734-8A24A30D2539}" type="presParOf" srcId="{16FA7995-22C1-4FFC-9A06-28E4C6417249}" destId="{491694D6-D48C-4060-A468-35CC0E62E9E4}" srcOrd="1" destOrd="0" presId="urn:microsoft.com/office/officeart/2008/layout/LinedList"/>
    <dgm:cxn modelId="{910E1B61-A1A1-4910-BADD-20D31F90FC2D}" type="presParOf" srcId="{9594605B-EE3C-47B8-9C7E-E74C257B40D4}" destId="{527896B5-50D2-40BC-AE6C-340613B7F47E}" srcOrd="6" destOrd="0" presId="urn:microsoft.com/office/officeart/2008/layout/LinedList"/>
    <dgm:cxn modelId="{E553A0A2-45BA-4FB2-84C2-6F30B943CFA0}" type="presParOf" srcId="{9594605B-EE3C-47B8-9C7E-E74C257B40D4}" destId="{BE9C1CFE-5EE7-4E86-8566-384867CDAA6E}" srcOrd="7" destOrd="0" presId="urn:microsoft.com/office/officeart/2008/layout/LinedList"/>
    <dgm:cxn modelId="{524B6615-65C4-46DA-9C16-9D42F1CE9957}" type="presParOf" srcId="{BE9C1CFE-5EE7-4E86-8566-384867CDAA6E}" destId="{63F039B9-AC0E-49EC-A7ED-F881627C02A0}" srcOrd="0" destOrd="0" presId="urn:microsoft.com/office/officeart/2008/layout/LinedList"/>
    <dgm:cxn modelId="{8347CBA3-A182-4A6B-8626-1268757CA937}" type="presParOf" srcId="{BE9C1CFE-5EE7-4E86-8566-384867CDAA6E}" destId="{EEA70C06-5947-4DE4-955C-854E5729E312}" srcOrd="1" destOrd="0" presId="urn:microsoft.com/office/officeart/2008/layout/LinedList"/>
    <dgm:cxn modelId="{4541E962-5B46-4F3A-AA50-EEC63D5ED84B}" type="presParOf" srcId="{9594605B-EE3C-47B8-9C7E-E74C257B40D4}" destId="{B090266C-5656-4BCB-A14D-5BDF0DE2AF3F}" srcOrd="8" destOrd="0" presId="urn:microsoft.com/office/officeart/2008/layout/LinedList"/>
    <dgm:cxn modelId="{D4D54570-C65A-4E5D-A6BE-7880A7F17F0D}" type="presParOf" srcId="{9594605B-EE3C-47B8-9C7E-E74C257B40D4}" destId="{A5E02A3E-3D60-41C3-9AE2-0413B3B366EA}" srcOrd="9" destOrd="0" presId="urn:microsoft.com/office/officeart/2008/layout/LinedList"/>
    <dgm:cxn modelId="{6A64C2BA-6965-4F27-96DF-7BECF24915BD}" type="presParOf" srcId="{A5E02A3E-3D60-41C3-9AE2-0413B3B366EA}" destId="{17C0B65C-C839-4CC4-8BEC-0EBA20ED8CE5}" srcOrd="0" destOrd="0" presId="urn:microsoft.com/office/officeart/2008/layout/LinedList"/>
    <dgm:cxn modelId="{1891C3EB-34AB-45D1-ABF1-384A13F8F475}" type="presParOf" srcId="{A5E02A3E-3D60-41C3-9AE2-0413B3B366EA}" destId="{8E69875E-F8B3-4272-9D76-638CB188C725}" srcOrd="1" destOrd="0" presId="urn:microsoft.com/office/officeart/2008/layout/LinedList"/>
    <dgm:cxn modelId="{07371530-AE95-46DD-B500-8FF26EE5C685}" type="presParOf" srcId="{9594605B-EE3C-47B8-9C7E-E74C257B40D4}" destId="{A9774CBF-6FD0-43E3-BC18-6F284CF41677}" srcOrd="10" destOrd="0" presId="urn:microsoft.com/office/officeart/2008/layout/LinedList"/>
    <dgm:cxn modelId="{AD4E4EF1-3CA3-4DA7-9D76-18C1BF45CF41}" type="presParOf" srcId="{9594605B-EE3C-47B8-9C7E-E74C257B40D4}" destId="{B7E866D4-52A3-4CC8-A6B9-639F66B1545A}" srcOrd="11" destOrd="0" presId="urn:microsoft.com/office/officeart/2008/layout/LinedList"/>
    <dgm:cxn modelId="{AB3E409B-43B1-4A2E-9B4B-5C5328E4635F}" type="presParOf" srcId="{B7E866D4-52A3-4CC8-A6B9-639F66B1545A}" destId="{29F8C0DB-3038-4283-9F10-747A731E461D}" srcOrd="0" destOrd="0" presId="urn:microsoft.com/office/officeart/2008/layout/LinedList"/>
    <dgm:cxn modelId="{814626D4-AD2C-4A7E-8E8E-C12451BD8C56}" type="presParOf" srcId="{B7E866D4-52A3-4CC8-A6B9-639F66B1545A}" destId="{C93B6E1D-9A10-47CF-8C37-F1A3A69395FB}" srcOrd="1" destOrd="0" presId="urn:microsoft.com/office/officeart/2008/layout/LinedList"/>
    <dgm:cxn modelId="{DB2E67EC-ADA2-4268-8165-28D36FC68EE9}" type="presParOf" srcId="{9594605B-EE3C-47B8-9C7E-E74C257B40D4}" destId="{AC56395B-89A1-4308-8810-9C68C40F9BF5}" srcOrd="12" destOrd="0" presId="urn:microsoft.com/office/officeart/2008/layout/LinedList"/>
    <dgm:cxn modelId="{84A1E70C-5F2F-4DF0-A65F-083AFB6C77D3}" type="presParOf" srcId="{9594605B-EE3C-47B8-9C7E-E74C257B40D4}" destId="{948A0B29-2B9B-48EA-B5BE-C63E8AD1C09A}" srcOrd="13" destOrd="0" presId="urn:microsoft.com/office/officeart/2008/layout/LinedList"/>
    <dgm:cxn modelId="{157056DC-6B53-4220-BE6F-D8CE9A9CA8AF}" type="presParOf" srcId="{948A0B29-2B9B-48EA-B5BE-C63E8AD1C09A}" destId="{4DB106D1-EC33-46BD-A771-1ADB3BC6B872}" srcOrd="0" destOrd="0" presId="urn:microsoft.com/office/officeart/2008/layout/LinedList"/>
    <dgm:cxn modelId="{20EA1BD0-46D4-4F6C-86D4-0AC0B5A2E8A1}" type="presParOf" srcId="{948A0B29-2B9B-48EA-B5BE-C63E8AD1C09A}" destId="{1A6F176D-D780-461F-9CD6-F3FC2C3216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4AA84-E6A3-48BB-8FA7-1C9F59CFA2B7}">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D379F-D895-4187-8FE1-36FAE0D4DDD4}">
      <dsp:nvSpPr>
        <dsp:cNvPr id="0" name=""/>
        <dsp:cNvSpPr/>
      </dsp:nvSpPr>
      <dsp:spPr>
        <a:xfrm>
          <a:off x="0" y="2209"/>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Chestnuts are leaf-throwing or evergreen trees and shrubs, depending on the species, grow from small bushes 2 m high, large trees up to 40 m high.</a:t>
          </a:r>
          <a:endParaRPr lang="en-US" sz="2600" kern="1200" dirty="0"/>
        </a:p>
      </dsp:txBody>
      <dsp:txXfrm>
        <a:off x="0" y="2209"/>
        <a:ext cx="8229600" cy="1507181"/>
      </dsp:txXfrm>
    </dsp:sp>
    <dsp:sp modelId="{2EE97BBE-1C93-4773-98C5-CD30128B576D}">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FDF21A-AB41-45BD-93EB-895936FEA7FD}">
      <dsp:nvSpPr>
        <dsp:cNvPr id="0" name=""/>
        <dsp:cNvSpPr/>
      </dsp:nvSpPr>
      <dsp:spPr>
        <a:xfrm>
          <a:off x="0" y="1509390"/>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The leaves are large, consisting of 5–11 smaller petioles. The rings are concentrated in whiskers.</a:t>
          </a:r>
          <a:endParaRPr lang="en-US" sz="2600" kern="1200" dirty="0"/>
        </a:p>
      </dsp:txBody>
      <dsp:txXfrm>
        <a:off x="0" y="1509390"/>
        <a:ext cx="8229600" cy="1507181"/>
      </dsp:txXfrm>
    </dsp:sp>
    <dsp:sp modelId="{47971F51-2080-426E-A01F-14F4127FE469}">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87285-B3C7-4706-A00D-95F29A0B32A3}">
      <dsp:nvSpPr>
        <dsp:cNvPr id="0" name=""/>
        <dsp:cNvSpPr/>
      </dsp:nvSpPr>
      <dsp:spPr>
        <a:xfrm>
          <a:off x="0" y="3016572"/>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The chestnut fruit is spherical or ovoid in shape, prickly, otherwise it is a box, when opened inside of which we will find large, spherical brown seeds with a diameter of 2-7 cm.</a:t>
          </a:r>
          <a:endParaRPr lang="en-US" sz="2600" kern="1200" dirty="0"/>
        </a:p>
      </dsp:txBody>
      <dsp:txXfrm>
        <a:off x="0" y="3016572"/>
        <a:ext cx="8229600" cy="1507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0A915-19E6-40E4-8255-88A6DBA5C791}">
      <dsp:nvSpPr>
        <dsp:cNvPr id="0" name=""/>
        <dsp:cNvSpPr/>
      </dsp:nvSpPr>
      <dsp:spPr>
        <a:xfrm>
          <a:off x="0" y="55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19F2B-85EC-4B30-A773-F31CCD570C32}">
      <dsp:nvSpPr>
        <dsp:cNvPr id="0" name=""/>
        <dsp:cNvSpPr/>
      </dsp:nvSpPr>
      <dsp:spPr>
        <a:xfrm>
          <a:off x="0" y="552"/>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Did you know that pine blooms at the age of ten to fifteen?</a:t>
          </a:r>
          <a:endParaRPr lang="en-US" sz="1800" kern="1200" dirty="0"/>
        </a:p>
      </dsp:txBody>
      <dsp:txXfrm>
        <a:off x="0" y="552"/>
        <a:ext cx="8229600" cy="646408"/>
      </dsp:txXfrm>
    </dsp:sp>
    <dsp:sp modelId="{88E61702-0C00-46DE-B0F4-F366E41B1BFB}">
      <dsp:nvSpPr>
        <dsp:cNvPr id="0" name=""/>
        <dsp:cNvSpPr/>
      </dsp:nvSpPr>
      <dsp:spPr>
        <a:xfrm>
          <a:off x="0" y="64696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CA6D2-A66A-4ED6-A410-6730058D0DC6}">
      <dsp:nvSpPr>
        <dsp:cNvPr id="0" name=""/>
        <dsp:cNvSpPr/>
      </dsp:nvSpPr>
      <dsp:spPr>
        <a:xfrm>
          <a:off x="0" y="646960"/>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In addition, the fruits ripen only every second year.</a:t>
          </a:r>
          <a:endParaRPr lang="en-US" sz="1800" kern="1200" dirty="0"/>
        </a:p>
      </dsp:txBody>
      <dsp:txXfrm>
        <a:off x="0" y="646960"/>
        <a:ext cx="8229600" cy="646408"/>
      </dsp:txXfrm>
    </dsp:sp>
    <dsp:sp modelId="{33131740-69E9-43CF-8029-C86218E90613}">
      <dsp:nvSpPr>
        <dsp:cNvPr id="0" name=""/>
        <dsp:cNvSpPr/>
      </dsp:nvSpPr>
      <dsp:spPr>
        <a:xfrm>
          <a:off x="0" y="129336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A6E4B-DEE4-4696-A0D3-A70597EB8E40}">
      <dsp:nvSpPr>
        <dsp:cNvPr id="0" name=""/>
        <dsp:cNvSpPr/>
      </dsp:nvSpPr>
      <dsp:spPr>
        <a:xfrm>
          <a:off x="0" y="1293369"/>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Fruits ripen in the fall from September to October.</a:t>
          </a:r>
          <a:endParaRPr lang="en-US" sz="1800" kern="1200" dirty="0"/>
        </a:p>
      </dsp:txBody>
      <dsp:txXfrm>
        <a:off x="0" y="1293369"/>
        <a:ext cx="8229600" cy="646408"/>
      </dsp:txXfrm>
    </dsp:sp>
    <dsp:sp modelId="{527896B5-50D2-40BC-AE6C-340613B7F47E}">
      <dsp:nvSpPr>
        <dsp:cNvPr id="0" name=""/>
        <dsp:cNvSpPr/>
      </dsp:nvSpPr>
      <dsp:spPr>
        <a:xfrm>
          <a:off x="0" y="1939777"/>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039B9-AC0E-49EC-A7ED-F881627C02A0}">
      <dsp:nvSpPr>
        <dsp:cNvPr id="0" name=""/>
        <dsp:cNvSpPr/>
      </dsp:nvSpPr>
      <dsp:spPr>
        <a:xfrm>
          <a:off x="0" y="1939777"/>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From small cones at this time, seeds are formed, which initially remain hidden inside.</a:t>
          </a:r>
          <a:endParaRPr lang="en-US" sz="1800" kern="1200" dirty="0"/>
        </a:p>
      </dsp:txBody>
      <dsp:txXfrm>
        <a:off x="0" y="1939777"/>
        <a:ext cx="8229600" cy="646408"/>
      </dsp:txXfrm>
    </dsp:sp>
    <dsp:sp modelId="{B090266C-5656-4BCB-A14D-5BDF0DE2AF3F}">
      <dsp:nvSpPr>
        <dsp:cNvPr id="0" name=""/>
        <dsp:cNvSpPr/>
      </dsp:nvSpPr>
      <dsp:spPr>
        <a:xfrm>
          <a:off x="0" y="2586185"/>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0B65C-C839-4CC4-8BEC-0EBA20ED8CE5}">
      <dsp:nvSpPr>
        <dsp:cNvPr id="0" name=""/>
        <dsp:cNvSpPr/>
      </dsp:nvSpPr>
      <dsp:spPr>
        <a:xfrm>
          <a:off x="0" y="2586185"/>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Only when dry, the scales of the cone open and release the seeds.</a:t>
          </a:r>
          <a:endParaRPr lang="en-US" sz="1800" kern="1200" dirty="0"/>
        </a:p>
      </dsp:txBody>
      <dsp:txXfrm>
        <a:off x="0" y="2586185"/>
        <a:ext cx="8229600" cy="646408"/>
      </dsp:txXfrm>
    </dsp:sp>
    <dsp:sp modelId="{A9774CBF-6FD0-43E3-BC18-6F284CF41677}">
      <dsp:nvSpPr>
        <dsp:cNvPr id="0" name=""/>
        <dsp:cNvSpPr/>
      </dsp:nvSpPr>
      <dsp:spPr>
        <a:xfrm>
          <a:off x="0" y="3232593"/>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8C0DB-3038-4283-9F10-747A731E461D}">
      <dsp:nvSpPr>
        <dsp:cNvPr id="0" name=""/>
        <dsp:cNvSpPr/>
      </dsp:nvSpPr>
      <dsp:spPr>
        <a:xfrm>
          <a:off x="0" y="3232593"/>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If we listen well, spreading the fruit, sometimes we can hear a faint crunch.</a:t>
          </a:r>
          <a:endParaRPr lang="en-US" sz="1800" kern="1200" dirty="0"/>
        </a:p>
      </dsp:txBody>
      <dsp:txXfrm>
        <a:off x="0" y="3232593"/>
        <a:ext cx="8229600" cy="646408"/>
      </dsp:txXfrm>
    </dsp:sp>
    <dsp:sp modelId="{AC56395B-89A1-4308-8810-9C68C40F9BF5}">
      <dsp:nvSpPr>
        <dsp:cNvPr id="0" name=""/>
        <dsp:cNvSpPr/>
      </dsp:nvSpPr>
      <dsp:spPr>
        <a:xfrm>
          <a:off x="0" y="387900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106D1-EC33-46BD-A771-1ADB3BC6B872}">
      <dsp:nvSpPr>
        <dsp:cNvPr id="0" name=""/>
        <dsp:cNvSpPr/>
      </dsp:nvSpPr>
      <dsp:spPr>
        <a:xfrm>
          <a:off x="0" y="3879002"/>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Either the cones remain on the tree after dropping the seeds, or they also fall to the ground.</a:t>
          </a:r>
          <a:endParaRPr lang="en-US" sz="1800" kern="1200" dirty="0"/>
        </a:p>
      </dsp:txBody>
      <dsp:txXfrm>
        <a:off x="0" y="3879002"/>
        <a:ext cx="8229600" cy="6464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Spustelėję redag. ruoš. pavad. stilių</a:t>
            </a:r>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AF1EB2A0-9559-4B9B-BB0E-3F85B1EEEDB7}" type="datetimeFigureOut">
              <a:rPr lang="lt-LT" smtClean="0"/>
              <a:t>2023-10-29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155149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AF1EB2A0-9559-4B9B-BB0E-3F85B1EEEDB7}" type="datetimeFigureOut">
              <a:rPr lang="lt-LT" smtClean="0"/>
              <a:t>2023-10-29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120214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AF1EB2A0-9559-4B9B-BB0E-3F85B1EEEDB7}" type="datetimeFigureOut">
              <a:rPr lang="lt-LT" smtClean="0"/>
              <a:t>2023-10-29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249974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AF1EB2A0-9559-4B9B-BB0E-3F85B1EEEDB7}" type="datetimeFigureOut">
              <a:rPr lang="lt-LT" smtClean="0"/>
              <a:t>2023-10-29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1145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AF1EB2A0-9559-4B9B-BB0E-3F85B1EEEDB7}" type="datetimeFigureOut">
              <a:rPr lang="lt-LT" smtClean="0"/>
              <a:t>2023-10-29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144232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AF1EB2A0-9559-4B9B-BB0E-3F85B1EEEDB7}" type="datetimeFigureOut">
              <a:rPr lang="lt-LT" smtClean="0"/>
              <a:t>2023-10-29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362522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AF1EB2A0-9559-4B9B-BB0E-3F85B1EEEDB7}" type="datetimeFigureOut">
              <a:rPr lang="lt-LT" smtClean="0"/>
              <a:t>2023-10-29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58645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AF1EB2A0-9559-4B9B-BB0E-3F85B1EEEDB7}" type="datetimeFigureOut">
              <a:rPr lang="lt-LT" smtClean="0"/>
              <a:t>2023-10-29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386298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AF1EB2A0-9559-4B9B-BB0E-3F85B1EEEDB7}" type="datetimeFigureOut">
              <a:rPr lang="lt-LT" smtClean="0"/>
              <a:t>2023-10-29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352664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AF1EB2A0-9559-4B9B-BB0E-3F85B1EEEDB7}" type="datetimeFigureOut">
              <a:rPr lang="lt-LT" smtClean="0"/>
              <a:t>2023-10-29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124353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AF1EB2A0-9559-4B9B-BB0E-3F85B1EEEDB7}" type="datetimeFigureOut">
              <a:rPr lang="lt-LT" smtClean="0"/>
              <a:t>2023-10-29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7B4FA75-F042-4F89-A6C5-69B16E939FEE}" type="slidenum">
              <a:rPr lang="lt-LT" smtClean="0"/>
              <a:t>‹#›</a:t>
            </a:fld>
            <a:endParaRPr lang="lt-LT"/>
          </a:p>
        </p:txBody>
      </p:sp>
    </p:spTree>
    <p:extLst>
      <p:ext uri="{BB962C8B-B14F-4D97-AF65-F5344CB8AC3E}">
        <p14:creationId xmlns:p14="http://schemas.microsoft.com/office/powerpoint/2010/main" val="59288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EB2A0-9559-4B9B-BB0E-3F85B1EEEDB7}" type="datetimeFigureOut">
              <a:rPr lang="lt-LT" smtClean="0"/>
              <a:t>2023-10-29</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4FA75-F042-4F89-A6C5-69B16E939FEE}" type="slidenum">
              <a:rPr lang="lt-LT" smtClean="0"/>
              <a:t>‹#›</a:t>
            </a:fld>
            <a:endParaRPr lang="lt-LT"/>
          </a:p>
        </p:txBody>
      </p:sp>
    </p:spTree>
    <p:extLst>
      <p:ext uri="{BB962C8B-B14F-4D97-AF65-F5344CB8AC3E}">
        <p14:creationId xmlns:p14="http://schemas.microsoft.com/office/powerpoint/2010/main" val="389222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3371974"/>
          </a:xfrm>
        </p:spPr>
        <p:txBody>
          <a:bodyPr anchor="b">
            <a:normAutofit/>
          </a:bodyPr>
          <a:lstStyle/>
          <a:p>
            <a:pPr>
              <a:lnSpc>
                <a:spcPct val="90000"/>
              </a:lnSpc>
            </a:pPr>
            <a:r>
              <a:rPr lang="en-GB" sz="3600" dirty="0"/>
              <a:t>Facts about the seeds of trees.</a:t>
            </a:r>
            <a:br>
              <a:rPr lang="lt-LT" sz="3600" dirty="0"/>
            </a:br>
            <a:br>
              <a:rPr lang="lt-LT" sz="3600" dirty="0"/>
            </a:br>
            <a:r>
              <a:rPr lang="lt-LT" dirty="0" err="1"/>
              <a:t>Acorn</a:t>
            </a:r>
            <a:br>
              <a:rPr lang="lt-LT" dirty="0"/>
            </a:br>
            <a:r>
              <a:rPr lang="lt-LT" dirty="0" err="1"/>
              <a:t>Chestnut</a:t>
            </a:r>
            <a:br>
              <a:rPr lang="lt-LT" dirty="0"/>
            </a:br>
            <a:r>
              <a:rPr lang="lt-LT" dirty="0"/>
              <a:t>Pine </a:t>
            </a:r>
            <a:r>
              <a:rPr lang="lt-LT" dirty="0" err="1"/>
              <a:t>cone</a:t>
            </a:r>
            <a:br>
              <a:rPr lang="lt-LT" sz="1400" dirty="0"/>
            </a:br>
            <a:endParaRPr lang="lt-LT" sz="1400" dirty="0"/>
          </a:p>
        </p:txBody>
      </p:sp>
      <p:pic>
        <p:nvPicPr>
          <p:cNvPr id="4098" name="Picture 2" descr="C:\Users\Lenovo\Desktop\renkame-medziu-seklas-8575340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11" r="20688" b="-2"/>
          <a:stretch/>
        </p:blipFill>
        <p:spPr bwMode="auto">
          <a:xfrm>
            <a:off x="3575050" y="273050"/>
            <a:ext cx="5111750" cy="5853113"/>
          </a:xfrm>
          <a:prstGeom prst="rect">
            <a:avLst/>
          </a:prstGeom>
          <a:noFill/>
          <a:extLst>
            <a:ext uri="{909E8E84-426E-40DD-AFC4-6F175D3DCCD1}">
              <a14:hiddenFill xmlns:a14="http://schemas.microsoft.com/office/drawing/2010/main">
                <a:solidFill>
                  <a:srgbClr val="FFFFFF"/>
                </a:solidFill>
              </a14:hiddenFill>
            </a:ext>
          </a:extLst>
        </p:spPr>
      </p:pic>
      <p:sp>
        <p:nvSpPr>
          <p:cNvPr id="3" name="Antrinis pavadinimas 2"/>
          <p:cNvSpPr>
            <a:spLocks noGrp="1"/>
          </p:cNvSpPr>
          <p:nvPr>
            <p:ph type="body" sz="half" idx="2"/>
          </p:nvPr>
        </p:nvSpPr>
        <p:spPr>
          <a:xfrm>
            <a:off x="323528" y="5788447"/>
            <a:ext cx="3008313" cy="337716"/>
          </a:xfrm>
        </p:spPr>
        <p:txBody>
          <a:bodyPr>
            <a:normAutofit/>
          </a:bodyPr>
          <a:lstStyle/>
          <a:p>
            <a:r>
              <a:rPr lang="lt-LT" dirty="0" err="1"/>
              <a:t>By</a:t>
            </a:r>
            <a:r>
              <a:rPr lang="lt-LT" dirty="0"/>
              <a:t> Tajus Vaičiūnas</a:t>
            </a:r>
          </a:p>
        </p:txBody>
      </p:sp>
    </p:spTree>
    <p:extLst>
      <p:ext uri="{BB962C8B-B14F-4D97-AF65-F5344CB8AC3E}">
        <p14:creationId xmlns:p14="http://schemas.microsoft.com/office/powerpoint/2010/main" val="21568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nchor="ctr">
            <a:normAutofit/>
          </a:bodyPr>
          <a:lstStyle/>
          <a:p>
            <a:pPr>
              <a:lnSpc>
                <a:spcPct val="90000"/>
              </a:lnSpc>
            </a:pPr>
            <a:r>
              <a:rPr lang="en-GB" sz="3700" dirty="0"/>
              <a:t>Acorn - oak </a:t>
            </a:r>
            <a:r>
              <a:rPr lang="en-GB" sz="3700" dirty="0" err="1"/>
              <a:t>seed,walnut,food</a:t>
            </a:r>
            <a:br>
              <a:rPr lang="lt-LT" sz="3700" dirty="0"/>
            </a:br>
            <a:endParaRPr lang="lt-LT" sz="3700" dirty="0"/>
          </a:p>
        </p:txBody>
      </p:sp>
      <p:pic>
        <p:nvPicPr>
          <p:cNvPr id="1026" name="Picture 2" descr="C:\Users\Lenovo\Desktop\oak-acorn-tree-fruit-tree-autumn-leaf-fruit-seeds-forest.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250" b="11049"/>
          <a:stretch/>
        </p:blipFill>
        <p:spPr bwMode="auto">
          <a:xfrm>
            <a:off x="457200" y="1600200"/>
            <a:ext cx="8229600"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12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err="1"/>
              <a:t>Acorn</a:t>
            </a:r>
            <a:endParaRPr lang="lt-LT" dirty="0"/>
          </a:p>
        </p:txBody>
      </p:sp>
      <p:sp>
        <p:nvSpPr>
          <p:cNvPr id="3" name="Turinio vietos rezervavimo ženklas 2"/>
          <p:cNvSpPr>
            <a:spLocks noGrp="1"/>
          </p:cNvSpPr>
          <p:nvPr>
            <p:ph idx="1"/>
          </p:nvPr>
        </p:nvSpPr>
        <p:spPr/>
        <p:txBody>
          <a:bodyPr>
            <a:normAutofit fontScale="92500" lnSpcReduction="20000"/>
          </a:bodyPr>
          <a:lstStyle/>
          <a:p>
            <a:r>
              <a:rPr lang="en-GB" b="1" dirty="0"/>
              <a:t>Acorn</a:t>
            </a:r>
            <a:r>
              <a:rPr lang="en-GB" dirty="0"/>
              <a:t> is a large dry monoecious fruit 2-5 cm long with a thick hard shell. 
The shape is oblong-ovoid, almost up to a third shrouded in a hard shell.</a:t>
            </a:r>
            <a:br>
              <a:rPr lang="en-GB" dirty="0"/>
            </a:br>
            <a:r>
              <a:rPr lang="en-GB" dirty="0"/>
              <a:t>Acorn coffee is made from acorns, consumed as a substitute for coffee or just a hot drink.
In some countries, acorns are used for food. Crushed into flour are used for bakery products. 
From acorns, nutritional oil is sometimes extracted.
Acorn feed is fed to pigs, sheep, fed poultry.</a:t>
            </a:r>
            <a:endParaRPr lang="lt-LT" dirty="0"/>
          </a:p>
        </p:txBody>
      </p:sp>
    </p:spTree>
    <p:extLst>
      <p:ext uri="{BB962C8B-B14F-4D97-AF65-F5344CB8AC3E}">
        <p14:creationId xmlns:p14="http://schemas.microsoft.com/office/powerpoint/2010/main" val="198401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nchor="ctr">
            <a:normAutofit/>
          </a:bodyPr>
          <a:lstStyle/>
          <a:p>
            <a:r>
              <a:rPr lang="lt-LT" dirty="0" err="1"/>
              <a:t>Acorn</a:t>
            </a:r>
            <a:endParaRPr lang="lt-LT" dirty="0"/>
          </a:p>
        </p:txBody>
      </p:sp>
      <p:sp>
        <p:nvSpPr>
          <p:cNvPr id="3" name="Turinio vietos rezervavimo ženklas 2"/>
          <p:cNvSpPr>
            <a:spLocks noGrp="1"/>
          </p:cNvSpPr>
          <p:nvPr>
            <p:ph sz="half" idx="1"/>
          </p:nvPr>
        </p:nvSpPr>
        <p:spPr>
          <a:xfrm>
            <a:off x="457200" y="1600200"/>
            <a:ext cx="4038600" cy="4525963"/>
          </a:xfrm>
        </p:spPr>
        <p:txBody>
          <a:bodyPr>
            <a:normAutofit/>
          </a:bodyPr>
          <a:lstStyle/>
          <a:p>
            <a:r>
              <a:rPr lang="en-GB" dirty="0"/>
              <a:t>Acorns are grown by oaks one to four on the stalk. Ripens and falls in September-October. The acorns that have fallen to the ground are spread out by animals, such as jackals.</a:t>
            </a:r>
            <a:endParaRPr lang="lt-LT" dirty="0"/>
          </a:p>
        </p:txBody>
      </p:sp>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5735" r="14702" b="-1"/>
          <a:stretch/>
        </p:blipFill>
        <p:spPr bwMode="auto">
          <a:xfrm>
            <a:off x="4648200" y="1600200"/>
            <a:ext cx="4038600" cy="4525963"/>
          </a:xfrm>
          <a:prstGeom prst="rect">
            <a:avLst/>
          </a:prstGeom>
          <a:solidFill>
            <a:schemeClr val="accent1"/>
          </a:solid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46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Chestnut</a:t>
            </a:r>
            <a:r>
              <a:rPr lang="lt-LT" dirty="0"/>
              <a:t> </a:t>
            </a:r>
            <a:r>
              <a:rPr lang="lt-LT" dirty="0" err="1"/>
              <a:t>seed</a:t>
            </a:r>
            <a:endParaRPr lang="lt-LT"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681" y="2148442"/>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Lenovo\Desktop\atsisiųs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00808"/>
            <a:ext cx="6880626" cy="428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78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nchor="ctr">
            <a:normAutofit/>
          </a:bodyPr>
          <a:lstStyle/>
          <a:p>
            <a:r>
              <a:rPr lang="lt-LT" dirty="0" err="1"/>
              <a:t>Chestnut</a:t>
            </a:r>
            <a:r>
              <a:rPr lang="lt-LT" dirty="0"/>
              <a:t> </a:t>
            </a:r>
            <a:r>
              <a:rPr lang="lt-LT" dirty="0" err="1"/>
              <a:t>seed</a:t>
            </a:r>
            <a:endParaRPr lang="lt-LT" dirty="0"/>
          </a:p>
        </p:txBody>
      </p:sp>
      <p:graphicFrame>
        <p:nvGraphicFramePr>
          <p:cNvPr id="5" name="Turinio vietos rezervavimo ženklas 2">
            <a:extLst>
              <a:ext uri="{FF2B5EF4-FFF2-40B4-BE49-F238E27FC236}">
                <a16:creationId xmlns:a16="http://schemas.microsoft.com/office/drawing/2014/main" id="{45741008-DB7C-A7D1-5D00-C0E5BD0589FC}"/>
              </a:ext>
            </a:extLst>
          </p:cNvPr>
          <p:cNvGraphicFramePr>
            <a:graphicFrameLocks noGrp="1"/>
          </p:cNvGraphicFramePr>
          <p:nvPr>
            <p:ph idx="1"/>
            <p:extLst>
              <p:ext uri="{D42A27DB-BD31-4B8C-83A1-F6EECF244321}">
                <p14:modId xmlns:p14="http://schemas.microsoft.com/office/powerpoint/2010/main" val="41175470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67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nchor="ctr">
            <a:normAutofit/>
          </a:bodyPr>
          <a:lstStyle/>
          <a:p>
            <a:r>
              <a:rPr lang="lt-LT" dirty="0"/>
              <a:t> Pine </a:t>
            </a:r>
            <a:r>
              <a:rPr lang="lt-LT" dirty="0" err="1"/>
              <a:t>seed</a:t>
            </a:r>
            <a:r>
              <a:rPr lang="lt-LT" dirty="0"/>
              <a:t>-Pine </a:t>
            </a:r>
            <a:r>
              <a:rPr lang="lt-LT" dirty="0" err="1"/>
              <a:t>cone</a:t>
            </a:r>
            <a:endParaRPr lang="lt-L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solidFill>
            <a:schemeClr val="accent1"/>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87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nchor="ctr">
            <a:normAutofit/>
          </a:bodyPr>
          <a:lstStyle/>
          <a:p>
            <a:r>
              <a:rPr lang="lt-LT" dirty="0"/>
              <a:t>Pine </a:t>
            </a:r>
            <a:r>
              <a:rPr lang="lt-LT" dirty="0" err="1"/>
              <a:t>seed</a:t>
            </a:r>
            <a:r>
              <a:rPr lang="lt-LT" dirty="0"/>
              <a:t>-Pine </a:t>
            </a:r>
            <a:r>
              <a:rPr lang="lt-LT" dirty="0" err="1"/>
              <a:t>cone</a:t>
            </a:r>
            <a:endParaRPr lang="lt-LT" dirty="0"/>
          </a:p>
        </p:txBody>
      </p:sp>
      <p:sp>
        <p:nvSpPr>
          <p:cNvPr id="3" name="Turinio vietos rezervavimo ženklas 2"/>
          <p:cNvSpPr>
            <a:spLocks noGrp="1"/>
          </p:cNvSpPr>
          <p:nvPr>
            <p:ph sz="half" idx="1"/>
          </p:nvPr>
        </p:nvSpPr>
        <p:spPr>
          <a:xfrm>
            <a:off x="457200" y="1600200"/>
            <a:ext cx="4038600" cy="4525963"/>
          </a:xfrm>
        </p:spPr>
        <p:txBody>
          <a:bodyPr>
            <a:normAutofit/>
          </a:bodyPr>
          <a:lstStyle/>
          <a:p>
            <a:r>
              <a:rPr lang="en-GB" dirty="0"/>
              <a:t>Common pine is one of the most common conifers in the world. 
It has spread on its own almost throughout Europe, Asia Minor, the Caucasus, Siberia, Mongolia, Russia.</a:t>
            </a:r>
            <a:endParaRPr lang="lt-LT" dirty="0"/>
          </a:p>
        </p:txBody>
      </p:sp>
      <p:pic>
        <p:nvPicPr>
          <p:cNvPr id="6146" name="Picture 2" descr="C:\Users\Lenovo\Desktop\pusis-paprastoji-c2-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2131631"/>
            <a:ext cx="4038600" cy="346310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3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nchor="ctr">
            <a:normAutofit/>
          </a:bodyPr>
          <a:lstStyle/>
          <a:p>
            <a:r>
              <a:rPr lang="lt-LT" dirty="0"/>
              <a:t>Pine </a:t>
            </a:r>
            <a:r>
              <a:rPr lang="lt-LT" dirty="0" err="1"/>
              <a:t>seed</a:t>
            </a:r>
            <a:r>
              <a:rPr lang="lt-LT" dirty="0"/>
              <a:t>-Pine </a:t>
            </a:r>
            <a:r>
              <a:rPr lang="lt-LT" dirty="0" err="1"/>
              <a:t>cone</a:t>
            </a:r>
            <a:endParaRPr lang="lt-LT" dirty="0"/>
          </a:p>
        </p:txBody>
      </p:sp>
      <p:graphicFrame>
        <p:nvGraphicFramePr>
          <p:cNvPr id="5" name="Turinio vietos rezervavimo ženklas 2">
            <a:extLst>
              <a:ext uri="{FF2B5EF4-FFF2-40B4-BE49-F238E27FC236}">
                <a16:creationId xmlns:a16="http://schemas.microsoft.com/office/drawing/2014/main" id="{201E4271-07E5-78C4-8CC1-709A9CDF7602}"/>
              </a:ext>
            </a:extLst>
          </p:cNvPr>
          <p:cNvGraphicFramePr>
            <a:graphicFrameLocks noGrp="1"/>
          </p:cNvGraphicFramePr>
          <p:nvPr>
            <p:ph idx="1"/>
            <p:extLst>
              <p:ext uri="{D42A27DB-BD31-4B8C-83A1-F6EECF244321}">
                <p14:modId xmlns:p14="http://schemas.microsoft.com/office/powerpoint/2010/main" val="36545366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86705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c1ab97-6677-4452-aa30-d6caa465d47c">
      <Terms xmlns="http://schemas.microsoft.com/office/infopath/2007/PartnerControls"/>
    </lcf76f155ced4ddcb4097134ff3c332f>
    <TaxCatchAll xmlns="75b93d49-a29a-4f43-85d3-50a33f9640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E35EC851E142A045A37469A85F7B2566" ma:contentTypeVersion="17" ma:contentTypeDescription="Kurkite naują dokumentą." ma:contentTypeScope="" ma:versionID="05915f1ac50756f91d48f01b2fc8ae12">
  <xsd:schema xmlns:xsd="http://www.w3.org/2001/XMLSchema" xmlns:xs="http://www.w3.org/2001/XMLSchema" xmlns:p="http://schemas.microsoft.com/office/2006/metadata/properties" xmlns:ns2="9bc1ab97-6677-4452-aa30-d6caa465d47c" xmlns:ns3="75b93d49-a29a-4f43-85d3-50a33f9640b9" targetNamespace="http://schemas.microsoft.com/office/2006/metadata/properties" ma:root="true" ma:fieldsID="21a65fe46281bdf5cbff171c9c1abaa5" ns2:_="" ns3:_="">
    <xsd:import namespace="9bc1ab97-6677-4452-aa30-d6caa465d47c"/>
    <xsd:import namespace="75b93d49-a29a-4f43-85d3-50a33f9640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1ab97-6677-4452-aa30-d6caa465d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b93d49-a29a-4f43-85d3-50a33f9640b9" elementFormDefault="qualified">
    <xsd:import namespace="http://schemas.microsoft.com/office/2006/documentManagement/types"/>
    <xsd:import namespace="http://schemas.microsoft.com/office/infopath/2007/PartnerControls"/>
    <xsd:element name="SharedWithUsers" ma:index="15"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544ef931-92e7-4ad8-b638-481a5e6b7bca}" ma:internalName="TaxCatchAll" ma:showField="CatchAllData" ma:web="75b93d49-a29a-4f43-85d3-50a33f9640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C4D3AC-6BDB-4423-9DA8-2DE287606A4C}">
  <ds:schemaRefs>
    <ds:schemaRef ds:uri="http://schemas.microsoft.com/office/2006/metadata/properties"/>
    <ds:schemaRef ds:uri="http://schemas.microsoft.com/office/infopath/2007/PartnerControls"/>
    <ds:schemaRef ds:uri="9bc1ab97-6677-4452-aa30-d6caa465d47c"/>
    <ds:schemaRef ds:uri="75b93d49-a29a-4f43-85d3-50a33f9640b9"/>
  </ds:schemaRefs>
</ds:datastoreItem>
</file>

<file path=customXml/itemProps2.xml><?xml version="1.0" encoding="utf-8"?>
<ds:datastoreItem xmlns:ds="http://schemas.openxmlformats.org/officeDocument/2006/customXml" ds:itemID="{ECF95CD7-6BE3-42FF-A0DC-A0B516023480}">
  <ds:schemaRefs>
    <ds:schemaRef ds:uri="http://schemas.microsoft.com/sharepoint/v3/contenttype/forms"/>
  </ds:schemaRefs>
</ds:datastoreItem>
</file>

<file path=customXml/itemProps3.xml><?xml version="1.0" encoding="utf-8"?>
<ds:datastoreItem xmlns:ds="http://schemas.openxmlformats.org/officeDocument/2006/customXml" ds:itemID="{25B5BA1E-BABF-4D11-A7FF-6E65E4CEA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1ab97-6677-4452-aa30-d6caa465d47c"/>
    <ds:schemaRef ds:uri="75b93d49-a29a-4f43-85d3-50a33f964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935</TotalTime>
  <Words>402</Words>
  <Application>Microsoft Office PowerPoint</Application>
  <PresentationFormat>Demonstracija ekrane (4:3)</PresentationFormat>
  <Paragraphs>23</Paragraphs>
  <Slides>9</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9</vt:i4>
      </vt:variant>
    </vt:vector>
  </HeadingPairs>
  <TitlesOfParts>
    <vt:vector size="12" baseType="lpstr">
      <vt:lpstr>Arial</vt:lpstr>
      <vt:lpstr>Calibri</vt:lpstr>
      <vt:lpstr>Office tema</vt:lpstr>
      <vt:lpstr>Facts about the seeds of trees.  Acorn Chestnut Pine cone </vt:lpstr>
      <vt:lpstr>Acorn - oak seed,walnut,food </vt:lpstr>
      <vt:lpstr>Acorn</vt:lpstr>
      <vt:lpstr>Acorn</vt:lpstr>
      <vt:lpstr>Chestnut seed</vt:lpstr>
      <vt:lpstr>Chestnut seed</vt:lpstr>
      <vt:lpstr> Pine seed-Pine cone</vt:lpstr>
      <vt:lpstr>Pine seed-Pine cone</vt:lpstr>
      <vt:lpstr>Pine seed-Pine cone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Medžių sėklos</dc:title>
  <dc:creator>Lenovo</dc:creator>
  <cp:lastModifiedBy>vilma vaskeviciene</cp:lastModifiedBy>
  <cp:revision>29</cp:revision>
  <dcterms:created xsi:type="dcterms:W3CDTF">2022-11-08T16:13:52Z</dcterms:created>
  <dcterms:modified xsi:type="dcterms:W3CDTF">2023-10-29T05:45:32Z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0x010100E35EC851E142A045A37469A85F7B2566</vt:lpwstr>
  </property>
</Properties>
</file>