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67AB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48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91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87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46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29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207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99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34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74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62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90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83153-D2CD-4A25-AD44-0F4C3006C238}" type="datetimeFigureOut">
              <a:rPr lang="en-GB" smtClean="0"/>
              <a:t>2023-02-18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AB04-12C8-4793-BB35-458BA8BC5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484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ė 9">
            <a:extLst>
              <a:ext uri="{FF2B5EF4-FFF2-40B4-BE49-F238E27FC236}">
                <a16:creationId xmlns:a16="http://schemas.microsoft.com/office/drawing/2014/main" id="{59D741C2-7ABE-0C16-82C2-372D7E8D862A}"/>
              </a:ext>
            </a:extLst>
          </p:cNvPr>
          <p:cNvGrpSpPr/>
          <p:nvPr/>
        </p:nvGrpSpPr>
        <p:grpSpPr>
          <a:xfrm>
            <a:off x="-71022" y="152400"/>
            <a:ext cx="12192000" cy="6553200"/>
            <a:chOff x="-71022" y="152400"/>
            <a:chExt cx="12192000" cy="6553200"/>
          </a:xfrm>
        </p:grpSpPr>
        <p:pic>
          <p:nvPicPr>
            <p:cNvPr id="8" name="Paveikslėlis 7">
              <a:extLst>
                <a:ext uri="{FF2B5EF4-FFF2-40B4-BE49-F238E27FC236}">
                  <a16:creationId xmlns:a16="http://schemas.microsoft.com/office/drawing/2014/main" id="{E7758F04-448F-2AE1-9F5F-15A86A2A5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1022" y="152400"/>
              <a:ext cx="12192000" cy="6553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45977F-44EE-123C-5004-521F2B2F227B}"/>
                </a:ext>
              </a:extLst>
            </p:cNvPr>
            <p:cNvSpPr txBox="1"/>
            <p:nvPr/>
          </p:nvSpPr>
          <p:spPr>
            <a:xfrm>
              <a:off x="7927759" y="861134"/>
              <a:ext cx="1963038" cy="707886"/>
            </a:xfrm>
            <a:prstGeom prst="rect">
              <a:avLst/>
            </a:prstGeom>
            <a:solidFill>
              <a:srgbClr val="2C67AB"/>
            </a:solidFill>
          </p:spPr>
          <p:txBody>
            <a:bodyPr wrap="none" rtlCol="0">
              <a:spAutoFit/>
            </a:bodyPr>
            <a:lstStyle/>
            <a:p>
              <a:r>
                <a:rPr lang="lt-LT" sz="4000" b="1" dirty="0" err="1">
                  <a:solidFill>
                    <a:srgbClr val="FFC000"/>
                  </a:solidFill>
                </a:rPr>
                <a:t>Ash</a:t>
              </a:r>
              <a:r>
                <a:rPr lang="lt-LT" sz="4000" b="1" dirty="0">
                  <a:solidFill>
                    <a:srgbClr val="FFC000"/>
                  </a:solidFill>
                </a:rPr>
                <a:t> </a:t>
              </a:r>
              <a:r>
                <a:rPr lang="lt-LT" sz="4000" b="1" dirty="0" err="1">
                  <a:solidFill>
                    <a:srgbClr val="FFC000"/>
                  </a:solidFill>
                </a:rPr>
                <a:t>tree</a:t>
              </a:r>
              <a:endParaRPr lang="en-GB" sz="4000" b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23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B11AED47-1E62-CCF8-30A0-2284C40D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647" y="0"/>
            <a:ext cx="936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63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CC5A8DE-192A-76A3-38A3-E7C5C8680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596" y="0"/>
            <a:ext cx="9364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24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95000A6C-2584-CE41-11A6-BB770E98A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47" y="0"/>
            <a:ext cx="9392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8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13B6AACB-0518-0F57-A926-C8DD5BBA4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64" y="0"/>
            <a:ext cx="93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90789771-E250-E083-6204-555E1C667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95" y="0"/>
            <a:ext cx="935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75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486531A-25C2-6C3B-8CB4-8D1E0B872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69" y="0"/>
            <a:ext cx="9416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96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0A154FAF-519F-61E4-C55F-52FE33EF5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1" y="0"/>
            <a:ext cx="9405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4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C20EF26-618B-98C2-E8FB-8BEA65DE7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433" y="0"/>
            <a:ext cx="9437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20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24B502F-9255-8596-90A4-18EF5E17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62" y="0"/>
            <a:ext cx="9536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14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4B35871-F898-2F91-87DD-61584DD7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71" y="0"/>
            <a:ext cx="938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id="{D75D2692-499B-71A0-596C-483312C4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34" y="0"/>
            <a:ext cx="9379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67280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„Office“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„Office“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</TotalTime>
  <Words>2</Words>
  <Application>Microsoft Office PowerPoint</Application>
  <PresentationFormat>Plačiaekranė</PresentationFormat>
  <Paragraphs>1</Paragraphs>
  <Slides>12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„Office“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vilma vaskeviciene</dc:creator>
  <cp:lastModifiedBy>vilma vaskeviciene</cp:lastModifiedBy>
  <cp:revision>2</cp:revision>
  <dcterms:created xsi:type="dcterms:W3CDTF">2023-02-18T11:10:14Z</dcterms:created>
  <dcterms:modified xsi:type="dcterms:W3CDTF">2023-02-18T11:21:06Z</dcterms:modified>
</cp:coreProperties>
</file>