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  <p:sldId id="257" r:id="rId15"/>
    <p:sldId id="258" r:id="rId16"/>
    <p:sldId id="259" r:id="rId17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PT Serif" charset="1" panose="020A0603040505020204"/>
      <p:regular r:id="rId10"/>
    </p:embeddedFont>
    <p:embeddedFont>
      <p:font typeface="PT Serif Bold" charset="1" panose="020A0703040505020204"/>
      <p:regular r:id="rId11"/>
    </p:embeddedFont>
    <p:embeddedFont>
      <p:font typeface="PT Serif Italics" charset="1" panose="020A0603040505090204"/>
      <p:regular r:id="rId12"/>
    </p:embeddedFont>
    <p:embeddedFont>
      <p:font typeface="PT Serif Bold Italics" charset="1" panose="020A0703040505090204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15" Target="slides/slide2.xml" Type="http://schemas.openxmlformats.org/officeDocument/2006/relationships/slide"/><Relationship Id="rId16" Target="slides/slide3.xml" Type="http://schemas.openxmlformats.org/officeDocument/2006/relationships/slide"/><Relationship Id="rId17" Target="slides/slide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651751" y="485810"/>
            <a:ext cx="9315380" cy="9315380"/>
          </a:xfrm>
          <a:custGeom>
            <a:avLst/>
            <a:gdLst/>
            <a:ahLst/>
            <a:cxnLst/>
            <a:rect r="r" b="b" t="t" l="l"/>
            <a:pathLst>
              <a:path h="9315380" w="9315380">
                <a:moveTo>
                  <a:pt x="0" y="0"/>
                </a:moveTo>
                <a:lnTo>
                  <a:pt x="9315380" y="0"/>
                </a:lnTo>
                <a:lnTo>
                  <a:pt x="9315380" y="9315380"/>
                </a:lnTo>
                <a:lnTo>
                  <a:pt x="0" y="9315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39913" y="4511040"/>
            <a:ext cx="11195394" cy="1360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0560"/>
              </a:lnSpc>
            </a:pPr>
            <a:r>
              <a:rPr lang="en-US" sz="9600">
                <a:solidFill>
                  <a:srgbClr val="000000"/>
                </a:solidFill>
                <a:latin typeface="PT Serif"/>
              </a:rPr>
              <a:t>FRUIT SALAD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8755" y="1048082"/>
            <a:ext cx="10311997" cy="8495636"/>
          </a:xfrm>
          <a:custGeom>
            <a:avLst/>
            <a:gdLst/>
            <a:ahLst/>
            <a:cxnLst/>
            <a:rect r="r" b="b" t="t" l="l"/>
            <a:pathLst>
              <a:path h="8495636" w="10311997">
                <a:moveTo>
                  <a:pt x="0" y="0"/>
                </a:moveTo>
                <a:lnTo>
                  <a:pt x="10311997" y="0"/>
                </a:lnTo>
                <a:lnTo>
                  <a:pt x="10311997" y="8495636"/>
                </a:lnTo>
                <a:lnTo>
                  <a:pt x="0" y="84956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787" t="0" r="-106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354957" y="1343025"/>
            <a:ext cx="5904343" cy="7610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7559"/>
              </a:lnSpc>
            </a:pPr>
            <a:r>
              <a:rPr lang="en-US" sz="6299">
                <a:solidFill>
                  <a:srgbClr val="000000"/>
                </a:solidFill>
                <a:latin typeface="PT Serif"/>
              </a:rPr>
              <a:t>There is a great variety of fruit trees in the world.</a:t>
            </a:r>
            <a:r>
              <a:rPr lang="en-US" sz="6299">
                <a:solidFill>
                  <a:srgbClr val="000000"/>
                </a:solidFill>
                <a:latin typeface="PT Serif"/>
              </a:rPr>
              <a:t>We decided to make a salad from the bounty of different trees.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54106" y="3674826"/>
            <a:ext cx="4010813" cy="5347750"/>
          </a:xfrm>
          <a:custGeom>
            <a:avLst/>
            <a:gdLst/>
            <a:ahLst/>
            <a:cxnLst/>
            <a:rect r="r" b="b" t="t" l="l"/>
            <a:pathLst>
              <a:path h="5347750" w="4010813">
                <a:moveTo>
                  <a:pt x="0" y="0"/>
                </a:moveTo>
                <a:lnTo>
                  <a:pt x="4010812" y="0"/>
                </a:lnTo>
                <a:lnTo>
                  <a:pt x="4010812" y="5347750"/>
                </a:lnTo>
                <a:lnTo>
                  <a:pt x="0" y="5347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245918" y="2322287"/>
            <a:ext cx="6931661" cy="64369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28361" indent="-464181" lvl="1">
              <a:lnSpc>
                <a:spcPts val="6449"/>
              </a:lnSpc>
              <a:buFont typeface="Arial"/>
              <a:buChar char="•"/>
            </a:pPr>
            <a:r>
              <a:rPr lang="en-US" sz="4299">
                <a:solidFill>
                  <a:srgbClr val="000000"/>
                </a:solidFill>
                <a:latin typeface="PT Serif"/>
              </a:rPr>
              <a:t>apple</a:t>
            </a:r>
          </a:p>
          <a:p>
            <a:pPr marL="928361" indent="-464181" lvl="1">
              <a:lnSpc>
                <a:spcPts val="6449"/>
              </a:lnSpc>
              <a:buFont typeface="Arial"/>
              <a:buChar char="•"/>
            </a:pPr>
            <a:r>
              <a:rPr lang="en-US" sz="4299">
                <a:solidFill>
                  <a:srgbClr val="000000"/>
                </a:solidFill>
                <a:latin typeface="PT Serif"/>
              </a:rPr>
              <a:t>pear</a:t>
            </a:r>
          </a:p>
          <a:p>
            <a:pPr marL="928361" indent="-464181" lvl="1">
              <a:lnSpc>
                <a:spcPts val="6449"/>
              </a:lnSpc>
              <a:buFont typeface="Arial"/>
              <a:buChar char="•"/>
            </a:pPr>
            <a:r>
              <a:rPr lang="en-US" sz="4299">
                <a:solidFill>
                  <a:srgbClr val="000000"/>
                </a:solidFill>
                <a:latin typeface="PT Serif"/>
              </a:rPr>
              <a:t>cherries</a:t>
            </a:r>
          </a:p>
          <a:p>
            <a:pPr marL="928361" indent="-464181" lvl="1">
              <a:lnSpc>
                <a:spcPts val="6449"/>
              </a:lnSpc>
              <a:buFont typeface="Arial"/>
              <a:buChar char="•"/>
            </a:pPr>
            <a:r>
              <a:rPr lang="en-US" sz="4299">
                <a:solidFill>
                  <a:srgbClr val="000000"/>
                </a:solidFill>
                <a:latin typeface="PT Serif"/>
              </a:rPr>
              <a:t>banana</a:t>
            </a:r>
          </a:p>
          <a:p>
            <a:pPr marL="928361" indent="-464181" lvl="1">
              <a:lnSpc>
                <a:spcPts val="6449"/>
              </a:lnSpc>
              <a:buFont typeface="Arial"/>
              <a:buChar char="•"/>
            </a:pPr>
            <a:r>
              <a:rPr lang="en-US" sz="4299">
                <a:solidFill>
                  <a:srgbClr val="000000"/>
                </a:solidFill>
                <a:latin typeface="PT Serif"/>
              </a:rPr>
              <a:t>orange</a:t>
            </a:r>
          </a:p>
          <a:p>
            <a:pPr marL="928361" indent="-464181" lvl="1">
              <a:lnSpc>
                <a:spcPts val="6449"/>
              </a:lnSpc>
              <a:buFont typeface="Arial"/>
              <a:buChar char="•"/>
            </a:pPr>
            <a:r>
              <a:rPr lang="en-US" sz="4299">
                <a:solidFill>
                  <a:srgbClr val="000000"/>
                </a:solidFill>
                <a:latin typeface="PT Serif"/>
              </a:rPr>
              <a:t>kivi</a:t>
            </a:r>
          </a:p>
          <a:p>
            <a:pPr marL="928361" indent="-464181" lvl="1">
              <a:lnSpc>
                <a:spcPts val="6449"/>
              </a:lnSpc>
              <a:buFont typeface="Arial"/>
              <a:buChar char="•"/>
            </a:pPr>
            <a:r>
              <a:rPr lang="en-US" sz="4299">
                <a:solidFill>
                  <a:srgbClr val="000000"/>
                </a:solidFill>
                <a:latin typeface="PT Serif"/>
              </a:rPr>
              <a:t>apricot</a:t>
            </a:r>
          </a:p>
          <a:p>
            <a:pPr marL="928361" indent="-464181" lvl="1">
              <a:lnSpc>
                <a:spcPts val="6449"/>
              </a:lnSpc>
              <a:buFont typeface="Arial"/>
              <a:buChar char="•"/>
            </a:pPr>
            <a:r>
              <a:rPr lang="en-US" sz="4299">
                <a:solidFill>
                  <a:srgbClr val="000000"/>
                </a:solidFill>
                <a:latin typeface="PT Serif"/>
              </a:rPr>
              <a:t>peach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110421" y="2315527"/>
            <a:ext cx="5498182" cy="1114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8820"/>
              </a:lnSpc>
              <a:spcBef>
                <a:spcPct val="0"/>
              </a:spcBef>
            </a:pPr>
            <a:r>
              <a:rPr lang="en-US" sz="7350">
                <a:solidFill>
                  <a:srgbClr val="000000"/>
                </a:solidFill>
                <a:latin typeface="PT Serif Bold"/>
              </a:rPr>
              <a:t>Ingredients: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253473" y="1028700"/>
            <a:ext cx="7433482" cy="8229600"/>
          </a:xfrm>
          <a:custGeom>
            <a:avLst/>
            <a:gdLst/>
            <a:ahLst/>
            <a:cxnLst/>
            <a:rect r="r" b="b" t="t" l="l"/>
            <a:pathLst>
              <a:path h="8229600" w="7433482">
                <a:moveTo>
                  <a:pt x="0" y="0"/>
                </a:moveTo>
                <a:lnTo>
                  <a:pt x="7433482" y="0"/>
                </a:lnTo>
                <a:lnTo>
                  <a:pt x="743348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07" t="0" r="-9602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997477" y="1569504"/>
            <a:ext cx="5532090" cy="1933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679"/>
              </a:lnSpc>
              <a:spcBef>
                <a:spcPct val="0"/>
              </a:spcBef>
            </a:pPr>
            <a:r>
              <a:rPr lang="en-US" sz="6399">
                <a:solidFill>
                  <a:srgbClr val="000000"/>
                </a:solidFill>
                <a:latin typeface="PT Serif Bold"/>
              </a:rPr>
              <a:t>Preparation process: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997477" y="4034249"/>
            <a:ext cx="5532090" cy="4742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47551" indent="-273776" lvl="1">
              <a:lnSpc>
                <a:spcPts val="3804"/>
              </a:lnSpc>
              <a:spcBef>
                <a:spcPct val="0"/>
              </a:spcBef>
              <a:buFont typeface="Arial"/>
              <a:buChar char="•"/>
            </a:pPr>
            <a:r>
              <a:rPr lang="en-US" sz="2536">
                <a:solidFill>
                  <a:srgbClr val="000000"/>
                </a:solidFill>
                <a:latin typeface="PT Serif"/>
              </a:rPr>
              <a:t>Wash all the fruits.</a:t>
            </a:r>
          </a:p>
          <a:p>
            <a:pPr algn="l" marL="547551" indent="-273776" lvl="1">
              <a:lnSpc>
                <a:spcPts val="3804"/>
              </a:lnSpc>
              <a:spcBef>
                <a:spcPct val="0"/>
              </a:spcBef>
              <a:buFont typeface="Arial"/>
              <a:buChar char="•"/>
            </a:pPr>
            <a:r>
              <a:rPr lang="en-US" sz="2536">
                <a:solidFill>
                  <a:srgbClr val="000000"/>
                </a:solidFill>
                <a:latin typeface="PT Serif"/>
              </a:rPr>
              <a:t>Prepare fruits for cutting:</a:t>
            </a:r>
          </a:p>
          <a:p>
            <a:pPr algn="l" marL="1095102" indent="-365034" lvl="2">
              <a:lnSpc>
                <a:spcPts val="3804"/>
              </a:lnSpc>
              <a:spcBef>
                <a:spcPct val="0"/>
              </a:spcBef>
              <a:buFont typeface="Arial"/>
              <a:buChar char="⚬"/>
            </a:pPr>
            <a:r>
              <a:rPr lang="en-US" sz="2536">
                <a:solidFill>
                  <a:srgbClr val="000000"/>
                </a:solidFill>
                <a:latin typeface="PT Serif"/>
              </a:rPr>
              <a:t>Peel the fruits (banana, orange, kivi).</a:t>
            </a:r>
          </a:p>
          <a:p>
            <a:pPr algn="l" marL="1095102" indent="-365034" lvl="2">
              <a:lnSpc>
                <a:spcPts val="3804"/>
              </a:lnSpc>
              <a:spcBef>
                <a:spcPct val="0"/>
              </a:spcBef>
              <a:buFont typeface="Arial"/>
              <a:buChar char="⚬"/>
            </a:pPr>
            <a:r>
              <a:rPr lang="en-US" sz="2536">
                <a:solidFill>
                  <a:srgbClr val="000000"/>
                </a:solidFill>
                <a:latin typeface="PT Serif"/>
              </a:rPr>
              <a:t>Remove the pits from the cherries, apricot and peach.</a:t>
            </a:r>
          </a:p>
          <a:p>
            <a:pPr algn="l" marL="547551" indent="-273776" lvl="1">
              <a:lnSpc>
                <a:spcPts val="3804"/>
              </a:lnSpc>
              <a:spcBef>
                <a:spcPct val="0"/>
              </a:spcBef>
              <a:buFont typeface="Arial"/>
              <a:buChar char="•"/>
            </a:pPr>
            <a:r>
              <a:rPr lang="en-US" sz="2536">
                <a:solidFill>
                  <a:srgbClr val="000000"/>
                </a:solidFill>
                <a:latin typeface="PT Serif"/>
              </a:rPr>
              <a:t>Cut all the fruits into pieces.</a:t>
            </a:r>
          </a:p>
          <a:p>
            <a:pPr algn="l" marL="547551" indent="-273776" lvl="1">
              <a:lnSpc>
                <a:spcPts val="3804"/>
              </a:lnSpc>
              <a:spcBef>
                <a:spcPct val="0"/>
              </a:spcBef>
              <a:buFont typeface="Arial"/>
              <a:buChar char="•"/>
            </a:pPr>
            <a:r>
              <a:rPr lang="en-US" sz="2536">
                <a:solidFill>
                  <a:srgbClr val="000000"/>
                </a:solidFill>
                <a:latin typeface="PT Serif"/>
              </a:rPr>
              <a:t>Mix everything in a large bowl.</a:t>
            </a:r>
          </a:p>
          <a:p>
            <a:pPr algn="l" marL="547551" indent="-273776" lvl="1">
              <a:lnSpc>
                <a:spcPts val="3804"/>
              </a:lnSpc>
              <a:spcBef>
                <a:spcPct val="0"/>
              </a:spcBef>
              <a:buFont typeface="Arial"/>
              <a:buChar char="•"/>
            </a:pPr>
            <a:r>
              <a:rPr lang="en-US" sz="2536">
                <a:solidFill>
                  <a:srgbClr val="000000"/>
                </a:solidFill>
                <a:latin typeface="PT Serif"/>
              </a:rPr>
              <a:t>You can add maple syrup or yogurt and enjoy this delicious dessert!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DAFrHZ1a9RQ</dc:identifier>
  <dcterms:modified xsi:type="dcterms:W3CDTF">2011-08-01T06:04:30Z</dcterms:modified>
  <cp:revision>1</cp:revision>
  <dc:title>„salad.docx“ - pateiktis</dc:title>
</cp:coreProperties>
</file>