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AF239A9A-B4B0-4B32-B8CD-2E25E95134C4}" type="datetimeFigureOut">
              <a:rPr lang="en-US" dirty="0"/>
              <a:t>9/10/2023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25518A9-B687-4302-9395-2322403C6656}" type="datetimeFigureOut">
              <a:rPr lang="en-US" dirty="0"/>
              <a:t>9/10/2023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A99A684-0CB7-41E9-A4DF-5D1C2CA5BF6F}" type="datetimeFigureOut">
              <a:rPr lang="en-US" dirty="0"/>
              <a:t>9/10/2023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EDD7C35-9E19-4518-A4B2-3B09CD8CC756}" type="datetimeFigureOut">
              <a:rPr lang="en-US" dirty="0"/>
              <a:t>9/10/2023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6196DA8-8897-4DDF-BFB6-5D83863C837A}" type="datetimeFigureOut">
              <a:rPr lang="en-US" dirty="0"/>
              <a:t>9/10/2023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DCBBA708-C5F0-412D-90E2-1919F0D196AE}" type="datetimeFigureOut">
              <a:rPr lang="en-US" dirty="0"/>
              <a:t>9/10/2023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A9C8F8FA-EF43-4642-9368-3F4E33039BD9}" type="datetimeFigureOut">
              <a:rPr lang="en-US" dirty="0"/>
              <a:t>9/10/2023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B61E721-B01C-4D5D-A3CA-2E5518383F10}" type="datetimeFigureOut">
              <a:rPr lang="en-US" dirty="0"/>
              <a:t>9/10/2023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513FEF9-69D0-4F8C-A336-59491FBEDC47}" type="datetimeFigureOut">
              <a:rPr lang="en-US" dirty="0"/>
              <a:t>9/10/2023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91E21DC-8981-44E6-BC8C-2BA8F673FFBB}" type="datetimeFigureOut">
              <a:rPr lang="en-US" dirty="0"/>
              <a:t>9/10/2023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EB9C5D3-0140-4E75-8D7F-C0623D06DFD7}" type="datetimeFigureOut">
              <a:rPr lang="en-US" dirty="0"/>
              <a:t>9/10/2023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A5666F9-5B40-48E0-8DFD-99EF944CDD22}" type="datetimeFigureOut">
              <a:rPr lang="en-US" dirty="0"/>
              <a:t>9/10/2023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0322" y="3030008"/>
            <a:ext cx="4698355" cy="290617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594123" y="3030008"/>
            <a:ext cx="4700059" cy="290617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A698D6B-2C72-4E21-9893-A649C6E2A47D}" type="datetimeFigureOut">
              <a:rPr lang="en-US" dirty="0"/>
              <a:t>9/10/2023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86811C9-A66C-49F0-970E-F7B68D9109A0}" type="datetimeFigureOut">
              <a:rPr lang="en-US" dirty="0"/>
              <a:t>9/10/2023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C01AE78-96A2-4A23-B183-3B6DB4374FE7}" type="datetimeFigureOut">
              <a:rPr lang="en-US" dirty="0"/>
              <a:t>9/10/2023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3AE0757-B101-4811-9189-10EB2F458E2D}" type="datetimeFigureOut">
              <a:rPr lang="en-US" dirty="0"/>
              <a:t>9/10/2023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EBDC078-589F-40E3-816C-EE21D62B5BBA}" type="datetimeFigureOut">
              <a:rPr lang="en-US" dirty="0"/>
              <a:t>9/10/2023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7004436-CA73-4D53-89B4-2A5C7347BF2F}" type="datetimeFigureOut">
              <a:rPr lang="en-US" dirty="0"/>
              <a:t>9/10/2023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lv-LV" sz="4800" b="1" dirty="0"/>
              <a:t>RESEARCH PROJECT – APPLE TREE </a:t>
            </a:r>
            <a:endParaRPr lang="ru-RU" sz="4800" dirty="0"/>
          </a:p>
        </p:txBody>
      </p:sp>
      <p:sp>
        <p:nvSpPr>
          <p:cNvPr id="3" name="Подзаголовок 2"/>
          <p:cNvSpPr>
            <a:spLocks noGrp="1"/>
          </p:cNvSpPr>
          <p:nvPr>
            <p:ph type="subTitle" idx="1"/>
          </p:nvPr>
        </p:nvSpPr>
        <p:spPr/>
        <p:txBody>
          <a:bodyPr/>
          <a:lstStyle/>
          <a:p>
            <a:r>
              <a:rPr lang="lv-LV" dirty="0">
                <a:effectLst/>
              </a:rPr>
              <a:t>by Dorians, 4th grade student of </a:t>
            </a:r>
            <a:endParaRPr lang="lv-LV" dirty="0" smtClean="0">
              <a:effectLst/>
            </a:endParaRPr>
          </a:p>
          <a:p>
            <a:r>
              <a:rPr lang="lv-LV" dirty="0" smtClean="0">
                <a:effectLst/>
              </a:rPr>
              <a:t>Riga </a:t>
            </a:r>
            <a:r>
              <a:rPr lang="lv-LV" dirty="0">
                <a:effectLst/>
              </a:rPr>
              <a:t>Lithuanian secondary school</a:t>
            </a:r>
            <a:endParaRPr lang="ru-RU" dirty="0"/>
          </a:p>
        </p:txBody>
      </p:sp>
    </p:spTree>
    <p:extLst>
      <p:ext uri="{BB962C8B-B14F-4D97-AF65-F5344CB8AC3E}">
        <p14:creationId xmlns:p14="http://schemas.microsoft.com/office/powerpoint/2010/main" val="212300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0321" y="2336873"/>
            <a:ext cx="9613861" cy="4046674"/>
          </a:xfrm>
        </p:spPr>
        <p:txBody>
          <a:bodyPr>
            <a:normAutofit lnSpcReduction="10000"/>
          </a:bodyPr>
          <a:lstStyle/>
          <a:p>
            <a:r>
              <a:rPr lang="lv-LV" b="1" u="sng" dirty="0">
                <a:effectLst/>
              </a:rPr>
              <a:t>Summary</a:t>
            </a:r>
            <a:endParaRPr lang="ru-RU" u="sng" dirty="0">
              <a:effectLst/>
            </a:endParaRPr>
          </a:p>
          <a:p>
            <a:pPr marL="0" indent="0">
              <a:buNone/>
            </a:pPr>
            <a:r>
              <a:rPr lang="lv-LV" dirty="0">
                <a:effectLst/>
              </a:rPr>
              <a:t>I will observe an apple tree in my garden over several </a:t>
            </a:r>
            <a:r>
              <a:rPr lang="lv-LV" dirty="0" smtClean="0">
                <a:effectLst/>
              </a:rPr>
              <a:t>months</a:t>
            </a:r>
            <a:r>
              <a:rPr lang="lv-LV" dirty="0">
                <a:effectLst/>
              </a:rPr>
              <a:t> </a:t>
            </a:r>
            <a:r>
              <a:rPr lang="lv-LV" dirty="0" smtClean="0">
                <a:effectLst/>
              </a:rPr>
              <a:t>and record changes.</a:t>
            </a:r>
          </a:p>
          <a:p>
            <a:pPr marL="0" indent="0">
              <a:buNone/>
            </a:pPr>
            <a:endParaRPr lang="ru-RU" dirty="0">
              <a:effectLst/>
            </a:endParaRPr>
          </a:p>
          <a:p>
            <a:r>
              <a:rPr lang="lv-LV" b="1" u="sng" dirty="0">
                <a:effectLst/>
              </a:rPr>
              <a:t>Subject of the study</a:t>
            </a:r>
            <a:endParaRPr lang="ru-RU" u="sng" dirty="0">
              <a:effectLst/>
            </a:endParaRPr>
          </a:p>
          <a:p>
            <a:pPr marL="0" indent="0">
              <a:buNone/>
            </a:pPr>
            <a:r>
              <a:rPr lang="lv-LV" dirty="0">
                <a:effectLst/>
              </a:rPr>
              <a:t>Apple tree in my </a:t>
            </a:r>
            <a:r>
              <a:rPr lang="lv-LV" dirty="0" smtClean="0">
                <a:effectLst/>
              </a:rPr>
              <a:t>garden.</a:t>
            </a:r>
          </a:p>
          <a:p>
            <a:pPr marL="0" indent="0">
              <a:buNone/>
            </a:pPr>
            <a:endParaRPr lang="lv-LV" dirty="0">
              <a:effectLst/>
            </a:endParaRPr>
          </a:p>
          <a:p>
            <a:r>
              <a:rPr lang="lv-LV" b="1" u="sng" dirty="0">
                <a:effectLst/>
              </a:rPr>
              <a:t>Aim of the project</a:t>
            </a:r>
            <a:endParaRPr lang="ru-RU" u="sng" dirty="0">
              <a:effectLst/>
            </a:endParaRPr>
          </a:p>
          <a:p>
            <a:pPr marL="0" indent="0">
              <a:buNone/>
            </a:pPr>
            <a:r>
              <a:rPr lang="lv-LV" dirty="0" smtClean="0">
                <a:effectLst/>
              </a:rPr>
              <a:t>To </a:t>
            </a:r>
            <a:r>
              <a:rPr lang="lv-LV" dirty="0">
                <a:effectLst/>
              </a:rPr>
              <a:t>observe the development of an apple tree from budbreak to </a:t>
            </a:r>
            <a:r>
              <a:rPr lang="lv-LV" dirty="0" smtClean="0">
                <a:effectLst/>
              </a:rPr>
              <a:t>fruits.</a:t>
            </a:r>
            <a:endParaRPr lang="ru-RU" dirty="0"/>
          </a:p>
        </p:txBody>
      </p:sp>
    </p:spTree>
    <p:extLst>
      <p:ext uri="{BB962C8B-B14F-4D97-AF65-F5344CB8AC3E}">
        <p14:creationId xmlns:p14="http://schemas.microsoft.com/office/powerpoint/2010/main" val="2896148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lv-LV" dirty="0" smtClean="0"/>
              <a:t>Project progress</a:t>
            </a:r>
            <a:endParaRPr lang="ru-RU" dirty="0"/>
          </a:p>
        </p:txBody>
      </p:sp>
      <p:sp>
        <p:nvSpPr>
          <p:cNvPr id="3" name="Текст 2"/>
          <p:cNvSpPr>
            <a:spLocks noGrp="1"/>
          </p:cNvSpPr>
          <p:nvPr>
            <p:ph type="body" idx="1"/>
          </p:nvPr>
        </p:nvSpPr>
        <p:spPr>
          <a:xfrm>
            <a:off x="906350" y="1984075"/>
            <a:ext cx="4472327" cy="1045933"/>
          </a:xfrm>
        </p:spPr>
        <p:txBody>
          <a:bodyPr>
            <a:normAutofit fontScale="55000" lnSpcReduction="20000"/>
          </a:bodyPr>
          <a:lstStyle/>
          <a:p>
            <a:pPr>
              <a:lnSpc>
                <a:spcPct val="170000"/>
              </a:lnSpc>
            </a:pPr>
            <a:r>
              <a:rPr lang="en-US" dirty="0" smtClean="0"/>
              <a:t>I </a:t>
            </a:r>
            <a:r>
              <a:rPr lang="en-US" dirty="0"/>
              <a:t>started observing the apple tree on April </a:t>
            </a:r>
            <a:r>
              <a:rPr lang="en-US" dirty="0" smtClean="0"/>
              <a:t>24</a:t>
            </a:r>
            <a:r>
              <a:rPr lang="lv-LV" dirty="0" smtClean="0"/>
              <a:t>. </a:t>
            </a:r>
            <a:r>
              <a:rPr lang="en-US" dirty="0"/>
              <a:t>Since the spring was cold, the apple tree had just started to bloom a few buds.</a:t>
            </a:r>
            <a:endParaRPr lang="ru-RU" dirty="0"/>
          </a:p>
        </p:txBody>
      </p:sp>
      <p:pic>
        <p:nvPicPr>
          <p:cNvPr id="7" name="Объект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577181" y="3030538"/>
            <a:ext cx="2905125" cy="2905125"/>
          </a:xfrm>
        </p:spPr>
      </p:pic>
      <p:sp>
        <p:nvSpPr>
          <p:cNvPr id="5" name="Текст 4"/>
          <p:cNvSpPr>
            <a:spLocks noGrp="1"/>
          </p:cNvSpPr>
          <p:nvPr>
            <p:ph type="body" sz="quarter" idx="3"/>
          </p:nvPr>
        </p:nvSpPr>
        <p:spPr>
          <a:xfrm>
            <a:off x="5820154" y="1984075"/>
            <a:ext cx="4474028" cy="1044874"/>
          </a:xfrm>
        </p:spPr>
        <p:txBody>
          <a:bodyPr>
            <a:normAutofit fontScale="55000" lnSpcReduction="20000"/>
          </a:bodyPr>
          <a:lstStyle/>
          <a:p>
            <a:pPr>
              <a:lnSpc>
                <a:spcPct val="170000"/>
              </a:lnSpc>
            </a:pPr>
            <a:r>
              <a:rPr lang="en-US" dirty="0"/>
              <a:t>The next picture was taken on </a:t>
            </a:r>
            <a:r>
              <a:rPr lang="lv-LV" dirty="0" smtClean="0"/>
              <a:t>9th of </a:t>
            </a:r>
            <a:r>
              <a:rPr lang="en-US" dirty="0" smtClean="0"/>
              <a:t>May. </a:t>
            </a:r>
            <a:r>
              <a:rPr lang="en-US" dirty="0"/>
              <a:t>Compared to the previous picture, the leaves were already more out of the buds.</a:t>
            </a:r>
            <a:endParaRPr lang="ru-RU" dirty="0"/>
          </a:p>
        </p:txBody>
      </p:sp>
      <p:pic>
        <p:nvPicPr>
          <p:cNvPr id="8" name="Объект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492081" y="3030538"/>
            <a:ext cx="2905125" cy="2905125"/>
          </a:xfrm>
        </p:spPr>
      </p:pic>
    </p:spTree>
    <p:extLst>
      <p:ext uri="{BB962C8B-B14F-4D97-AF65-F5344CB8AC3E}">
        <p14:creationId xmlns:p14="http://schemas.microsoft.com/office/powerpoint/2010/main" val="9702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lv-LV" dirty="0"/>
              <a:t>Project progress</a:t>
            </a:r>
            <a:endParaRPr lang="ru-RU" dirty="0"/>
          </a:p>
        </p:txBody>
      </p:sp>
      <p:sp>
        <p:nvSpPr>
          <p:cNvPr id="3" name="Текст 2"/>
          <p:cNvSpPr>
            <a:spLocks noGrp="1"/>
          </p:cNvSpPr>
          <p:nvPr>
            <p:ph type="body" idx="1"/>
          </p:nvPr>
        </p:nvSpPr>
        <p:spPr>
          <a:xfrm>
            <a:off x="870313" y="2190029"/>
            <a:ext cx="4318859" cy="483056"/>
          </a:xfrm>
        </p:spPr>
        <p:txBody>
          <a:bodyPr>
            <a:normAutofit/>
          </a:bodyPr>
          <a:lstStyle/>
          <a:p>
            <a:pPr>
              <a:lnSpc>
                <a:spcPct val="150000"/>
              </a:lnSpc>
            </a:pPr>
            <a:r>
              <a:rPr lang="lv-LV" sz="1100" dirty="0" smtClean="0"/>
              <a:t>14th of May - </a:t>
            </a:r>
            <a:r>
              <a:rPr lang="en-US" sz="1100" dirty="0"/>
              <a:t>the beautiful apple blossoms have </a:t>
            </a:r>
            <a:r>
              <a:rPr lang="en-US" sz="1100" dirty="0" smtClean="0"/>
              <a:t>bloomed</a:t>
            </a:r>
            <a:r>
              <a:rPr lang="lv-LV" sz="1100" dirty="0" smtClean="0"/>
              <a:t>.</a:t>
            </a:r>
            <a:endParaRPr lang="ru-RU" sz="1100" dirty="0"/>
          </a:p>
        </p:txBody>
      </p:sp>
      <p:pic>
        <p:nvPicPr>
          <p:cNvPr id="7" name="Объект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577181" y="3030538"/>
            <a:ext cx="2905125" cy="2905125"/>
          </a:xfrm>
        </p:spPr>
      </p:pic>
      <p:sp>
        <p:nvSpPr>
          <p:cNvPr id="5" name="Текст 4"/>
          <p:cNvSpPr>
            <a:spLocks noGrp="1"/>
          </p:cNvSpPr>
          <p:nvPr>
            <p:ph type="body" sz="quarter" idx="3"/>
          </p:nvPr>
        </p:nvSpPr>
        <p:spPr>
          <a:xfrm>
            <a:off x="5572664" y="1834166"/>
            <a:ext cx="4721518" cy="1194783"/>
          </a:xfrm>
        </p:spPr>
        <p:txBody>
          <a:bodyPr>
            <a:normAutofit fontScale="47500" lnSpcReduction="20000"/>
          </a:bodyPr>
          <a:lstStyle/>
          <a:p>
            <a:pPr>
              <a:lnSpc>
                <a:spcPct val="170000"/>
              </a:lnSpc>
            </a:pPr>
            <a:r>
              <a:rPr lang="en-US" dirty="0"/>
              <a:t>The next photo was taken in June, as we can see, the apple tree has already blossomed, the green leaves are in their maturity and </a:t>
            </a:r>
            <a:r>
              <a:rPr lang="lv-LV" dirty="0" smtClean="0"/>
              <a:t>glorius</a:t>
            </a:r>
            <a:r>
              <a:rPr lang="en-US" dirty="0" smtClean="0"/>
              <a:t> </a:t>
            </a:r>
            <a:r>
              <a:rPr lang="en-US" dirty="0"/>
              <a:t>phase</a:t>
            </a:r>
            <a:r>
              <a:rPr lang="en-US" dirty="0" smtClean="0"/>
              <a:t>.</a:t>
            </a:r>
            <a:r>
              <a:rPr lang="lv-LV" dirty="0" smtClean="0"/>
              <a:t> Small apple fruits begun to form.</a:t>
            </a:r>
            <a:endParaRPr lang="ru-RU" dirty="0"/>
          </a:p>
        </p:txBody>
      </p:sp>
      <p:pic>
        <p:nvPicPr>
          <p:cNvPr id="8" name="Объект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492081" y="3030538"/>
            <a:ext cx="2905125" cy="2905125"/>
          </a:xfrm>
        </p:spPr>
      </p:pic>
    </p:spTree>
    <p:extLst>
      <p:ext uri="{BB962C8B-B14F-4D97-AF65-F5344CB8AC3E}">
        <p14:creationId xmlns:p14="http://schemas.microsoft.com/office/powerpoint/2010/main" val="2809214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lv-LV" dirty="0"/>
              <a:t>Project progress</a:t>
            </a:r>
            <a:endParaRPr lang="ru-RU" dirty="0"/>
          </a:p>
        </p:txBody>
      </p:sp>
      <p:sp>
        <p:nvSpPr>
          <p:cNvPr id="3" name="Текст 2"/>
          <p:cNvSpPr>
            <a:spLocks noGrp="1"/>
          </p:cNvSpPr>
          <p:nvPr>
            <p:ph type="body" idx="1"/>
          </p:nvPr>
        </p:nvSpPr>
        <p:spPr>
          <a:xfrm>
            <a:off x="1014923" y="2123165"/>
            <a:ext cx="4472327" cy="693135"/>
          </a:xfrm>
        </p:spPr>
        <p:txBody>
          <a:bodyPr>
            <a:normAutofit fontScale="55000" lnSpcReduction="20000"/>
          </a:bodyPr>
          <a:lstStyle/>
          <a:p>
            <a:pPr>
              <a:lnSpc>
                <a:spcPct val="170000"/>
              </a:lnSpc>
            </a:pPr>
            <a:r>
              <a:rPr lang="lv-LV" dirty="0" smtClean="0"/>
              <a:t>15th of July – small apple fruits started to form. There were only a few.</a:t>
            </a:r>
            <a:endParaRPr lang="ru-RU" dirty="0"/>
          </a:p>
        </p:txBody>
      </p:sp>
      <p:pic>
        <p:nvPicPr>
          <p:cNvPr id="7" name="Объект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577181" y="3030538"/>
            <a:ext cx="2905125" cy="2905125"/>
          </a:xfrm>
        </p:spPr>
      </p:pic>
      <p:sp>
        <p:nvSpPr>
          <p:cNvPr id="5" name="Текст 4"/>
          <p:cNvSpPr>
            <a:spLocks noGrp="1"/>
          </p:cNvSpPr>
          <p:nvPr>
            <p:ph type="body" sz="quarter" idx="3"/>
          </p:nvPr>
        </p:nvSpPr>
        <p:spPr>
          <a:xfrm>
            <a:off x="5820154" y="2123165"/>
            <a:ext cx="4474028" cy="692076"/>
          </a:xfrm>
        </p:spPr>
        <p:txBody>
          <a:bodyPr>
            <a:normAutofit fontScale="55000" lnSpcReduction="20000"/>
          </a:bodyPr>
          <a:lstStyle/>
          <a:p>
            <a:pPr>
              <a:lnSpc>
                <a:spcPct val="170000"/>
              </a:lnSpc>
            </a:pPr>
            <a:r>
              <a:rPr lang="lv-LV"/>
              <a:t>On 3rd of May I saw that apples were bigger than before and they started to change their color.</a:t>
            </a:r>
            <a:endParaRPr lang="ru-RU" dirty="0"/>
          </a:p>
        </p:txBody>
      </p:sp>
      <p:pic>
        <p:nvPicPr>
          <p:cNvPr id="8" name="Объект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492081" y="3030538"/>
            <a:ext cx="2905125" cy="2905125"/>
          </a:xfrm>
        </p:spPr>
      </p:pic>
      <p:sp>
        <p:nvSpPr>
          <p:cNvPr id="9" name="Rectangle 1"/>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10" name="Rectangle 2"/>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49190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lv-LV" dirty="0"/>
              <a:t>Project progress</a:t>
            </a:r>
            <a:endParaRPr lang="ru-RU"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91187" y="2336800"/>
            <a:ext cx="3598863" cy="3598863"/>
          </a:xfrm>
        </p:spPr>
      </p:pic>
      <p:sp>
        <p:nvSpPr>
          <p:cNvPr id="4" name="Текст 3"/>
          <p:cNvSpPr>
            <a:spLocks noGrp="1"/>
          </p:cNvSpPr>
          <p:nvPr>
            <p:ph type="body" sz="half" idx="2"/>
          </p:nvPr>
        </p:nvSpPr>
        <p:spPr/>
        <p:txBody>
          <a:bodyPr>
            <a:normAutofit lnSpcReduction="10000"/>
          </a:bodyPr>
          <a:lstStyle/>
          <a:p>
            <a:pPr>
              <a:lnSpc>
                <a:spcPct val="150000"/>
              </a:lnSpc>
            </a:pPr>
            <a:r>
              <a:rPr lang="en-US" dirty="0"/>
              <a:t>I continued to wait for the apples to ripen until they were ready to eat. But one day there was a storm and heavy rain. The next morning I went to the apple tree and saw that the rain had washed the apples off the branches. They were still hard on the ground, not ready to eat. So this is the last picture of the project and I didn't get to taste the apples this year.</a:t>
            </a:r>
            <a:endParaRPr lang="ru-RU" dirty="0"/>
          </a:p>
        </p:txBody>
      </p:sp>
    </p:spTree>
    <p:extLst>
      <p:ext uri="{BB962C8B-B14F-4D97-AF65-F5344CB8AC3E}">
        <p14:creationId xmlns:p14="http://schemas.microsoft.com/office/powerpoint/2010/main" val="1695209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lv-LV" dirty="0" smtClean="0"/>
              <a:t>Conclusion</a:t>
            </a:r>
            <a:endParaRPr lang="ru-RU" dirty="0"/>
          </a:p>
        </p:txBody>
      </p:sp>
      <p:sp>
        <p:nvSpPr>
          <p:cNvPr id="3" name="Объект 2"/>
          <p:cNvSpPr>
            <a:spLocks noGrp="1"/>
          </p:cNvSpPr>
          <p:nvPr>
            <p:ph idx="1"/>
          </p:nvPr>
        </p:nvSpPr>
        <p:spPr/>
        <p:txBody>
          <a:bodyPr/>
          <a:lstStyle/>
          <a:p>
            <a:pPr>
              <a:lnSpc>
                <a:spcPct val="150000"/>
              </a:lnSpc>
            </a:pPr>
            <a:r>
              <a:rPr lang="en-US" dirty="0"/>
              <a:t>It was very interesting to observe the apple tree in different seasons and at different stages of development throughout the </a:t>
            </a:r>
            <a:r>
              <a:rPr lang="en-US" dirty="0" smtClean="0"/>
              <a:t>season</a:t>
            </a:r>
            <a:r>
              <a:rPr lang="lv-LV" dirty="0" smtClean="0"/>
              <a:t>s</a:t>
            </a:r>
            <a:r>
              <a:rPr lang="en-US" dirty="0" smtClean="0"/>
              <a:t>.</a:t>
            </a:r>
            <a:endParaRPr lang="lv-LV" dirty="0" smtClean="0"/>
          </a:p>
          <a:p>
            <a:pPr>
              <a:lnSpc>
                <a:spcPct val="150000"/>
              </a:lnSpc>
            </a:pPr>
            <a:r>
              <a:rPr lang="en-US" dirty="0"/>
              <a:t>It turned out that natural </a:t>
            </a:r>
            <a:r>
              <a:rPr lang="en-US" dirty="0" smtClean="0"/>
              <a:t>conditions</a:t>
            </a:r>
            <a:r>
              <a:rPr lang="en-US" dirty="0"/>
              <a:t> have a major impact on yields</a:t>
            </a:r>
            <a:r>
              <a:rPr lang="en-US" dirty="0" smtClean="0"/>
              <a:t>. In </a:t>
            </a:r>
            <a:r>
              <a:rPr lang="en-US" dirty="0"/>
              <a:t>my case, the apples were not ripe because of strong winds and rain.</a:t>
            </a:r>
            <a:endParaRPr lang="ru-RU" dirty="0"/>
          </a:p>
        </p:txBody>
      </p:sp>
    </p:spTree>
    <p:extLst>
      <p:ext uri="{BB962C8B-B14F-4D97-AF65-F5344CB8AC3E}">
        <p14:creationId xmlns:p14="http://schemas.microsoft.com/office/powerpoint/2010/main" val="3234287234"/>
      </p:ext>
    </p:extLst>
  </p:cSld>
  <p:clrMapOvr>
    <a:masterClrMapping/>
  </p:clrMapOvr>
</p:sld>
</file>

<file path=ppt/theme/theme1.xml><?xml version="1.0" encoding="utf-8"?>
<a:theme xmlns:a="http://schemas.openxmlformats.org/drawingml/2006/main" name="Берлин">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docProps/app.xml><?xml version="1.0" encoding="utf-8"?>
<Properties xmlns="http://schemas.openxmlformats.org/officeDocument/2006/extended-properties" xmlns:vt="http://schemas.openxmlformats.org/officeDocument/2006/docPropsVTypes">
  <Template>TM04033917[[fn=Берлин]]</Template>
  <TotalTime>66</TotalTime>
  <Words>343</Words>
  <Application>Microsoft Office PowerPoint</Application>
  <PresentationFormat>Широкоэкранный</PresentationFormat>
  <Paragraphs>25</Paragraphs>
  <Slides>7</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7</vt:i4>
      </vt:variant>
    </vt:vector>
  </HeadingPairs>
  <TitlesOfParts>
    <vt:vector size="10" baseType="lpstr">
      <vt:lpstr>Arial</vt:lpstr>
      <vt:lpstr>Trebuchet MS</vt:lpstr>
      <vt:lpstr>Берлин</vt:lpstr>
      <vt:lpstr>RESEARCH PROJECT – APPLE TREE </vt:lpstr>
      <vt:lpstr>Презентация PowerPoint</vt:lpstr>
      <vt:lpstr>Project progress</vt:lpstr>
      <vt:lpstr>Project progress</vt:lpstr>
      <vt:lpstr>Project progress</vt:lpstr>
      <vt:lpstr>Project progress</vt:lpstr>
      <vt:lpstr>Conclusion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PROJECT – APPLE TREE </dc:title>
  <dc:creator>Виталий Хохла</dc:creator>
  <cp:lastModifiedBy>Виталий Хохла</cp:lastModifiedBy>
  <cp:revision>9</cp:revision>
  <dcterms:created xsi:type="dcterms:W3CDTF">2023-09-10T12:50:25Z</dcterms:created>
  <dcterms:modified xsi:type="dcterms:W3CDTF">2023-09-10T13:56:49Z</dcterms:modified>
</cp:coreProperties>
</file>