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4" r:id="rId10"/>
    <p:sldId id="262" r:id="rId11"/>
    <p:sldId id="263" r:id="rId12"/>
    <p:sldId id="265" r:id="rId13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49C849-1679-4D66-A8D9-7501A3A40DCD}" v="3" dt="2022-12-29T05:41:37.5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B66889C-EC1A-2432-2286-146EAD5A1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EE207851-2A3B-7CCB-3256-F8C3AE728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279039C2-08C5-5EC8-72B3-F170182E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5D27FB3-82C3-CE1E-57AA-063AE6A2C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92C505D3-9D37-F073-0F06-D8508799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7834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5C5E08E-68AB-4109-8961-76240B9F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1B312E2A-8015-910A-FD73-BC810AD26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5F79C502-4A76-FE1F-7615-335EA7466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46604DC7-DC43-5E2B-4EC6-6D3C755E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1F2F9DE-6F01-8DF2-7D0E-112244261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8593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D35708C6-9DF9-086A-E75A-53D6340AE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3D84CC80-30BF-5E80-D6A0-C05412CFB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1BAFB86-79BB-E1D1-D297-E08A74D1A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61173916-D32A-7006-53F0-3915661E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BF26451-A886-EF09-8F30-7BB7450C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9718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34BAFD-A241-1C2E-999E-F7D39918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027BF20-1297-86AB-1C85-F7A5C8BF8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7F1A15D-23D8-FA14-DF65-30889E077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D0A2F47-B3E3-FDEB-8A1E-8167FF720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A853DB86-E8B9-5CFD-6851-07F9EA7CE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4193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6D13E4-0DAB-616F-AE4D-36FFE831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CF34846-D3D7-C4F7-3C4B-41D27D411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AB8EC54-D46E-1B90-3612-710FED4B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87698CD-C92B-9D50-CB1E-5CF987C1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1FCC8E0-27A4-B069-4399-DA8ADC64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3709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9169B3C-9BEA-2C17-67D0-1F08D0AF0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C08C8FA-1196-C2E2-D562-5E30A1648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7E0DD0F9-2AFF-FADA-3D85-7350D7156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AF7944C9-DDA4-E0C4-25B4-B1C927AF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BF909C94-B9F3-8645-FB71-736CCD8D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0FF3D4C2-D90A-A9CD-2FBF-027EC1E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7118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7220A33-7998-7883-E60B-B11CCD8AE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A0193BEB-306A-6A03-5A48-24ADCABCF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90ABDCA4-2868-20D5-37E0-3C79CEB80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79CCADA4-0B7F-1B9B-3396-4FC456A5D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618D5A63-63E0-737C-38EE-97530A1F9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684266D7-7483-1638-0DB5-B26E46D8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4F0BC129-A3B3-0EBA-02B5-49FF319E3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97AE66E4-00AD-1E70-076C-EFC165D11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4415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16DBED9-33AF-2600-42C6-54BE99DF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73C0C6CD-508E-6F65-C8B5-C8BB433C6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048C789F-FA40-139B-FEE1-CFE011738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04F9FCF-A384-CF0C-2B91-F85EC9A6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84647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C4CA9C6B-2A89-5D3E-2E3F-69B4F842E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51FC1E3A-E75B-9081-5527-E93142DD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0759B309-0555-109F-6E43-0C82C962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23822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C668A50-F5E0-8BA0-271A-E4D9D601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C8CEAC2-0201-75B7-CD5F-D5FA51BB1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A2F3A50-7A95-D788-61A5-F39348F48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54FA9FBF-9420-8E5A-36E9-0AD7840A1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08E62067-BB92-D4A5-0197-E19BF818A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983C15CD-A3C2-C604-6B92-48DE6FCE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0551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6276D5E-A1E5-99BA-64FE-901F1DB45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EDC01A04-7ACB-7C77-59C3-BDD9B931E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5DCDB233-AA82-5D6E-3F0D-5AE871536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EE03800A-181E-AB90-C33C-AD3363928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E87057A6-795B-82A6-B631-22E7382D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59279775-E97E-C241-21B2-57167618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9956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FF6D2987-EDE6-37C6-E2BD-9E258F21A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BD1C917C-A9AD-097D-3D52-87B0E5EBA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79CE264-9F14-33CE-3DA9-E5B09CB9F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46E7D-C0F8-46F2-992E-23F818967719}" type="datetimeFigureOut">
              <a:rPr lang="lt-LT" smtClean="0"/>
              <a:t>2022-12-29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20CDB22-0E3E-C119-FA2E-D8B9F7815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82A1FBC-59A0-0519-FF78-192107F18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7C812-F214-49A6-A8EF-0540CAD20E5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7852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ECE014-6A9A-4F17-BD14-1FC4FC7E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DF1F4F1-8BF5-4872-9595-F92414ABF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DD5C551-4DB7-4CCA-B7BA-6ECC77458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DB5968-A02D-441C-A894-FFCB383DD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192CFF-A12B-454E-AFF4-505871BC3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7768BF1-4EE7-4778-B042-95A79EE6A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Pavadinimas 1">
            <a:extLst>
              <a:ext uri="{FF2B5EF4-FFF2-40B4-BE49-F238E27FC236}">
                <a16:creationId xmlns:a16="http://schemas.microsoft.com/office/drawing/2014/main" id="{E489C6D9-F903-07CF-4A30-BFDDD6BBD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2754884"/>
          </a:xfrm>
        </p:spPr>
        <p:txBody>
          <a:bodyPr anchor="b">
            <a:normAutofit/>
          </a:bodyPr>
          <a:lstStyle/>
          <a:p>
            <a:r>
              <a:rPr lang="lt-LT" b="0" i="0">
                <a:effectLst/>
                <a:latin typeface="Open Sans" panose="020B0606030504020204" pitchFamily="34" charset="0"/>
              </a:rPr>
              <a:t>,,</a:t>
            </a:r>
            <a:r>
              <a:rPr lang="en-GB" b="1" i="0">
                <a:solidFill>
                  <a:srgbClr val="222222"/>
                </a:solidFill>
                <a:effectLst/>
                <a:latin typeface="Roboto" panose="020B0604020202020204" pitchFamily="2" charset="0"/>
              </a:rPr>
              <a:t>tick-tack-toe</a:t>
            </a:r>
            <a:r>
              <a:rPr lang="lt-LT" b="0" i="0" dirty="0">
                <a:effectLst/>
                <a:latin typeface="Open Sans" panose="020B0606030504020204" pitchFamily="34" charset="0"/>
              </a:rPr>
              <a:t>"</a:t>
            </a:r>
            <a:endParaRPr lang="lt-LT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D47AB922-A3C7-57C1-AE2C-57D621D9F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9422" y="6274725"/>
            <a:ext cx="2701308" cy="4101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lt-LT" dirty="0" err="1"/>
              <a:t>by</a:t>
            </a:r>
            <a:r>
              <a:rPr lang="lt-LT" dirty="0"/>
              <a:t> Jonė </a:t>
            </a:r>
            <a:r>
              <a:rPr lang="lt-LT" dirty="0" err="1"/>
              <a:t>Žemeckaitė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12972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1B01ABE-0CAB-F82C-9361-CF1A921C0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000" i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 a board logic game that can be played by two players. </a:t>
            </a:r>
          </a:p>
          <a:p>
            <a:pPr marL="0" indent="0" algn="just">
              <a:buNone/>
            </a:pPr>
            <a:r>
              <a:rPr lang="en-GB" sz="2000" i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Place the crosses and zeros in a horizontal, vertical or diagonal row.</a:t>
            </a:r>
            <a:endParaRPr lang="lt-LT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7FB4446-0B83-6E80-ACAC-F411EE780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50754" y="417711"/>
            <a:ext cx="4529546" cy="6019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64746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BEC909C-39B6-475D-5E90-099E500F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lt-LT" b="1" kern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br>
              <a:rPr lang="lt-LT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lt-LT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9108E45-DF5E-AB97-A061-1544D4B0E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721363" cy="3785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000" i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will need:</a:t>
            </a:r>
          </a:p>
          <a:p>
            <a:pPr algn="just"/>
            <a:r>
              <a:rPr lang="en-GB" sz="2000" i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chestnuts with crosses</a:t>
            </a:r>
            <a:r>
              <a:rPr lang="lt-LT" sz="2000" i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i="1" kern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i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pieces with zeros</a:t>
            </a:r>
            <a:r>
              <a:rPr lang="lt-LT" sz="2000" i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i="1" kern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i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wooden sticks to make the windows. </a:t>
            </a:r>
            <a:endParaRPr lang="lt-LT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 descr="Paveikslėlis, kuriame yra priedas, lagaminėlis&#10;&#10;Automatiškai sugeneruotas aprašymas">
            <a:extLst>
              <a:ext uri="{FF2B5EF4-FFF2-40B4-BE49-F238E27FC236}">
                <a16:creationId xmlns:a16="http://schemas.microsoft.com/office/drawing/2014/main" id="{8AA6400C-CEEE-485B-2F56-B9CE63AFE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95743" y="1246406"/>
            <a:ext cx="5239568" cy="43619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64058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024DDAF-7FA1-FD3A-B360-F4483FCD5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Arrange four lines of wooden sticks on the table to form the # sign.</a:t>
            </a:r>
            <a:endParaRPr lang="lt-LT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94A68A1-38DC-75F0-25F6-EED88D6CF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635" y="807593"/>
            <a:ext cx="3811785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2115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FA9968C-2D00-2305-EAE8-4231D73A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Draw lots to see who starts first.</a:t>
            </a:r>
            <a:endParaRPr lang="lt-LT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6009D23-95FA-6A20-F09A-CA6E4BBF9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70128"/>
            <a:ext cx="6019331" cy="45144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8643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A53F943-C932-391E-0C23-72F820921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One player takes chestnuts with crosses and the other takes chestnuts with zeros.</a:t>
            </a:r>
            <a:endParaRPr lang="lt-LT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0711AA6-3B2C-974F-4FD0-FB3EF533C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709" y="1754647"/>
            <a:ext cx="4475531" cy="33454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96405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FA9968C-2D00-2305-EAE8-4231D73A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first player places his mark in the desired box. The second player places their mark in the desired free box, and so on alternately. </a:t>
            </a:r>
            <a:endParaRPr lang="lt-LT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663D88E7-B48F-417B-ACF7-5F5ADBAA3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709" y="1564437"/>
            <a:ext cx="4475531" cy="37258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1339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FA9968C-2D00-2305-EAE8-4231D73A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aim of the game is to collect three identical marks on a line (horizontal, vertical or diagonal).</a:t>
            </a:r>
          </a:p>
          <a:p>
            <a:pPr marL="0" indent="0" algn="just">
              <a:buNone/>
            </a:pPr>
            <a:endParaRPr lang="en-GB" sz="20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GB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first one to assemble a line of his/her own shapes wins.</a:t>
            </a:r>
          </a:p>
          <a:p>
            <a:pPr marL="0" indent="0">
              <a:buNone/>
            </a:pPr>
            <a:endParaRPr lang="lt-LT" sz="2000" dirty="0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2C7E124-EA47-56FC-F472-A4E685B4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85176"/>
            <a:ext cx="6019331" cy="44844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82736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BB8DDE6-ACFA-2201-70BC-57BD87646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If no player is able to do so and all the boxes are occupied, then a tie is declared and a new game is played.</a:t>
            </a:r>
            <a:endParaRPr lang="lt-LT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527EF6A-CE51-4DB1-A396-3D314405C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162604"/>
            <a:ext cx="6019331" cy="45295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8776708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c6e2f6-a2c7-4f96-b14c-fa6d2d77ce26">
      <Terms xmlns="http://schemas.microsoft.com/office/infopath/2007/PartnerControls"/>
    </lcf76f155ced4ddcb4097134ff3c332f>
    <TaxCatchAll xmlns="3b4deaf9-6937-4e9e-970d-172ae86e5f0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B30110EFDD4AE449A6974E354EDEBABC" ma:contentTypeVersion="17" ma:contentTypeDescription="Kurkite naują dokumentą." ma:contentTypeScope="" ma:versionID="cee7ee9a59eee15705734821563093bd">
  <xsd:schema xmlns:xsd="http://www.w3.org/2001/XMLSchema" xmlns:xs="http://www.w3.org/2001/XMLSchema" xmlns:p="http://schemas.microsoft.com/office/2006/metadata/properties" xmlns:ns2="b3c6e2f6-a2c7-4f96-b14c-fa6d2d77ce26" xmlns:ns3="3b4deaf9-6937-4e9e-970d-172ae86e5f07" targetNamespace="http://schemas.microsoft.com/office/2006/metadata/properties" ma:root="true" ma:fieldsID="1845760a8c6c59f92472484c0611259f" ns2:_="" ns3:_="">
    <xsd:import namespace="b3c6e2f6-a2c7-4f96-b14c-fa6d2d77ce26"/>
    <xsd:import namespace="3b4deaf9-6937-4e9e-970d-172ae86e5f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c6e2f6-a2c7-4f96-b14c-fa6d2d77c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Vaizdų žymės" ma:readOnly="false" ma:fieldId="{5cf76f15-5ced-4ddc-b409-7134ff3c332f}" ma:taxonomyMulti="true" ma:sspId="10cad69d-0dcc-4fe0-9374-b0335a0223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4deaf9-6937-4e9e-970d-172ae86e5f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26b781b-dffe-4087-9e82-7e42a10f779c}" ma:internalName="TaxCatchAll" ma:showField="CatchAllData" ma:web="3b4deaf9-6937-4e9e-970d-172ae86e5f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1F27EB-AED9-493A-9DD7-5AA3770C1C17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3b4deaf9-6937-4e9e-970d-172ae86e5f07"/>
    <ds:schemaRef ds:uri="b3c6e2f6-a2c7-4f96-b14c-fa6d2d77ce2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FE19EDC-C956-4DEF-B9A3-73BCCA13EA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E0646A-D39E-49EB-9BCB-6ACA0C1EFD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c6e2f6-a2c7-4f96-b14c-fa6d2d77ce26"/>
    <ds:schemaRef ds:uri="3b4deaf9-6937-4e9e-970d-172ae86e5f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186</Words>
  <Application>Microsoft Office PowerPoint</Application>
  <PresentationFormat>Plačiaekranė</PresentationFormat>
  <Paragraphs>17</Paragraphs>
  <Slides>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9</vt:i4>
      </vt:variant>
    </vt:vector>
  </HeadingPairs>
  <TitlesOfParts>
    <vt:vector size="16" baseType="lpstr">
      <vt:lpstr>Meiryo</vt:lpstr>
      <vt:lpstr>Arial</vt:lpstr>
      <vt:lpstr>Calibri</vt:lpstr>
      <vt:lpstr>Calibri Light</vt:lpstr>
      <vt:lpstr>Open Sans</vt:lpstr>
      <vt:lpstr>Roboto</vt:lpstr>
      <vt:lpstr>„Office“ tema</vt:lpstr>
      <vt:lpstr>,,tick-tack-toe"</vt:lpstr>
      <vt:lpstr>„PowerPoint“ pateiktis</vt:lpstr>
      <vt:lpstr>Resources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,,Medžio dalys"</dc:title>
  <dc:creator>Jonė Žemeckaitė</dc:creator>
  <cp:lastModifiedBy>vilma vaskeviciene</cp:lastModifiedBy>
  <cp:revision>7</cp:revision>
  <dcterms:created xsi:type="dcterms:W3CDTF">2022-11-21T19:09:21Z</dcterms:created>
  <dcterms:modified xsi:type="dcterms:W3CDTF">2022-12-29T05:53:15Z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0x010100B30110EFDD4AE449A6974E354EDEBABC</vt:lpwstr>
  </property>
  <property fmtid="{D5CDD505-2E9C-101B-9397-08002B2CF9AE}" pid="3" name="MediaServiceImageTags">
    <vt:lpwstr/>
  </property>
</Properties>
</file>