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62856F8-A072-0F8E-BA5A-52BB1090C5A2}" v="81" dt="2023-02-08T08:42:04.269"/>
    <p1510:client id="{6DD01E13-7716-45CC-8209-EC6F7CBDEBDC}" v="381" dt="2023-02-08T08:30:37.6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24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09.02.2023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1757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09.02.2023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4508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09.02.2023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0386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09.02.2023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7380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09.02.2023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34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09.02.2023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3036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09.02.2023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1808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09.02.2023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4797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09.02.2023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0839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09.02.2023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5530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09.02.2023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4906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AA868-8872-43E4-8C98-D34DABD1FD38}" type="datetimeFigureOut">
              <a:rPr lang="pl-PL" smtClean="0"/>
              <a:pPr/>
              <a:t>09.02.2023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6633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4" descr="Obraz zawierający drzewo, trawa, roślina, niebo&#10;&#10;Opis wygenerowany automatycznie">
            <a:extLst>
              <a:ext uri="{FF2B5EF4-FFF2-40B4-BE49-F238E27FC236}">
                <a16:creationId xmlns:a16="http://schemas.microsoft.com/office/drawing/2014/main" id="{129FBA69-F096-B08F-57E4-7292982239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478" b="26232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pl-PL">
                <a:solidFill>
                  <a:srgbClr val="FFFFFF"/>
                </a:solidFill>
                <a:cs typeface="Calibri Light"/>
              </a:rPr>
              <a:t>The most popular trees in Poland </a:t>
            </a:r>
            <a:endParaRPr lang="pl-PL">
              <a:solidFill>
                <a:srgbClr val="FFFFFF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pl-PL">
                <a:solidFill>
                  <a:srgbClr val="FFFFFF"/>
                </a:solidFill>
                <a:cs typeface="Calibri"/>
              </a:rPr>
              <a:t>Maja Dzięcielska i Julia Lewita</a:t>
            </a:r>
            <a:endParaRPr 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3171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266256C2-FB7F-5264-2484-8069B2C59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45810"/>
            <a:ext cx="5120561" cy="1325563"/>
          </a:xfrm>
        </p:spPr>
        <p:txBody>
          <a:bodyPr>
            <a:normAutofit/>
          </a:bodyPr>
          <a:lstStyle/>
          <a:p>
            <a:r>
              <a:rPr lang="pl-PL" dirty="0" err="1">
                <a:cs typeface="Calibri Light"/>
              </a:rPr>
              <a:t>Oak</a:t>
            </a:r>
            <a:r>
              <a:rPr lang="pl-PL" dirty="0">
                <a:cs typeface="Calibri Light"/>
              </a:rPr>
              <a:t> </a:t>
            </a:r>
            <a:r>
              <a:rPr lang="pl-PL" dirty="0" err="1">
                <a:cs typeface="Calibri Light"/>
              </a:rPr>
              <a:t>tree</a:t>
            </a:r>
            <a:endParaRPr lang="pl-PL" dirty="0" err="1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858FCB7-F864-965A-4868-31ED6C97C8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092194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The thickest tree in Poland</a:t>
            </a:r>
          </a:p>
          <a:p>
            <a:r>
              <a:rPr lang="en-US" dirty="0">
                <a:cs typeface="Calibri"/>
              </a:rPr>
              <a:t>They  have strong roots</a:t>
            </a:r>
          </a:p>
          <a:p>
            <a:r>
              <a:rPr lang="en-US" dirty="0">
                <a:cs typeface="Calibri"/>
              </a:rPr>
              <a:t>Magnificent trees</a:t>
            </a:r>
            <a:endParaRPr lang="pl-PL" dirty="0">
              <a:cs typeface="Calibri"/>
            </a:endParaRPr>
          </a:p>
          <a:p>
            <a:r>
              <a:rPr lang="pl-PL" dirty="0">
                <a:cs typeface="Calibri"/>
              </a:rPr>
              <a:t>In Poland </a:t>
            </a:r>
            <a:r>
              <a:rPr lang="pl-PL" dirty="0" err="1">
                <a:cs typeface="Calibri"/>
              </a:rPr>
              <a:t>the</a:t>
            </a:r>
            <a:r>
              <a:rPr lang="pl-PL" dirty="0">
                <a:cs typeface="Calibri"/>
              </a:rPr>
              <a:t> </a:t>
            </a:r>
            <a:r>
              <a:rPr lang="pl-PL" dirty="0" err="1">
                <a:cs typeface="Calibri"/>
              </a:rPr>
              <a:t>oldest</a:t>
            </a:r>
            <a:r>
              <a:rPr lang="pl-PL" dirty="0">
                <a:cs typeface="Calibri"/>
              </a:rPr>
              <a:t> </a:t>
            </a:r>
            <a:r>
              <a:rPr lang="pl-PL" dirty="0" err="1">
                <a:cs typeface="Calibri"/>
              </a:rPr>
              <a:t>oaks</a:t>
            </a:r>
            <a:r>
              <a:rPr lang="pl-PL" dirty="0">
                <a:cs typeface="Calibri"/>
              </a:rPr>
              <a:t> </a:t>
            </a:r>
            <a:r>
              <a:rPr lang="pl-PL" dirty="0" err="1">
                <a:cs typeface="Calibri"/>
              </a:rPr>
              <a:t>name</a:t>
            </a:r>
            <a:r>
              <a:rPr lang="pl-PL" dirty="0">
                <a:cs typeface="Calibri"/>
              </a:rPr>
              <a:t> </a:t>
            </a:r>
            <a:r>
              <a:rPr lang="pl-PL" dirty="0" err="1">
                <a:cs typeface="Calibri"/>
              </a:rPr>
              <a:t>is</a:t>
            </a:r>
            <a:r>
              <a:rPr lang="pl-PL" dirty="0">
                <a:cs typeface="Calibri"/>
              </a:rPr>
              <a:t> „Bartek”</a:t>
            </a:r>
            <a:endParaRPr lang="en-US" dirty="0">
              <a:cs typeface="Calibri"/>
            </a:endParaRPr>
          </a:p>
          <a:p>
            <a:endParaRPr lang="pl-PL" dirty="0">
              <a:cs typeface="Calibri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Obraz 5" descr="Obraz zawierający roślina, liść, zamknąć, warzywo&#10;&#10;Opis wygenerowany automatycznie">
            <a:extLst>
              <a:ext uri="{FF2B5EF4-FFF2-40B4-BE49-F238E27FC236}">
                <a16:creationId xmlns:a16="http://schemas.microsoft.com/office/drawing/2014/main" id="{A20A1DA7-ED7B-5CF3-97C8-B81E0D6675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35" r="23621" b="-1"/>
          <a:stretch/>
        </p:blipFill>
        <p:spPr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</p:pic>
      <p:sp>
        <p:nvSpPr>
          <p:cNvPr id="23" name="Arc 22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Obraz 4" descr="Obraz zawierający drzewo, niebo, zewnętrzne, trawa&#10;&#10;Opis wygenerowany automatycznie">
            <a:extLst>
              <a:ext uri="{FF2B5EF4-FFF2-40B4-BE49-F238E27FC236}">
                <a16:creationId xmlns:a16="http://schemas.microsoft.com/office/drawing/2014/main" id="{2BC7F53C-FBD0-53E0-4C36-9275F4A0941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5814" r="-3" b="-4"/>
          <a:stretch/>
        </p:blipFill>
        <p:spPr>
          <a:xfrm>
            <a:off x="62616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95589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9781393-17BF-B13D-1044-C8479BFAA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45810"/>
            <a:ext cx="5120561" cy="1325563"/>
          </a:xfrm>
        </p:spPr>
        <p:txBody>
          <a:bodyPr>
            <a:normAutofit/>
          </a:bodyPr>
          <a:lstStyle/>
          <a:p>
            <a:r>
              <a:rPr lang="pl-PL" dirty="0" err="1">
                <a:cs typeface="Calibri Light"/>
              </a:rPr>
              <a:t>Pine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E6FC8C7-096D-307E-6C2D-CD3BA1A431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092194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There are 3 types</a:t>
            </a:r>
          </a:p>
          <a:p>
            <a:pPr marL="0" indent="0">
              <a:buNone/>
            </a:pPr>
            <a:r>
              <a:rPr lang="en-US" dirty="0">
                <a:cs typeface="Calibri"/>
              </a:rPr>
              <a:t>-pine</a:t>
            </a:r>
          </a:p>
          <a:p>
            <a:pPr marL="0" indent="0">
              <a:buNone/>
            </a:pPr>
            <a:r>
              <a:rPr lang="en-US" dirty="0">
                <a:cs typeface="Calibri"/>
              </a:rPr>
              <a:t>-</a:t>
            </a:r>
            <a:r>
              <a:rPr lang="en-US" dirty="0">
                <a:ea typeface="+mn-lt"/>
                <a:cs typeface="+mn-lt"/>
              </a:rPr>
              <a:t>mountain pine</a:t>
            </a:r>
            <a:endParaRPr lang="en-US" dirty="0">
              <a:cs typeface="Calibri"/>
            </a:endParaRPr>
          </a:p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-limber pine</a:t>
            </a:r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They occupy 70% </a:t>
            </a:r>
            <a:r>
              <a:rPr lang="pl-PL" dirty="0">
                <a:cs typeface="Calibri"/>
              </a:rPr>
              <a:t>of </a:t>
            </a:r>
            <a:r>
              <a:rPr lang="en-US" dirty="0">
                <a:cs typeface="Calibri"/>
              </a:rPr>
              <a:t>total forest area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Obraz 4" descr="Obraz zawierający zewnętrzne, drzewo, roślina iglasta, roślina&#10;&#10;Opis wygenerowany automatycznie">
            <a:extLst>
              <a:ext uri="{FF2B5EF4-FFF2-40B4-BE49-F238E27FC236}">
                <a16:creationId xmlns:a16="http://schemas.microsoft.com/office/drawing/2014/main" id="{46274B91-754D-F927-1F93-48B942977AF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3244" r="1" b="26728"/>
          <a:stretch/>
        </p:blipFill>
        <p:spPr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</p:pic>
      <p:sp>
        <p:nvSpPr>
          <p:cNvPr id="14" name="Arc 13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Obraz 5" descr="Obraz zawierający roślina iglasta, drzewo, roślina, zewnętrzne&#10;&#10;Opis wygenerowany automatycznie">
            <a:extLst>
              <a:ext uri="{FF2B5EF4-FFF2-40B4-BE49-F238E27FC236}">
                <a16:creationId xmlns:a16="http://schemas.microsoft.com/office/drawing/2014/main" id="{01F1C08D-EA68-683F-A68B-D8714201F6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226" r="12347" b="-3"/>
          <a:stretch/>
        </p:blipFill>
        <p:spPr>
          <a:xfrm>
            <a:off x="62616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52393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5EFB446-6D10-F2C3-62BD-7E3AE4BE2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45810"/>
            <a:ext cx="5120561" cy="1325563"/>
          </a:xfrm>
        </p:spPr>
        <p:txBody>
          <a:bodyPr>
            <a:normAutofit/>
          </a:bodyPr>
          <a:lstStyle/>
          <a:p>
            <a:r>
              <a:rPr lang="pl-PL" dirty="0" err="1">
                <a:cs typeface="Calibri Light"/>
              </a:rPr>
              <a:t>Beech</a:t>
            </a:r>
            <a:endParaRPr lang="pl-PL" dirty="0" err="1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B48C123-E2CA-EEAD-B651-C8A4A48AE2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092194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One of the most beautiful deciduous trees</a:t>
            </a:r>
          </a:p>
          <a:p>
            <a:r>
              <a:rPr lang="en-US" dirty="0">
                <a:cs typeface="Calibri"/>
              </a:rPr>
              <a:t>In spring they are intensely green</a:t>
            </a:r>
          </a:p>
          <a:p>
            <a:r>
              <a:rPr lang="en-US" dirty="0">
                <a:cs typeface="Calibri"/>
              </a:rPr>
              <a:t>It has a fruit called beech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Obraz 4" descr="Obraz zawierający trawa, drzewo, zewnętrzne, roślina&#10;&#10;Opis wygenerowany automatycznie">
            <a:extLst>
              <a:ext uri="{FF2B5EF4-FFF2-40B4-BE49-F238E27FC236}">
                <a16:creationId xmlns:a16="http://schemas.microsoft.com/office/drawing/2014/main" id="{D6C86423-CD3B-D0E0-9665-33354331FF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130" r="9920"/>
          <a:stretch/>
        </p:blipFill>
        <p:spPr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</p:pic>
      <p:sp>
        <p:nvSpPr>
          <p:cNvPr id="14" name="Arc 13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Obraz 5" descr="Obraz zawierający zewnętrzne, drzewo, roślina, zielony&#10;&#10;Opis wygenerowany automatycznie">
            <a:extLst>
              <a:ext uri="{FF2B5EF4-FFF2-40B4-BE49-F238E27FC236}">
                <a16:creationId xmlns:a16="http://schemas.microsoft.com/office/drawing/2014/main" id="{743126B3-74D5-F409-0521-8D9AC5F8809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673" r="12469" b="2"/>
          <a:stretch/>
        </p:blipFill>
        <p:spPr>
          <a:xfrm>
            <a:off x="62616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24351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4567F0A-9E40-20CA-E012-38A65FC99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45810"/>
            <a:ext cx="5120561" cy="1325563"/>
          </a:xfrm>
        </p:spPr>
        <p:txBody>
          <a:bodyPr>
            <a:normAutofit/>
          </a:bodyPr>
          <a:lstStyle/>
          <a:p>
            <a:r>
              <a:rPr lang="pl-PL" dirty="0" err="1">
                <a:cs typeface="Calibri Light"/>
              </a:rPr>
              <a:t>Birch</a:t>
            </a:r>
            <a:endParaRPr lang="pl-PL" dirty="0" err="1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5E255DD-E837-7A61-9E95-3D67C4EEED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092194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They live for about 120 years</a:t>
            </a:r>
          </a:p>
          <a:p>
            <a:r>
              <a:rPr lang="en-US" dirty="0">
                <a:cs typeface="Calibri"/>
              </a:rPr>
              <a:t>Intense and rapid growth</a:t>
            </a:r>
          </a:p>
          <a:p>
            <a:r>
              <a:rPr lang="en-US" dirty="0">
                <a:cs typeface="Calibri"/>
              </a:rPr>
              <a:t>Often used for fuel</a:t>
            </a:r>
          </a:p>
          <a:p>
            <a:r>
              <a:rPr lang="en-US" dirty="0">
                <a:cs typeface="Calibri"/>
              </a:rPr>
              <a:t>Birch trees have a high energy value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Obraz 4" descr="Obraz zawierający drzewo, zewnętrzne, roślina, las&#10;&#10;Opis wygenerowany automatycznie">
            <a:extLst>
              <a:ext uri="{FF2B5EF4-FFF2-40B4-BE49-F238E27FC236}">
                <a16:creationId xmlns:a16="http://schemas.microsoft.com/office/drawing/2014/main" id="{1FB914E1-1190-95CB-E8E6-7E6D5BD95D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76" r="1" b="965"/>
          <a:stretch/>
        </p:blipFill>
        <p:spPr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</p:pic>
      <p:sp>
        <p:nvSpPr>
          <p:cNvPr id="14" name="Arc 13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Obraz 5" descr="Obraz zawierający drzewo, roślina, zewnętrzne, brzoza&#10;&#10;Opis wygenerowany automatycznie">
            <a:extLst>
              <a:ext uri="{FF2B5EF4-FFF2-40B4-BE49-F238E27FC236}">
                <a16:creationId xmlns:a16="http://schemas.microsoft.com/office/drawing/2014/main" id="{BAC6BF10-AB30-D8C1-3C14-57A78C61CD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960" r="1403" b="2"/>
          <a:stretch/>
        </p:blipFill>
        <p:spPr>
          <a:xfrm>
            <a:off x="62616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7054896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0FADC5A-B2CB-CD96-3390-F554F7A01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45810"/>
            <a:ext cx="5120561" cy="1325563"/>
          </a:xfrm>
        </p:spPr>
        <p:txBody>
          <a:bodyPr>
            <a:normAutofit/>
          </a:bodyPr>
          <a:lstStyle/>
          <a:p>
            <a:r>
              <a:rPr lang="pl-PL" dirty="0" err="1">
                <a:cs typeface="Calibri Light"/>
              </a:rPr>
              <a:t>Yew</a:t>
            </a:r>
            <a:r>
              <a:rPr lang="pl-PL" dirty="0">
                <a:cs typeface="Calibri Light"/>
              </a:rPr>
              <a:t> 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CCC58A4-FC4F-FFE3-20B5-0BD07042F0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092194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They can live up to 3000 years</a:t>
            </a:r>
          </a:p>
          <a:p>
            <a:r>
              <a:rPr lang="en-US" dirty="0">
                <a:cs typeface="Calibri"/>
              </a:rPr>
              <a:t>Fruits are tiny balls</a:t>
            </a:r>
          </a:p>
          <a:p>
            <a:r>
              <a:rPr lang="en-US" dirty="0">
                <a:cs typeface="Calibri"/>
              </a:rPr>
              <a:t>It </a:t>
            </a:r>
            <a:r>
              <a:rPr lang="pl-PL" dirty="0" err="1">
                <a:cs typeface="Calibri"/>
              </a:rPr>
              <a:t>in</a:t>
            </a:r>
            <a:r>
              <a:rPr lang="en-US" dirty="0">
                <a:cs typeface="Calibri"/>
              </a:rPr>
              <a:t>tolerate</a:t>
            </a:r>
            <a:r>
              <a:rPr lang="pl-PL" dirty="0">
                <a:cs typeface="Calibri"/>
              </a:rPr>
              <a:t>s</a:t>
            </a:r>
            <a:r>
              <a:rPr lang="en-US" dirty="0">
                <a:cs typeface="Calibri"/>
              </a:rPr>
              <a:t> frost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Obraz 4" descr="Obraz zawierający roślina, naczynie, świeże, odmiany&#10;&#10;Opis wygenerowany automatycznie">
            <a:extLst>
              <a:ext uri="{FF2B5EF4-FFF2-40B4-BE49-F238E27FC236}">
                <a16:creationId xmlns:a16="http://schemas.microsoft.com/office/drawing/2014/main" id="{26FBB6D4-35A6-A35F-E995-6DDB58445D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541" r="30089"/>
          <a:stretch/>
        </p:blipFill>
        <p:spPr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</p:pic>
      <p:sp>
        <p:nvSpPr>
          <p:cNvPr id="14" name="Arc 13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Obraz 5" descr="Obraz zawierający drzewo, zewnętrzne, roślina, roślina iglasta&#10;&#10;Opis wygenerowany automatycznie">
            <a:extLst>
              <a:ext uri="{FF2B5EF4-FFF2-40B4-BE49-F238E27FC236}">
                <a16:creationId xmlns:a16="http://schemas.microsoft.com/office/drawing/2014/main" id="{BD141B5A-725F-F964-7808-3EB3B11058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216" r="12926" b="2"/>
          <a:stretch/>
        </p:blipFill>
        <p:spPr>
          <a:xfrm>
            <a:off x="62616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9513379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2CBC2749-6F46-CACE-3878-1CAE224D8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45810"/>
            <a:ext cx="5120561" cy="1325563"/>
          </a:xfrm>
        </p:spPr>
        <p:txBody>
          <a:bodyPr>
            <a:normAutofit/>
          </a:bodyPr>
          <a:lstStyle/>
          <a:p>
            <a:r>
              <a:rPr lang="pl-PL" dirty="0" err="1">
                <a:cs typeface="Calibri Light"/>
              </a:rPr>
              <a:t>Linden</a:t>
            </a:r>
            <a:endParaRPr lang="pl-PL" dirty="0" err="1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8E9821D-F125-C272-53A3-B339874137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092194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Used in medicine</a:t>
            </a:r>
          </a:p>
          <a:p>
            <a:r>
              <a:rPr lang="en-US" dirty="0">
                <a:cs typeface="Calibri"/>
              </a:rPr>
              <a:t>Reaches 30 m</a:t>
            </a:r>
          </a:p>
          <a:p>
            <a:r>
              <a:rPr lang="en-US" dirty="0">
                <a:cs typeface="Calibri"/>
              </a:rPr>
              <a:t>The tree </a:t>
            </a:r>
            <a:r>
              <a:rPr lang="pl-PL" dirty="0">
                <a:cs typeface="Calibri"/>
              </a:rPr>
              <a:t>i</a:t>
            </a:r>
            <a:r>
              <a:rPr lang="en-US" dirty="0">
                <a:cs typeface="Calibri"/>
              </a:rPr>
              <a:t>s soft and easy to work with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Obraz 5" descr="Obraz zawierający warzywo, sałata&#10;&#10;Opis wygenerowany automatycznie">
            <a:extLst>
              <a:ext uri="{FF2B5EF4-FFF2-40B4-BE49-F238E27FC236}">
                <a16:creationId xmlns:a16="http://schemas.microsoft.com/office/drawing/2014/main" id="{A550D1D1-4257-625C-EA04-FCCAAEA5BF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00" b="2640"/>
          <a:stretch/>
        </p:blipFill>
        <p:spPr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</p:pic>
      <p:sp>
        <p:nvSpPr>
          <p:cNvPr id="14" name="Arc 13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Obraz 4" descr="Obraz zawierający drzewo, trawa, zewnętrzne, niebo&#10;&#10;Opis wygenerowany automatycznie">
            <a:extLst>
              <a:ext uri="{FF2B5EF4-FFF2-40B4-BE49-F238E27FC236}">
                <a16:creationId xmlns:a16="http://schemas.microsoft.com/office/drawing/2014/main" id="{446BD75D-9EB3-C35F-7D4C-E073A24220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107" r="1256" b="2"/>
          <a:stretch/>
        </p:blipFill>
        <p:spPr>
          <a:xfrm>
            <a:off x="62616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056890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7354382-24DF-9D07-AE9D-5310FA96A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45810"/>
            <a:ext cx="5120561" cy="1325563"/>
          </a:xfrm>
        </p:spPr>
        <p:txBody>
          <a:bodyPr>
            <a:normAutofit/>
          </a:bodyPr>
          <a:lstStyle/>
          <a:p>
            <a:r>
              <a:rPr lang="pl-PL" dirty="0" err="1">
                <a:cs typeface="Calibri Light"/>
              </a:rPr>
              <a:t>Maple</a:t>
            </a:r>
            <a:endParaRPr lang="pl-PL" dirty="0" err="1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9262AE6-C174-1A64-D4E6-47EE4DD562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092194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Maximal height- 30 m</a:t>
            </a:r>
          </a:p>
          <a:p>
            <a:r>
              <a:rPr lang="en-US">
                <a:cs typeface="Calibri"/>
              </a:rPr>
              <a:t>They live up to 150 years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Obraz 5" descr="Obraz zawierający drzewo, klon, roślina&#10;&#10;Opis wygenerowany automatycznie">
            <a:extLst>
              <a:ext uri="{FF2B5EF4-FFF2-40B4-BE49-F238E27FC236}">
                <a16:creationId xmlns:a16="http://schemas.microsoft.com/office/drawing/2014/main" id="{5BDDE0A1-7FD7-5A70-4C94-07445C9B1A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285" r="20585" b="1"/>
          <a:stretch/>
        </p:blipFill>
        <p:spPr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</p:pic>
      <p:sp>
        <p:nvSpPr>
          <p:cNvPr id="14" name="Arc 13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Obraz 4" descr="Obraz zawierający drzewo, roślina, zewnętrzne, topola&#10;&#10;Opis wygenerowany automatycznie">
            <a:extLst>
              <a:ext uri="{FF2B5EF4-FFF2-40B4-BE49-F238E27FC236}">
                <a16:creationId xmlns:a16="http://schemas.microsoft.com/office/drawing/2014/main" id="{D81A89AF-654C-5B9C-9815-CE1B52EAFF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752" r="15944" b="-1"/>
          <a:stretch/>
        </p:blipFill>
        <p:spPr>
          <a:xfrm>
            <a:off x="62616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306023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9">
            <a:extLst>
              <a:ext uri="{FF2B5EF4-FFF2-40B4-BE49-F238E27FC236}">
                <a16:creationId xmlns:a16="http://schemas.microsoft.com/office/drawing/2014/main" id="{23D09407-53BC-485E-B4CE-BC5E4FC4B2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11">
            <a:extLst>
              <a:ext uri="{FF2B5EF4-FFF2-40B4-BE49-F238E27FC236}">
                <a16:creationId xmlns:a16="http://schemas.microsoft.com/office/drawing/2014/main" id="{921DB988-49FC-4608-B0A2-E2F3A4019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9B5E1FC-0955-967F-6546-C5314EE44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903" y="3399769"/>
            <a:ext cx="10640754" cy="77584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Thank you for your attention</a:t>
            </a:r>
          </a:p>
        </p:txBody>
      </p:sp>
      <p:grpSp>
        <p:nvGrpSpPr>
          <p:cNvPr id="26" name="Group 13">
            <a:extLst>
              <a:ext uri="{FF2B5EF4-FFF2-40B4-BE49-F238E27FC236}">
                <a16:creationId xmlns:a16="http://schemas.microsoft.com/office/drawing/2014/main" id="{E9B930FD-8671-4C4C-ADCF-73AC1D0CD4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9676747" y="0"/>
            <a:ext cx="2514948" cy="2174333"/>
            <a:chOff x="-305" y="-4155"/>
            <a:chExt cx="2514948" cy="2174333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35B12C1-569C-4E37-AA33-7EF215F201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23E2660-7810-46F6-8752-187127C830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991DC45-0378-45B3-B325-FB8F98545E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E228F5BA-5150-4554-B7EA-93F371F3B1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7" name="Graphic 6" descr="Grinning Face with No Fill">
            <a:extLst>
              <a:ext uri="{FF2B5EF4-FFF2-40B4-BE49-F238E27FC236}">
                <a16:creationId xmlns:a16="http://schemas.microsoft.com/office/drawing/2014/main" id="{3E53F448-1782-3B20-F5E4-B5B511FF41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46990" y="320231"/>
            <a:ext cx="2836567" cy="2836567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383C2651-AE0C-4AE4-8725-E2F9414FE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-305" y="4322879"/>
            <a:ext cx="3378428" cy="2535121"/>
            <a:chOff x="-305" y="-1"/>
            <a:chExt cx="3832880" cy="2876136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CE13265-B5D2-47B4-A199-E05F390D5B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93EBD03-D832-462C-9304-7273698ED4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D53D3E2-805E-40D2-964F-352BF6D476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7A9A916-A926-43E6-800F-432ABC3F2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06950547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153</Words>
  <Application>Microsoft Office PowerPoint</Application>
  <PresentationFormat>Panoramiczny</PresentationFormat>
  <Paragraphs>34</Paragraphs>
  <Slides>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Motyw pakietu Office</vt:lpstr>
      <vt:lpstr>The most popular trees in Poland </vt:lpstr>
      <vt:lpstr>Oak tree</vt:lpstr>
      <vt:lpstr>Pine</vt:lpstr>
      <vt:lpstr>Beech</vt:lpstr>
      <vt:lpstr>Birch</vt:lpstr>
      <vt:lpstr>Yew </vt:lpstr>
      <vt:lpstr>Linden</vt:lpstr>
      <vt:lpstr>Maple</vt:lpstr>
      <vt:lpstr>Thank you for your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MG</dc:creator>
  <cp:lastModifiedBy>Magdalena Gruszka</cp:lastModifiedBy>
  <cp:revision>154</cp:revision>
  <dcterms:created xsi:type="dcterms:W3CDTF">2023-02-08T08:11:48Z</dcterms:created>
  <dcterms:modified xsi:type="dcterms:W3CDTF">2023-02-09T10:00:04Z</dcterms:modified>
</cp:coreProperties>
</file>