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Comparison between a </a:t>
            </a:r>
            <a:r>
              <a:rPr lang="lv-LV" dirty="0" smtClean="0"/>
              <a:t>DECIDOUS TREE</a:t>
            </a:r>
            <a:r>
              <a:rPr lang="en-US" dirty="0" smtClean="0"/>
              <a:t> </a:t>
            </a:r>
            <a:r>
              <a:rPr lang="en-US" dirty="0"/>
              <a:t>leaf and a conifer branch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lv-LV" dirty="0" smtClean="0"/>
              <a:t>By 1st grade student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860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336430"/>
            <a:ext cx="9905999" cy="6029864"/>
          </a:xfrm>
        </p:spPr>
        <p:txBody>
          <a:bodyPr/>
          <a:lstStyle/>
          <a:p>
            <a:r>
              <a:rPr lang="lv-LV" b="1" dirty="0" smtClean="0">
                <a:solidFill>
                  <a:srgbClr val="FFFF00"/>
                </a:solidFill>
              </a:rPr>
              <a:t>SUMMARY</a:t>
            </a:r>
          </a:p>
          <a:p>
            <a:pPr marL="0" indent="0">
              <a:buNone/>
            </a:pPr>
            <a:r>
              <a:rPr lang="lv-LV" dirty="0" smtClean="0"/>
              <a:t>Let’s</a:t>
            </a:r>
            <a:r>
              <a:rPr lang="en-US" dirty="0" smtClean="0"/>
              <a:t> </a:t>
            </a:r>
            <a:r>
              <a:rPr lang="en-US" dirty="0"/>
              <a:t>observe whether the maple leaf and pine needles change at room temperature.</a:t>
            </a:r>
            <a:endParaRPr lang="lv-LV" dirty="0"/>
          </a:p>
          <a:p>
            <a:r>
              <a:rPr lang="lv-LV" b="1" dirty="0" smtClean="0">
                <a:solidFill>
                  <a:srgbClr val="FFFF00"/>
                </a:solidFill>
              </a:rPr>
              <a:t>SUBJECT OF THE STUDY</a:t>
            </a:r>
          </a:p>
          <a:p>
            <a:pPr marL="0" indent="0">
              <a:buNone/>
            </a:pPr>
            <a:r>
              <a:rPr lang="en-US" dirty="0"/>
              <a:t>Maple tree leaf and pine </a:t>
            </a:r>
            <a:r>
              <a:rPr lang="en-US" dirty="0" smtClean="0"/>
              <a:t>branch</a:t>
            </a:r>
            <a:r>
              <a:rPr lang="lv-LV" dirty="0" smtClean="0"/>
              <a:t>.</a:t>
            </a:r>
            <a:endParaRPr lang="lv-LV" dirty="0"/>
          </a:p>
          <a:p>
            <a:r>
              <a:rPr lang="lv-LV" b="1" dirty="0" smtClean="0">
                <a:solidFill>
                  <a:srgbClr val="FFFF00"/>
                </a:solidFill>
              </a:rPr>
              <a:t>AIM OF THE STUDY</a:t>
            </a:r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lv-LV" dirty="0"/>
              <a:t>aim</a:t>
            </a:r>
            <a:r>
              <a:rPr lang="en-US" dirty="0"/>
              <a:t> is to develop observational skills by comparing the changes in </a:t>
            </a:r>
            <a:r>
              <a:rPr lang="lv-LV" dirty="0"/>
              <a:t>maple tree </a:t>
            </a:r>
            <a:r>
              <a:rPr lang="en-US" dirty="0" smtClean="0"/>
              <a:t>lea</a:t>
            </a:r>
            <a:r>
              <a:rPr lang="lv-LV" dirty="0"/>
              <a:t>f</a:t>
            </a:r>
            <a:r>
              <a:rPr lang="en-US" dirty="0" smtClean="0"/>
              <a:t> </a:t>
            </a:r>
            <a:r>
              <a:rPr lang="en-US" dirty="0"/>
              <a:t>and pine needles under the influence of room temperature over a period of 5 days</a:t>
            </a:r>
            <a:r>
              <a:rPr lang="lv-LV" dirty="0" smtClean="0"/>
              <a:t>.</a:t>
            </a:r>
            <a:endParaRPr lang="lv-LV" b="1" dirty="0" smtClean="0">
              <a:solidFill>
                <a:srgbClr val="FFFF00"/>
              </a:solidFill>
            </a:endParaRPr>
          </a:p>
          <a:p>
            <a:r>
              <a:rPr lang="lv-LV" b="1" dirty="0" smtClean="0">
                <a:solidFill>
                  <a:srgbClr val="FFFF00"/>
                </a:solidFill>
              </a:rPr>
              <a:t>HOW TO INVISTIGATE</a:t>
            </a:r>
          </a:p>
          <a:p>
            <a:pPr marL="0" indent="0">
              <a:buNone/>
            </a:pPr>
            <a:r>
              <a:rPr lang="en-US" dirty="0"/>
              <a:t>Photos will be taken, observations will be recorded every day for 5 days.</a:t>
            </a:r>
            <a:endParaRPr lang="lv-LV" dirty="0" smtClean="0"/>
          </a:p>
        </p:txBody>
      </p:sp>
    </p:spTree>
    <p:extLst>
      <p:ext uri="{BB962C8B-B14F-4D97-AF65-F5344CB8AC3E}">
        <p14:creationId xmlns:p14="http://schemas.microsoft.com/office/powerpoint/2010/main" val="2451739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1" y="619127"/>
            <a:ext cx="9906000" cy="786980"/>
          </a:xfrm>
        </p:spPr>
        <p:txBody>
          <a:bodyPr/>
          <a:lstStyle/>
          <a:p>
            <a:r>
              <a:rPr lang="lv-LV" dirty="0" smtClean="0"/>
              <a:t>Project progress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0019" y="1406107"/>
            <a:ext cx="4649783" cy="2202131"/>
          </a:xfrm>
        </p:spPr>
        <p:txBody>
          <a:bodyPr>
            <a:normAutofit/>
          </a:bodyPr>
          <a:lstStyle/>
          <a:p>
            <a:r>
              <a:rPr lang="lv-LV" b="1" dirty="0" smtClean="0">
                <a:solidFill>
                  <a:srgbClr val="FFFF00"/>
                </a:solidFill>
              </a:rPr>
              <a:t>Day 1</a:t>
            </a:r>
          </a:p>
          <a:p>
            <a:r>
              <a:rPr lang="lv-LV" u="sng" dirty="0" smtClean="0"/>
              <a:t>Maple leaF </a:t>
            </a:r>
            <a:r>
              <a:rPr lang="lv-LV" dirty="0" smtClean="0"/>
              <a:t>– green, </a:t>
            </a:r>
            <a:r>
              <a:rPr lang="en-US" dirty="0" smtClean="0"/>
              <a:t>smooth</a:t>
            </a:r>
            <a:r>
              <a:rPr lang="en-US" dirty="0"/>
              <a:t>, just plucked from the tree</a:t>
            </a:r>
            <a:r>
              <a:rPr lang="en-US" dirty="0" smtClean="0"/>
              <a:t>.</a:t>
            </a:r>
            <a:r>
              <a:rPr lang="lv-LV" dirty="0" smtClean="0"/>
              <a:t> The leaf can be folded. </a:t>
            </a:r>
            <a:endParaRPr lang="lv-LV" dirty="0" smtClean="0"/>
          </a:p>
          <a:p>
            <a:r>
              <a:rPr lang="lv-LV" u="sng" dirty="0" smtClean="0"/>
              <a:t>Pine branch </a:t>
            </a:r>
            <a:r>
              <a:rPr lang="lv-LV" dirty="0" smtClean="0"/>
              <a:t>– green, firm.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66" y="3608238"/>
            <a:ext cx="3623733" cy="27178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00808" y="1406106"/>
            <a:ext cx="4646602" cy="2202131"/>
          </a:xfrm>
        </p:spPr>
        <p:txBody>
          <a:bodyPr>
            <a:normAutofit/>
          </a:bodyPr>
          <a:lstStyle/>
          <a:p>
            <a:r>
              <a:rPr lang="lv-LV" b="1" dirty="0" smtClean="0">
                <a:solidFill>
                  <a:srgbClr val="FFFF00"/>
                </a:solidFill>
              </a:rPr>
              <a:t>Day 2</a:t>
            </a:r>
          </a:p>
          <a:p>
            <a:r>
              <a:rPr lang="lv-LV" u="sng" dirty="0" smtClean="0"/>
              <a:t>Maple leaF </a:t>
            </a:r>
            <a:r>
              <a:rPr lang="lv-LV" dirty="0" smtClean="0"/>
              <a:t>– still green, a bit </a:t>
            </a:r>
            <a:r>
              <a:rPr lang="lv-LV" dirty="0"/>
              <a:t>shrunk. Moisture starts to evaporate.</a:t>
            </a:r>
            <a:endParaRPr lang="lv-LV" dirty="0" smtClean="0"/>
          </a:p>
          <a:p>
            <a:r>
              <a:rPr lang="lv-LV" u="sng" dirty="0" smtClean="0"/>
              <a:t>Pine branch </a:t>
            </a:r>
            <a:r>
              <a:rPr lang="lv-LV" dirty="0" smtClean="0"/>
              <a:t>– no changes.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313" y="3608238"/>
            <a:ext cx="3623733" cy="2717800"/>
          </a:xfr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005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726595"/>
          </a:xfrm>
        </p:spPr>
        <p:txBody>
          <a:bodyPr/>
          <a:lstStyle/>
          <a:p>
            <a:r>
              <a:rPr lang="lv-LV" dirty="0" smtClean="0"/>
              <a:t>Project progress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0019" y="1345721"/>
            <a:ext cx="4649783" cy="1727677"/>
          </a:xfrm>
        </p:spPr>
        <p:txBody>
          <a:bodyPr>
            <a:normAutofit fontScale="92500" lnSpcReduction="20000"/>
          </a:bodyPr>
          <a:lstStyle/>
          <a:p>
            <a:endParaRPr lang="lv-LV" u="sng" dirty="0" smtClean="0"/>
          </a:p>
          <a:p>
            <a:r>
              <a:rPr lang="lv-LV" b="1" dirty="0" smtClean="0">
                <a:solidFill>
                  <a:srgbClr val="FFFF00"/>
                </a:solidFill>
              </a:rPr>
              <a:t>Day 3</a:t>
            </a:r>
          </a:p>
          <a:p>
            <a:r>
              <a:rPr lang="lv-LV" u="sng" dirty="0" smtClean="0"/>
              <a:t>Maple leaF </a:t>
            </a:r>
            <a:r>
              <a:rPr lang="lv-LV" dirty="0"/>
              <a:t>– green, </a:t>
            </a:r>
            <a:r>
              <a:rPr lang="lv-LV" dirty="0" smtClean="0"/>
              <a:t>shrunk more than previous day.</a:t>
            </a:r>
            <a:endParaRPr lang="lv-LV" dirty="0"/>
          </a:p>
          <a:p>
            <a:r>
              <a:rPr lang="lv-LV" u="sng" dirty="0"/>
              <a:t>Pine branch </a:t>
            </a:r>
            <a:r>
              <a:rPr lang="lv-LV" dirty="0"/>
              <a:t>– </a:t>
            </a:r>
            <a:r>
              <a:rPr lang="lv-LV" dirty="0" smtClean="0"/>
              <a:t>without changes.</a:t>
            </a:r>
            <a:endParaRPr lang="ru-RU" dirty="0"/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40" y="3073400"/>
            <a:ext cx="3623733" cy="27178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00808" y="1345721"/>
            <a:ext cx="4646602" cy="1727676"/>
          </a:xfrm>
        </p:spPr>
        <p:txBody>
          <a:bodyPr>
            <a:normAutofit fontScale="92500" lnSpcReduction="20000"/>
          </a:bodyPr>
          <a:lstStyle/>
          <a:p>
            <a:endParaRPr lang="lv-LV" u="sng" dirty="0" smtClean="0"/>
          </a:p>
          <a:p>
            <a:r>
              <a:rPr lang="lv-LV" b="1" u="sng" dirty="0" smtClean="0">
                <a:solidFill>
                  <a:srgbClr val="FFFF00"/>
                </a:solidFill>
              </a:rPr>
              <a:t>Day 4 </a:t>
            </a:r>
          </a:p>
          <a:p>
            <a:r>
              <a:rPr lang="lv-LV" u="sng" dirty="0" smtClean="0"/>
              <a:t>Maple leaF </a:t>
            </a:r>
            <a:r>
              <a:rPr lang="lv-LV" dirty="0"/>
              <a:t>– green, </a:t>
            </a:r>
            <a:r>
              <a:rPr lang="lv-LV" dirty="0" smtClean="0"/>
              <a:t>shrunk much more than second day.</a:t>
            </a:r>
            <a:endParaRPr lang="lv-LV" dirty="0"/>
          </a:p>
          <a:p>
            <a:r>
              <a:rPr lang="lv-LV" u="sng" dirty="0"/>
              <a:t>Pine branch </a:t>
            </a:r>
            <a:r>
              <a:rPr lang="lv-LV" dirty="0"/>
              <a:t>– </a:t>
            </a:r>
            <a:r>
              <a:rPr lang="lv-LV" dirty="0" smtClean="0"/>
              <a:t>without changes.</a:t>
            </a:r>
            <a:endParaRPr lang="ru-RU" dirty="0"/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940" y="3073400"/>
            <a:ext cx="3623733" cy="2717800"/>
          </a:xfrm>
        </p:spPr>
      </p:pic>
    </p:spTree>
    <p:extLst>
      <p:ext uri="{BB962C8B-B14F-4D97-AF65-F5344CB8AC3E}">
        <p14:creationId xmlns:p14="http://schemas.microsoft.com/office/powerpoint/2010/main" val="2486846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22093"/>
          </a:xfrm>
        </p:spPr>
        <p:txBody>
          <a:bodyPr/>
          <a:lstStyle/>
          <a:p>
            <a:r>
              <a:rPr lang="lv-LV" dirty="0" smtClean="0"/>
              <a:t>Project progress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1410" y="1440611"/>
            <a:ext cx="4878389" cy="4350589"/>
          </a:xfrm>
        </p:spPr>
        <p:txBody>
          <a:bodyPr/>
          <a:lstStyle/>
          <a:p>
            <a:r>
              <a:rPr lang="lv-LV" b="1" dirty="0" smtClean="0">
                <a:solidFill>
                  <a:srgbClr val="FFFF00"/>
                </a:solidFill>
              </a:rPr>
              <a:t>DAY 5</a:t>
            </a:r>
          </a:p>
          <a:p>
            <a:pPr marL="0" indent="0" algn="just">
              <a:buNone/>
            </a:pPr>
            <a:r>
              <a:rPr lang="lv-LV" u="sng" dirty="0" smtClean="0"/>
              <a:t>MAPLE LEAF </a:t>
            </a:r>
            <a:r>
              <a:rPr lang="lv-LV" dirty="0" smtClean="0"/>
              <a:t>– GREEN, </a:t>
            </a:r>
            <a:r>
              <a:rPr lang="en-US" dirty="0" smtClean="0"/>
              <a:t>SHRUNK QUITE A LOT, REMAINED VERY LIGHT</a:t>
            </a:r>
            <a:r>
              <a:rPr lang="lv-LV" dirty="0" smtClean="0"/>
              <a:t>. A</a:t>
            </a:r>
            <a:r>
              <a:rPr lang="en-US" dirty="0" smtClean="0"/>
              <a:t>LL THE MOISTURE IN THE MAPLE LEAF HAS EVAPORATED</a:t>
            </a:r>
            <a:r>
              <a:rPr lang="en-US" dirty="0" smtClean="0"/>
              <a:t>.</a:t>
            </a:r>
            <a:r>
              <a:rPr lang="lv-LV" dirty="0" smtClean="0"/>
              <a:t> </a:t>
            </a:r>
            <a:r>
              <a:rPr lang="en-US" dirty="0" smtClean="0"/>
              <a:t>THE LEAF IS FRAGILE. IT WILL CRUMBLE IF CRUSHED.</a:t>
            </a:r>
            <a:endParaRPr lang="lv-LV" dirty="0" smtClean="0"/>
          </a:p>
          <a:p>
            <a:pPr marL="0" indent="0">
              <a:buNone/>
            </a:pPr>
            <a:r>
              <a:rPr lang="lv-LV" u="sng" dirty="0" smtClean="0"/>
              <a:t>PINE BRANCH </a:t>
            </a:r>
            <a:r>
              <a:rPr lang="lv-LV" dirty="0" smtClean="0"/>
              <a:t>– WITHOUT CHANGES.</a:t>
            </a:r>
            <a:endParaRPr lang="ru-RU" dirty="0" smtClean="0"/>
          </a:p>
          <a:p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665" y="2249488"/>
            <a:ext cx="4722282" cy="3541712"/>
          </a:xfrm>
        </p:spPr>
      </p:pic>
    </p:spTree>
    <p:extLst>
      <p:ext uri="{BB962C8B-B14F-4D97-AF65-F5344CB8AC3E}">
        <p14:creationId xmlns:p14="http://schemas.microsoft.com/office/powerpoint/2010/main" val="726066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08357"/>
          </a:xfrm>
        </p:spPr>
        <p:txBody>
          <a:bodyPr/>
          <a:lstStyle/>
          <a:p>
            <a:r>
              <a:rPr lang="lv-LV" dirty="0" smtClean="0"/>
              <a:t>conclusions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1690777"/>
            <a:ext cx="9905999" cy="4100424"/>
          </a:xfrm>
        </p:spPr>
        <p:txBody>
          <a:bodyPr/>
          <a:lstStyle/>
          <a:p>
            <a:r>
              <a:rPr lang="en-US" dirty="0"/>
              <a:t>The maple leaf lost moisture when exposed to room temperature, leaving it dry, </a:t>
            </a:r>
            <a:r>
              <a:rPr lang="en-US" dirty="0" smtClean="0"/>
              <a:t>brittle </a:t>
            </a:r>
            <a:r>
              <a:rPr lang="en-US" dirty="0"/>
              <a:t>and shriveled</a:t>
            </a:r>
            <a:r>
              <a:rPr lang="en-US" dirty="0" smtClean="0"/>
              <a:t>.</a:t>
            </a:r>
            <a:endParaRPr lang="lv-LV" dirty="0" smtClean="0"/>
          </a:p>
          <a:p>
            <a:r>
              <a:rPr lang="en-US" dirty="0"/>
              <a:t>The pine needles did not change over five days</a:t>
            </a:r>
            <a:r>
              <a:rPr lang="en-US" dirty="0" smtClean="0"/>
              <a:t>.</a:t>
            </a:r>
            <a:endParaRPr lang="lv-LV" dirty="0" smtClean="0"/>
          </a:p>
          <a:p>
            <a:r>
              <a:rPr lang="lv-LV" dirty="0" smtClean="0"/>
              <a:t>The pine needles</a:t>
            </a:r>
            <a:r>
              <a:rPr lang="en-US" dirty="0" smtClean="0"/>
              <a:t> </a:t>
            </a:r>
            <a:r>
              <a:rPr lang="en-US" dirty="0"/>
              <a:t>remained firm and did not dry out, so they can hold moisture for a long time. In contrast, the maple leaf lost moisture very quickly</a:t>
            </a:r>
            <a:r>
              <a:rPr lang="en-US" dirty="0" smtClean="0"/>
              <a:t>.</a:t>
            </a:r>
            <a:endParaRPr lang="lv-LV" dirty="0" smtClean="0"/>
          </a:p>
          <a:p>
            <a:r>
              <a:rPr lang="en-US" dirty="0"/>
              <a:t>Within 5 days, both the stem leaf and the pine </a:t>
            </a:r>
            <a:r>
              <a:rPr lang="lv-LV" dirty="0" smtClean="0"/>
              <a:t>branch</a:t>
            </a:r>
            <a:r>
              <a:rPr lang="en-US" dirty="0" smtClean="0"/>
              <a:t> </a:t>
            </a:r>
            <a:r>
              <a:rPr lang="en-US" dirty="0"/>
              <a:t>did not change </a:t>
            </a:r>
            <a:r>
              <a:rPr lang="en-US" dirty="0" smtClean="0"/>
              <a:t>color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00000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66</TotalTime>
  <Words>313</Words>
  <Application>Microsoft Office PowerPoint</Application>
  <PresentationFormat>Широкоэкранный</PresentationFormat>
  <Paragraphs>35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Tw Cen MT</vt:lpstr>
      <vt:lpstr>Контур</vt:lpstr>
      <vt:lpstr>Comparison between a DECIDOUS TREE leaf and a conifer branch</vt:lpstr>
      <vt:lpstr>Презентация PowerPoint</vt:lpstr>
      <vt:lpstr>Project progress</vt:lpstr>
      <vt:lpstr>Project progress</vt:lpstr>
      <vt:lpstr>Project progress</vt:lpstr>
      <vt:lpstr>conclusions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Comparison between a DECIDOUS TREE leaf and a conifer branch</dc:title>
  <dc:creator>Виталий Хохла</dc:creator>
  <cp:lastModifiedBy>Виталий Хохла</cp:lastModifiedBy>
  <cp:revision>13</cp:revision>
  <dcterms:created xsi:type="dcterms:W3CDTF">2023-09-18T10:56:08Z</dcterms:created>
  <dcterms:modified xsi:type="dcterms:W3CDTF">2023-09-18T13:34:08Z</dcterms:modified>
</cp:coreProperties>
</file>