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4"/>
  </p:sldMasterIdLst>
  <p:sldIdLst>
    <p:sldId id="261" r:id="rId5"/>
    <p:sldId id="257" r:id="rId6"/>
    <p:sldId id="260" r:id="rId7"/>
    <p:sldId id="258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A35B6D-67D6-49D0-916B-B3F4934F805A}" v="2" dt="2023-02-27T19:31:59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3903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3086469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401687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241175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3047807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548942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1461857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616573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863730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4209719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1288535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3882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18795277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2160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12069318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819983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1523384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3ABB6C2-C096-48AE-938C-F96241705C98}" type="datetimeFigureOut">
              <a:rPr lang="lt-LT" smtClean="0"/>
              <a:t>2023-02-27</a:t>
            </a:fld>
            <a:endParaRPr lang="lt-LT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lt-LT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907344A-03C7-4A02-9B43-145D19ED5C18}" type="slidenum">
              <a:rPr lang="lt-LT" smtClean="0"/>
              <a:t>‹#›</a:t>
            </a:fld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4998891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5BDD1EA-D8C1-45AF-9F0A-14A2A137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Pavadinimas 1">
            <a:extLst>
              <a:ext uri="{FF2B5EF4-FFF2-40B4-BE49-F238E27FC236}">
                <a16:creationId xmlns:a16="http://schemas.microsoft.com/office/drawing/2014/main" id="{3B24DC97-747B-65BB-FF6E-9D9B9CA8A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8617"/>
            <a:ext cx="3971902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parts of</a:t>
            </a:r>
            <a:r>
              <a:rPr lang="lt-LT" sz="4800"/>
              <a:t> a </a:t>
            </a:r>
            <a:r>
              <a:rPr lang="lt-LT" sz="4800" dirty="0" err="1"/>
              <a:t>tree</a:t>
            </a:r>
            <a:endParaRPr lang="en-US" sz="4800" dirty="0"/>
          </a:p>
        </p:txBody>
      </p:sp>
      <p:sp>
        <p:nvSpPr>
          <p:cNvPr id="22" name="Snip Diagonal Corner Rectangle 6">
            <a:extLst>
              <a:ext uri="{FF2B5EF4-FFF2-40B4-BE49-F238E27FC236}">
                <a16:creationId xmlns:a16="http://schemas.microsoft.com/office/drawing/2014/main" id="{14354E08-0068-48D7-A8AD-84C7B1CF5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aveikslėlis 4">
            <a:extLst>
              <a:ext uri="{FF2B5EF4-FFF2-40B4-BE49-F238E27FC236}">
                <a16:creationId xmlns:a16="http://schemas.microsoft.com/office/drawing/2014/main" id="{A8A18F94-37E5-2E27-CDDC-E641A9E029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4215"/>
          <a:stretch/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A779F34F-2960-4B81-BA08-445B6F6A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0A57ACC-416F-4A5D-B7F7-DDA9886A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6522B4F-50C4-4FCE-8AE2-3789D63E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C3978FC-B5D1-42BE-B086-BC2A733D5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ACED99F1-340D-4970-8E66-3B28E927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0A54E39-63C0-4847-A766-C6B74FEB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97982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3A9C3-4169-6702-4542-171BAE0B9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Tree trunk</a:t>
            </a:r>
          </a:p>
        </p:txBody>
      </p:sp>
      <p:sp>
        <p:nvSpPr>
          <p:cNvPr id="34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9E579E3-AE72-8090-3471-61CBF1A3FD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28" r="1" b="22156"/>
          <a:stretch/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905F4B5-7935-6FDF-2C70-688742DA263A}"/>
              </a:ext>
            </a:extLst>
          </p:cNvPr>
          <p:cNvSpPr txBox="1"/>
          <p:nvPr/>
        </p:nvSpPr>
        <p:spPr>
          <a:xfrm>
            <a:off x="7532710" y="1822449"/>
            <a:ext cx="3479419" cy="30702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400" b="1">
                <a:solidFill>
                  <a:schemeClr val="bg2">
                    <a:lumMod val="75000"/>
                  </a:schemeClr>
                </a:solidFill>
              </a:rPr>
              <a:t>Trunk - the woody stem of a tree. It carries materials from the roots to the branches and vice versa.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400" b="1">
              <a:solidFill>
                <a:schemeClr val="bg2">
                  <a:lumMod val="75000"/>
                </a:schemeClr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400" b="1">
                <a:solidFill>
                  <a:schemeClr val="bg2">
                    <a:lumMod val="75000"/>
                  </a:schemeClr>
                </a:solidFill>
              </a:rPr>
              <a:t>Tree trunks are the most important source of wood. 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20126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C152077-984A-4612-B0E1-251C62EB1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05450BA-2A87-4847-A5A0-E7D960557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16F9ADA-A824-456A-9728-D5BFFE04D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3034157-938C-45F5-8DCA-208D22E5B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369327A-A6C5-4293-80D1-DECEBA3F5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49B76A8-D4D2-428D-84FA-657EEA587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CF23B-E333-34C1-A91B-FED678A88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41" y="4473679"/>
            <a:ext cx="9552558" cy="123325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/>
              <a:t>The wood is lightweight and does not sink, which is why it has been used for building rafts and boats for ages.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D463EDB-0644-4F84-9901-D2434D550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A02079FA-226E-4AF1-B818-2CA9EF1B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376604-76CD-4D25-B281-35796F367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B5A32B1-F178-4FE5-8916-712F46FCB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DC3339F8-6376-45A3-A77E-5F5C212D4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AD1BBAE-26A1-4BE9-9536-C15B1A87E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Snip Diagonal Corner Rectangle 12">
            <a:extLst>
              <a:ext uri="{FF2B5EF4-FFF2-40B4-BE49-F238E27FC236}">
                <a16:creationId xmlns:a16="http://schemas.microsoft.com/office/drawing/2014/main" id="{15A54023-E435-4098-A370-AE54A007E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9615670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5F5D922-CBEB-FE81-8CD2-E9501E1F72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69" r="10729" b="-1"/>
          <a:stretch/>
        </p:blipFill>
        <p:spPr>
          <a:xfrm>
            <a:off x="834935" y="854087"/>
            <a:ext cx="5582963" cy="3280831"/>
          </a:xfrm>
          <a:custGeom>
            <a:avLst/>
            <a:gdLst/>
            <a:ahLst/>
            <a:cxnLst/>
            <a:rect l="l" t="t" r="r" b="b"/>
            <a:pathLst>
              <a:path w="5582963" h="3280831">
                <a:moveTo>
                  <a:pt x="402071" y="0"/>
                </a:moveTo>
                <a:lnTo>
                  <a:pt x="5582963" y="0"/>
                </a:lnTo>
                <a:lnTo>
                  <a:pt x="5582963" y="3280831"/>
                </a:lnTo>
                <a:lnTo>
                  <a:pt x="0" y="3280831"/>
                </a:lnTo>
                <a:lnTo>
                  <a:pt x="0" y="402071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4F0993-4475-96C5-7C2A-0EE9413C63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57" r="7675" b="2"/>
          <a:stretch/>
        </p:blipFill>
        <p:spPr>
          <a:xfrm>
            <a:off x="6568222" y="854087"/>
            <a:ext cx="3557016" cy="3280831"/>
          </a:xfrm>
          <a:custGeom>
            <a:avLst/>
            <a:gdLst/>
            <a:ahLst/>
            <a:cxnLst/>
            <a:rect l="l" t="t" r="r" b="b"/>
            <a:pathLst>
              <a:path w="3557016" h="3280831">
                <a:moveTo>
                  <a:pt x="0" y="0"/>
                </a:moveTo>
                <a:lnTo>
                  <a:pt x="3557016" y="0"/>
                </a:lnTo>
                <a:lnTo>
                  <a:pt x="3557016" y="2876895"/>
                </a:lnTo>
                <a:lnTo>
                  <a:pt x="3153080" y="3280831"/>
                </a:lnTo>
                <a:lnTo>
                  <a:pt x="0" y="328083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2177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EA3F3B-CC7B-75D9-BB1B-384F58A47A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58" y="898146"/>
            <a:ext cx="5770819" cy="421496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557940-0110-73F8-785B-3036353C243D}"/>
              </a:ext>
            </a:extLst>
          </p:cNvPr>
          <p:cNvSpPr txBox="1"/>
          <p:nvPr/>
        </p:nvSpPr>
        <p:spPr>
          <a:xfrm>
            <a:off x="5985322" y="1641252"/>
            <a:ext cx="610362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Each year, a new ring forms in the trunk of the tree - the bark.</a:t>
            </a:r>
          </a:p>
          <a:p>
            <a:r>
              <a:rPr lang="en-GB" sz="2800" b="1" dirty="0"/>
              <a:t>Each groove in the trunk corresponds to a year.</a:t>
            </a:r>
            <a:endParaRPr lang="lt-LT" sz="2800" b="1" dirty="0"/>
          </a:p>
        </p:txBody>
      </p:sp>
    </p:spTree>
    <p:extLst>
      <p:ext uri="{BB962C8B-B14F-4D97-AF65-F5344CB8AC3E}">
        <p14:creationId xmlns:p14="http://schemas.microsoft.com/office/powerpoint/2010/main" val="162184096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3c6e2f6-a2c7-4f96-b14c-fa6d2d77ce26">
      <Terms xmlns="http://schemas.microsoft.com/office/infopath/2007/PartnerControls"/>
    </lcf76f155ced4ddcb4097134ff3c332f>
    <TaxCatchAll xmlns="3b4deaf9-6937-4e9e-970d-172ae86e5f0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as" ma:contentTypeID="0x010100B30110EFDD4AE449A6974E354EDEBABC" ma:contentTypeVersion="17" ma:contentTypeDescription="Kurkite naują dokumentą." ma:contentTypeScope="" ma:versionID="cee7ee9a59eee15705734821563093bd">
  <xsd:schema xmlns:xsd="http://www.w3.org/2001/XMLSchema" xmlns:xs="http://www.w3.org/2001/XMLSchema" xmlns:p="http://schemas.microsoft.com/office/2006/metadata/properties" xmlns:ns2="b3c6e2f6-a2c7-4f96-b14c-fa6d2d77ce26" xmlns:ns3="3b4deaf9-6937-4e9e-970d-172ae86e5f07" targetNamespace="http://schemas.microsoft.com/office/2006/metadata/properties" ma:root="true" ma:fieldsID="1845760a8c6c59f92472484c0611259f" ns2:_="" ns3:_="">
    <xsd:import namespace="b3c6e2f6-a2c7-4f96-b14c-fa6d2d77ce26"/>
    <xsd:import namespace="3b4deaf9-6937-4e9e-970d-172ae86e5f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c6e2f6-a2c7-4f96-b14c-fa6d2d77ce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Vaizdų žymės" ma:readOnly="false" ma:fieldId="{5cf76f15-5ced-4ddc-b409-7134ff3c332f}" ma:taxonomyMulti="true" ma:sspId="10cad69d-0dcc-4fe0-9374-b0335a02230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4deaf9-6937-4e9e-970d-172ae86e5f07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Bendrinama s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Bendrinta su išsamia informacija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e26b781b-dffe-4087-9e82-7e42a10f779c}" ma:internalName="TaxCatchAll" ma:showField="CatchAllData" ma:web="3b4deaf9-6937-4e9e-970d-172ae86e5f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urinio tipas"/>
        <xsd:element ref="dc:title" minOccurs="0" maxOccurs="1" ma:index="4" ma:displayName="Antraštė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148AA4F-A444-4ACD-8C19-61892F5D391B}">
  <ds:schemaRefs>
    <ds:schemaRef ds:uri="3b4deaf9-6937-4e9e-970d-172ae86e5f07"/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b3c6e2f6-a2c7-4f96-b14c-fa6d2d77ce26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B1B4212-42B2-431A-86A5-C56F17E1DC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3c6e2f6-a2c7-4f96-b14c-fa6d2d77ce26"/>
    <ds:schemaRef ds:uri="3b4deaf9-6937-4e9e-970d-172ae86e5f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833471A-6974-42F6-8702-934C4D59EC1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125</TotalTime>
  <Words>89</Words>
  <Application>Microsoft Office PowerPoint</Application>
  <PresentationFormat>Plačiaekranė</PresentationFormat>
  <Paragraphs>8</Paragraphs>
  <Slides>4</Slides>
  <Notes>0</Notes>
  <HiddenSlides>0</HiddenSlides>
  <MMClips>0</MMClips>
  <ScaleCrop>false</ScaleCrop>
  <HeadingPairs>
    <vt:vector size="6" baseType="variant">
      <vt:variant>
        <vt:lpstr>Naudojami šriftai</vt:lpstr>
      </vt:variant>
      <vt:variant>
        <vt:i4>2</vt:i4>
      </vt:variant>
      <vt:variant>
        <vt:lpstr>Tema</vt:lpstr>
      </vt:variant>
      <vt:variant>
        <vt:i4>1</vt:i4>
      </vt:variant>
      <vt:variant>
        <vt:lpstr>Skaidrių pavadinimai</vt:lpstr>
      </vt:variant>
      <vt:variant>
        <vt:i4>4</vt:i4>
      </vt:variant>
    </vt:vector>
  </HeadingPairs>
  <TitlesOfParts>
    <vt:vector size="7" baseType="lpstr">
      <vt:lpstr>Century Gothic</vt:lpstr>
      <vt:lpstr>Wingdings 3</vt:lpstr>
      <vt:lpstr>Slice</vt:lpstr>
      <vt:lpstr>parts of a tree</vt:lpstr>
      <vt:lpstr>Tree trunk</vt:lpstr>
      <vt:lpstr>The wood is lightweight and does not sink, which is why it has been used for building rafts and boats for ages. </vt:lpstr>
      <vt:lpstr>„PowerPoint“ pateiktis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Laptop</dc:creator>
  <cp:lastModifiedBy>vilma vaskeviciene</cp:lastModifiedBy>
  <cp:revision>3</cp:revision>
  <dcterms:created xsi:type="dcterms:W3CDTF">2022-11-27T18:14:26Z</dcterms:created>
  <dcterms:modified xsi:type="dcterms:W3CDTF">2023-02-27T19:33:17Z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0x010100B30110EFDD4AE449A6974E354EDEBABC</vt:lpwstr>
  </property>
</Properties>
</file>