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58" r:id="rId7"/>
    <p:sldId id="259" r:id="rId8"/>
    <p:sldId id="260" r:id="rId9"/>
    <p:sldId id="262" r:id="rId10"/>
    <p:sldId id="263" r:id="rId11"/>
    <p:sldId id="264"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t-LT"/>
              <a:t>Spustelėję redag. ruoš. pavad. stilių</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168062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t-LT"/>
              <a:t>Spustelėję redag. ruoš. pavad. stilių</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109867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 ruoš. pavad. stilių</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Redaguoti šablono teksto stilius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BCADD4-24D0-422F-93ED-4E507210B995}" type="slidenum">
              <a:rPr lang="lt-LT" smtClean="0"/>
              <a:t>‹#›</a:t>
            </a:fld>
            <a:endParaRPr lang="lt-L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131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t-LT"/>
              <a:t>Spustelėję redag. ruoš. pavad. stilių</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Redaguoti šablono teksto stilius</a:t>
            </a:r>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331786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t-LT"/>
              <a:t>Spustelėję redag. ruoš. pavad.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Redaguoti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Redaguoti šablono teksto stilius</a:t>
            </a:r>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BCADD4-24D0-422F-93ED-4E507210B995}" type="slidenum">
              <a:rPr lang="lt-LT" smtClean="0"/>
              <a:t>‹#›</a:t>
            </a:fld>
            <a:endParaRPr lang="lt-L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708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t-LT"/>
              <a:t>Spustelėję redag. ruoš. pavad. stilių</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Redaguoti šablono teksto stilius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t-LT"/>
              <a:t>Redaguoti šablono teksto stilius</a:t>
            </a:r>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57404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197535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t-LT"/>
              <a:t>Spustelėję redag. ruoš. pavad. stilių</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23893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t-LT"/>
              <a:t>Spustelėję redag. ruoš. pavad. stilių</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90250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t-LT"/>
              <a:t>Spustelėję redag. ruoš. pavad. stilių</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1633681A-C0C4-438B-A075-DDE4431FD75E}" type="datetimeFigureOut">
              <a:rPr lang="lt-LT" smtClean="0"/>
              <a:t>2023-09-16</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357210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414358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 ruoš. pavad. stilių</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1633681A-C0C4-438B-A075-DDE4431FD75E}" type="datetimeFigureOut">
              <a:rPr lang="lt-LT" smtClean="0"/>
              <a:t>2023-09-16</a:t>
            </a:fld>
            <a:endParaRPr lang="lt-LT"/>
          </a:p>
        </p:txBody>
      </p:sp>
      <p:sp>
        <p:nvSpPr>
          <p:cNvPr id="8" name="Footer Placeholder 7"/>
          <p:cNvSpPr>
            <a:spLocks noGrp="1"/>
          </p:cNvSpPr>
          <p:nvPr>
            <p:ph type="ftr" sz="quarter" idx="11"/>
          </p:nvPr>
        </p:nvSpPr>
        <p:spPr/>
        <p:txBody>
          <a:bodyPr/>
          <a:lstStyle/>
          <a:p>
            <a:endParaRPr lang="lt-L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188199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1633681A-C0C4-438B-A075-DDE4431FD75E}" type="datetimeFigureOut">
              <a:rPr lang="lt-LT" smtClean="0"/>
              <a:t>2023-09-16</a:t>
            </a:fld>
            <a:endParaRPr lang="lt-LT"/>
          </a:p>
        </p:txBody>
      </p:sp>
      <p:sp>
        <p:nvSpPr>
          <p:cNvPr id="4" name="Footer Placeholder 3"/>
          <p:cNvSpPr>
            <a:spLocks noGrp="1"/>
          </p:cNvSpPr>
          <p:nvPr>
            <p:ph type="ftr" sz="quarter" idx="11"/>
          </p:nvPr>
        </p:nvSpPr>
        <p:spPr/>
        <p:txBody>
          <a:bodyPr/>
          <a:lstStyle/>
          <a:p>
            <a:endParaRPr lang="lt-L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3921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3681A-C0C4-438B-A075-DDE4431FD75E}" type="datetimeFigureOut">
              <a:rPr lang="lt-LT" smtClean="0"/>
              <a:t>2023-09-16</a:t>
            </a:fld>
            <a:endParaRPr lang="lt-LT"/>
          </a:p>
        </p:txBody>
      </p:sp>
      <p:sp>
        <p:nvSpPr>
          <p:cNvPr id="3" name="Footer Placeholder 2"/>
          <p:cNvSpPr>
            <a:spLocks noGrp="1"/>
          </p:cNvSpPr>
          <p:nvPr>
            <p:ph type="ftr" sz="quarter" idx="11"/>
          </p:nvPr>
        </p:nvSpPr>
        <p:spPr/>
        <p:txBody>
          <a:bodyPr/>
          <a:lstStyle/>
          <a:p>
            <a:endParaRPr lang="lt-L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221853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t-LT"/>
              <a:t>Spustelėję redag. ruoš. pavad. stilių</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9790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1633681A-C0C4-438B-A075-DDE4431FD75E}" type="datetimeFigureOut">
              <a:rPr lang="lt-LT" smtClean="0"/>
              <a:t>2023-09-16</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BBCADD4-24D0-422F-93ED-4E507210B995}" type="slidenum">
              <a:rPr lang="lt-LT" smtClean="0"/>
              <a:t>‹#›</a:t>
            </a:fld>
            <a:endParaRPr lang="lt-LT"/>
          </a:p>
        </p:txBody>
      </p:sp>
    </p:spTree>
    <p:extLst>
      <p:ext uri="{BB962C8B-B14F-4D97-AF65-F5344CB8AC3E}">
        <p14:creationId xmlns:p14="http://schemas.microsoft.com/office/powerpoint/2010/main" val="281402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t-LT"/>
              <a:t>Spustelėję redag. ruoš. pavad. stilių</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33681A-C0C4-438B-A075-DDE4431FD75E}" type="datetimeFigureOut">
              <a:rPr lang="lt-LT" smtClean="0"/>
              <a:t>2023-09-16</a:t>
            </a:fld>
            <a:endParaRPr lang="lt-L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BBCADD4-24D0-422F-93ED-4E507210B995}" type="slidenum">
              <a:rPr lang="lt-LT" smtClean="0"/>
              <a:t>‹#›</a:t>
            </a:fld>
            <a:endParaRPr lang="lt-LT"/>
          </a:p>
        </p:txBody>
      </p:sp>
    </p:spTree>
    <p:extLst>
      <p:ext uri="{BB962C8B-B14F-4D97-AF65-F5344CB8AC3E}">
        <p14:creationId xmlns:p14="http://schemas.microsoft.com/office/powerpoint/2010/main" val="17690224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261419" y="2703873"/>
            <a:ext cx="8604097" cy="2684206"/>
          </a:xfrm>
        </p:spPr>
        <p:txBody>
          <a:bodyPr>
            <a:normAutofit fontScale="90000"/>
          </a:bodyPr>
          <a:lstStyle/>
          <a:p>
            <a:pPr algn="ctr"/>
            <a:br>
              <a:rPr lang="lt-LT" dirty="0"/>
            </a:br>
            <a:br>
              <a:rPr lang="lt-LT" dirty="0"/>
            </a:br>
            <a:br>
              <a:rPr lang="lt-LT" dirty="0"/>
            </a:br>
            <a:br>
              <a:rPr lang="lt-LT" dirty="0"/>
            </a:br>
            <a:br>
              <a:rPr lang="lt-LT" dirty="0"/>
            </a:br>
            <a:br>
              <a:rPr lang="lt-LT" dirty="0"/>
            </a:br>
            <a:br>
              <a:rPr lang="lt-LT" dirty="0"/>
            </a:br>
            <a:br>
              <a:rPr lang="lt-LT" dirty="0"/>
            </a:br>
            <a:br>
              <a:rPr lang="lt-LT" dirty="0"/>
            </a:br>
            <a:r>
              <a:rPr lang="lt-LT" dirty="0"/>
              <a:t>CREATIVE WORK</a:t>
            </a:r>
            <a:br>
              <a:rPr lang="lt-LT" dirty="0"/>
            </a:br>
            <a:br>
              <a:rPr lang="lt-LT" dirty="0"/>
            </a:br>
            <a:br>
              <a:rPr lang="lt-LT" dirty="0"/>
            </a:br>
            <a:r>
              <a:rPr lang="lt-LT" i="1" dirty="0"/>
              <a:t>„</a:t>
            </a:r>
            <a:r>
              <a:rPr lang="lt-LT" i="1" dirty="0" err="1"/>
              <a:t>Maple</a:t>
            </a:r>
            <a:r>
              <a:rPr lang="lt-LT" i="1" dirty="0"/>
              <a:t> </a:t>
            </a:r>
            <a:r>
              <a:rPr lang="lt-LT" i="1" dirty="0" err="1"/>
              <a:t>tree</a:t>
            </a:r>
            <a:r>
              <a:rPr lang="lt-LT" i="1" dirty="0"/>
              <a:t>. </a:t>
            </a:r>
            <a:r>
              <a:rPr lang="lt-LT" i="1" dirty="0" err="1"/>
              <a:t>Sheets</a:t>
            </a:r>
            <a:r>
              <a:rPr lang="lt-LT" i="1" dirty="0"/>
              <a:t> </a:t>
            </a:r>
            <a:r>
              <a:rPr lang="lt-LT" i="1" dirty="0" err="1"/>
              <a:t>from</a:t>
            </a:r>
            <a:r>
              <a:rPr lang="lt-LT" i="1" dirty="0"/>
              <a:t> pages“ </a:t>
            </a:r>
            <a:br>
              <a:rPr lang="lt-LT" dirty="0"/>
            </a:br>
            <a:br>
              <a:rPr lang="lt-LT" dirty="0"/>
            </a:br>
            <a:endParaRPr lang="lt-LT" dirty="0"/>
          </a:p>
        </p:txBody>
      </p:sp>
      <p:sp>
        <p:nvSpPr>
          <p:cNvPr id="3" name="Antrinis pavadinimas 2"/>
          <p:cNvSpPr>
            <a:spLocks noGrp="1"/>
          </p:cNvSpPr>
          <p:nvPr>
            <p:ph type="subTitle" idx="1"/>
          </p:nvPr>
        </p:nvSpPr>
        <p:spPr>
          <a:xfrm>
            <a:off x="2815354" y="5062515"/>
            <a:ext cx="8915399" cy="1126283"/>
          </a:xfrm>
        </p:spPr>
        <p:txBody>
          <a:bodyPr>
            <a:normAutofit/>
          </a:bodyPr>
          <a:lstStyle/>
          <a:p>
            <a:pPr algn="r"/>
            <a:r>
              <a:rPr lang="lt-LT" dirty="0" err="1"/>
              <a:t>By</a:t>
            </a:r>
            <a:r>
              <a:rPr lang="lt-LT" dirty="0"/>
              <a:t> Margiris </a:t>
            </a:r>
            <a:r>
              <a:rPr lang="lt-LT" dirty="0" err="1"/>
              <a:t>Medeckis</a:t>
            </a:r>
            <a:endParaRPr lang="lt-LT" dirty="0"/>
          </a:p>
        </p:txBody>
      </p:sp>
    </p:spTree>
    <p:extLst>
      <p:ext uri="{BB962C8B-B14F-4D97-AF65-F5344CB8AC3E}">
        <p14:creationId xmlns:p14="http://schemas.microsoft.com/office/powerpoint/2010/main" val="81453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2821858" y="943897"/>
            <a:ext cx="7403690" cy="4630993"/>
          </a:xfrm>
        </p:spPr>
        <p:txBody>
          <a:bodyPr>
            <a:noAutofit/>
          </a:bodyPr>
          <a:lstStyle/>
          <a:p>
            <a:pPr algn="just"/>
            <a:r>
              <a:rPr lang="en-GB" sz="2800" dirty="0"/>
              <a:t>I created a tree that grows from an ancient book. That tree is maple. Since the pages of the ancient book I used are yellowed, it was very well suited to get the effect of autumn.
For this work, for the first time, I used an exclusive and rather complex papier-</a:t>
            </a:r>
            <a:r>
              <a:rPr lang="en-GB" sz="2800" dirty="0" err="1"/>
              <a:t>mache</a:t>
            </a:r>
            <a:r>
              <a:rPr lang="en-GB" sz="2800" dirty="0"/>
              <a:t> technique.
It took me about a week of time to create this work. My mother helped me too.</a:t>
            </a:r>
            <a:endParaRPr lang="lt-LT" sz="2800" dirty="0"/>
          </a:p>
        </p:txBody>
      </p:sp>
    </p:spTree>
    <p:extLst>
      <p:ext uri="{BB962C8B-B14F-4D97-AF65-F5344CB8AC3E}">
        <p14:creationId xmlns:p14="http://schemas.microsoft.com/office/powerpoint/2010/main" val="291773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652476" y="326922"/>
            <a:ext cx="10255044" cy="6204155"/>
          </a:xfrm>
        </p:spPr>
        <p:txBody>
          <a:bodyPr>
            <a:normAutofit fontScale="85000" lnSpcReduction="10000"/>
          </a:bodyPr>
          <a:lstStyle/>
          <a:p>
            <a:pPr algn="ctr"/>
            <a:r>
              <a:rPr lang="lt-LT" sz="4000" dirty="0"/>
              <a:t>TECHNOLOGY</a:t>
            </a:r>
          </a:p>
          <a:p>
            <a:pPr algn="just"/>
            <a:r>
              <a:rPr lang="en-GB" sz="2400" dirty="0"/>
              <a:t>Papier-mâché </a:t>
            </a:r>
            <a:r>
              <a:rPr lang="lt-LT" sz="2400" dirty="0"/>
              <a:t>(</a:t>
            </a:r>
            <a:r>
              <a:rPr lang="en-GB" sz="2400" dirty="0"/>
              <a:t>'chewed paper') is a plastic raw material or mass in the form of pieces of paper, usually mixed with glue, gypsum, starch or other binders, used to make certain products. The finished thing becomes stronger as the mass dries out. </a:t>
            </a:r>
            <a:r>
              <a:rPr lang="en-GB" sz="2400" dirty="0" err="1"/>
              <a:t>Papje</a:t>
            </a:r>
            <a:r>
              <a:rPr lang="en-GB" sz="2400" dirty="0"/>
              <a:t>-mash is also called the material of products already made of plastic papier-</a:t>
            </a:r>
            <a:r>
              <a:rPr lang="en-GB" sz="2400" dirty="0" err="1"/>
              <a:t>mache</a:t>
            </a:r>
            <a:r>
              <a:rPr lang="en-GB" sz="2400" dirty="0"/>
              <a:t> (stiffened papier-</a:t>
            </a:r>
            <a:r>
              <a:rPr lang="en-GB" sz="2400" dirty="0" err="1"/>
              <a:t>mache</a:t>
            </a:r>
            <a:r>
              <a:rPr lang="en-GB" sz="2400" dirty="0"/>
              <a:t>). A traditional papier-mâché binder is made by mixing a mixture of water and flour or starch to the consistency of a thick cream. Any glue can be used if its consistency can be obtained as thick as, for example, PVA or wood glue, but glue from a mixture of flour and water is the most economical. By adding clove oil or other additives, it is possible to protect products from </a:t>
            </a:r>
            <a:r>
              <a:rPr lang="en-GB" sz="2400" dirty="0" err="1"/>
              <a:t>mold</a:t>
            </a:r>
            <a:r>
              <a:rPr lang="en-GB" sz="2400" dirty="0"/>
              <a:t>.
The paper is cut or torn into strips and soaked in a binder paste until it is absorbed. Strips treated in this way are applied in layers to the </a:t>
            </a:r>
            <a:r>
              <a:rPr lang="en-GB" sz="2400" dirty="0" err="1"/>
              <a:t>mold</a:t>
            </a:r>
            <a:r>
              <a:rPr lang="en-GB" sz="2400" dirty="0"/>
              <a:t> and left to dry slowly. When dried in the oven, they can curl or otherwise deform. Treated strips can be placed on a reinforcement, skeleton or frame made of wire. They can also be laid on an object to take its shape. The atelier of the thing itself later more easily separates from the thing itself, having previously anointed it with oil or lard.
The dried papier-mâché can be cut, polished and/or painted, it can be impregnated with suitable waterproof paint.</a:t>
            </a:r>
            <a:endParaRPr lang="lt-LT" sz="2400" dirty="0"/>
          </a:p>
        </p:txBody>
      </p:sp>
    </p:spTree>
    <p:extLst>
      <p:ext uri="{BB962C8B-B14F-4D97-AF65-F5344CB8AC3E}">
        <p14:creationId xmlns:p14="http://schemas.microsoft.com/office/powerpoint/2010/main" val="219366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75340" y="220910"/>
            <a:ext cx="8911687" cy="1280890"/>
          </a:xfrm>
        </p:spPr>
        <p:txBody>
          <a:bodyPr/>
          <a:lstStyle/>
          <a:p>
            <a:pPr algn="ctr"/>
            <a:r>
              <a:rPr lang="lt-LT" dirty="0"/>
              <a:t>MEASURES</a:t>
            </a:r>
          </a:p>
        </p:txBody>
      </p:sp>
      <p:sp>
        <p:nvSpPr>
          <p:cNvPr id="3" name="Turinio vietos rezervavimo ženklas 2"/>
          <p:cNvSpPr>
            <a:spLocks noGrp="1"/>
          </p:cNvSpPr>
          <p:nvPr>
            <p:ph idx="1"/>
          </p:nvPr>
        </p:nvSpPr>
        <p:spPr>
          <a:xfrm>
            <a:off x="2963522" y="1261457"/>
            <a:ext cx="8915400" cy="3777622"/>
          </a:xfrm>
        </p:spPr>
        <p:txBody>
          <a:bodyPr>
            <a:normAutofit/>
          </a:bodyPr>
          <a:lstStyle/>
          <a:p>
            <a:pPr marL="0" indent="0">
              <a:buNone/>
            </a:pPr>
            <a:r>
              <a:rPr lang="en-GB" sz="2800" dirty="0"/>
              <a:t>I needed wire, a blade, water, glue, a book, a few sheets of white paper, scissors, pliers, a decorative punch, a paper adhesive tape.</a:t>
            </a:r>
            <a:endParaRPr lang="lt-LT" sz="2800"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96274">
            <a:off x="587252" y="3999854"/>
            <a:ext cx="2418921" cy="2033337"/>
          </a:xfrm>
          <a:prstGeom prst="rect">
            <a:avLst/>
          </a:prstGeom>
        </p:spPr>
      </p:pic>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15501">
            <a:off x="324511" y="281772"/>
            <a:ext cx="2612492" cy="1959369"/>
          </a:xfrm>
          <a:prstGeom prst="rect">
            <a:avLst/>
          </a:prstGeom>
        </p:spPr>
      </p:pic>
      <p:pic>
        <p:nvPicPr>
          <p:cNvPr id="7" name="Paveikslėli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514" y="3374792"/>
            <a:ext cx="3710597" cy="3114232"/>
          </a:xfrm>
          <a:prstGeom prst="rect">
            <a:avLst/>
          </a:prstGeom>
        </p:spPr>
      </p:pic>
      <p:pic>
        <p:nvPicPr>
          <p:cNvPr id="8" name="Paveikslėlis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2283" y="3061575"/>
            <a:ext cx="2493777" cy="1870333"/>
          </a:xfrm>
          <a:prstGeom prst="rect">
            <a:avLst/>
          </a:prstGeom>
        </p:spPr>
      </p:pic>
      <p:pic>
        <p:nvPicPr>
          <p:cNvPr id="5" name="Paveikslėlis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44217">
            <a:off x="9323307" y="3662309"/>
            <a:ext cx="2108909" cy="2539198"/>
          </a:xfrm>
          <a:prstGeom prst="rect">
            <a:avLst/>
          </a:prstGeom>
        </p:spPr>
      </p:pic>
    </p:spTree>
    <p:extLst>
      <p:ext uri="{BB962C8B-B14F-4D97-AF65-F5344CB8AC3E}">
        <p14:creationId xmlns:p14="http://schemas.microsoft.com/office/powerpoint/2010/main" val="44299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6506308" y="102795"/>
            <a:ext cx="5064369" cy="6726116"/>
          </a:xfrm>
        </p:spPr>
        <p:txBody>
          <a:bodyPr>
            <a:normAutofit/>
          </a:bodyPr>
          <a:lstStyle/>
          <a:p>
            <a:pPr algn="ctr"/>
            <a:r>
              <a:rPr lang="lt-LT" sz="3200" dirty="0" err="1"/>
              <a:t>The</a:t>
            </a:r>
            <a:r>
              <a:rPr lang="lt-LT" sz="3200" dirty="0"/>
              <a:t> </a:t>
            </a:r>
            <a:r>
              <a:rPr lang="lt-LT" sz="3200" dirty="0" err="1"/>
              <a:t>working</a:t>
            </a:r>
            <a:r>
              <a:rPr lang="lt-LT" sz="3200" dirty="0"/>
              <a:t> </a:t>
            </a:r>
            <a:r>
              <a:rPr lang="lt-LT" sz="3200" dirty="0" err="1"/>
              <a:t>process</a:t>
            </a:r>
            <a:endParaRPr lang="lt-LT" sz="3200" dirty="0"/>
          </a:p>
          <a:p>
            <a:pPr algn="just"/>
            <a:r>
              <a:rPr lang="en-GB" sz="2800" dirty="0"/>
              <a:t>The first I cut the rubber off the wires and got the wire. I twisted a sheet of paper into a pipe and glued the wire with adhesive tape and unfolded the appropriate shape for the wire. Then I turned the paper around with the same adhesive tape. Next, I glued the wire and inside the pipe.</a:t>
            </a:r>
            <a:endParaRPr lang="lt-LT" sz="2800" dirty="0"/>
          </a:p>
        </p:txBody>
      </p:sp>
      <p:pic>
        <p:nvPicPr>
          <p:cNvPr id="4" name="Paveikslėlis 3"/>
          <p:cNvPicPr>
            <a:picLocks noChangeAspect="1"/>
          </p:cNvPicPr>
          <p:nvPr/>
        </p:nvPicPr>
        <p:blipFill>
          <a:blip r:embed="rId2"/>
          <a:stretch>
            <a:fillRect/>
          </a:stretch>
        </p:blipFill>
        <p:spPr>
          <a:xfrm rot="21294799">
            <a:off x="508887" y="475184"/>
            <a:ext cx="3016828" cy="3851486"/>
          </a:xfrm>
          <a:prstGeom prst="rect">
            <a:avLst/>
          </a:prstGeom>
        </p:spPr>
      </p:pic>
      <p:pic>
        <p:nvPicPr>
          <p:cNvPr id="5" name="Paveikslėlis 4"/>
          <p:cNvPicPr>
            <a:picLocks noChangeAspect="1"/>
          </p:cNvPicPr>
          <p:nvPr/>
        </p:nvPicPr>
        <p:blipFill>
          <a:blip r:embed="rId3"/>
          <a:stretch>
            <a:fillRect/>
          </a:stretch>
        </p:blipFill>
        <p:spPr>
          <a:xfrm>
            <a:off x="3979836" y="3852325"/>
            <a:ext cx="2302802" cy="2922962"/>
          </a:xfrm>
          <a:prstGeom prst="rect">
            <a:avLst/>
          </a:prstGeom>
        </p:spPr>
      </p:pic>
      <p:pic>
        <p:nvPicPr>
          <p:cNvPr id="6" name="Paveikslėlis 5"/>
          <p:cNvPicPr>
            <a:picLocks noChangeAspect="1"/>
          </p:cNvPicPr>
          <p:nvPr/>
        </p:nvPicPr>
        <p:blipFill>
          <a:blip r:embed="rId4"/>
          <a:stretch>
            <a:fillRect/>
          </a:stretch>
        </p:blipFill>
        <p:spPr>
          <a:xfrm rot="1462941">
            <a:off x="3760819" y="381673"/>
            <a:ext cx="2382200" cy="2467617"/>
          </a:xfrm>
          <a:prstGeom prst="rect">
            <a:avLst/>
          </a:prstGeom>
        </p:spPr>
      </p:pic>
    </p:spTree>
    <p:extLst>
      <p:ext uri="{BB962C8B-B14F-4D97-AF65-F5344CB8AC3E}">
        <p14:creationId xmlns:p14="http://schemas.microsoft.com/office/powerpoint/2010/main" val="360126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275512" y="1143214"/>
            <a:ext cx="5060096" cy="5744329"/>
          </a:xfrm>
        </p:spPr>
        <p:txBody>
          <a:bodyPr>
            <a:normAutofit/>
          </a:bodyPr>
          <a:lstStyle/>
          <a:p>
            <a:pPr marL="0" indent="0">
              <a:buNone/>
            </a:pPr>
            <a:r>
              <a:rPr lang="en-GB" sz="2800" dirty="0"/>
              <a:t>Then, from short pieces of wire about 12 cm long, I glued the twigs. Next, I cut the paper of the book into strips, after making a mixture of water and glue, I began to sheathe the tree with them.</a:t>
            </a:r>
            <a:endParaRPr lang="lt-LT" sz="2800" dirty="0"/>
          </a:p>
        </p:txBody>
      </p:sp>
      <p:pic>
        <p:nvPicPr>
          <p:cNvPr id="4" name="Paveikslėlis 3"/>
          <p:cNvPicPr>
            <a:picLocks noChangeAspect="1"/>
          </p:cNvPicPr>
          <p:nvPr/>
        </p:nvPicPr>
        <p:blipFill>
          <a:blip r:embed="rId2"/>
          <a:stretch>
            <a:fillRect/>
          </a:stretch>
        </p:blipFill>
        <p:spPr>
          <a:xfrm rot="20739920">
            <a:off x="589086" y="465729"/>
            <a:ext cx="4149969" cy="3083921"/>
          </a:xfrm>
          <a:prstGeom prst="rect">
            <a:avLst/>
          </a:prstGeom>
        </p:spPr>
      </p:pic>
      <p:pic>
        <p:nvPicPr>
          <p:cNvPr id="6" name="Paveikslėlis 5"/>
          <p:cNvPicPr>
            <a:picLocks noChangeAspect="1"/>
          </p:cNvPicPr>
          <p:nvPr/>
        </p:nvPicPr>
        <p:blipFill>
          <a:blip r:embed="rId3"/>
          <a:stretch>
            <a:fillRect/>
          </a:stretch>
        </p:blipFill>
        <p:spPr>
          <a:xfrm>
            <a:off x="3937798" y="3395564"/>
            <a:ext cx="3337714" cy="3330551"/>
          </a:xfrm>
          <a:prstGeom prst="rect">
            <a:avLst/>
          </a:prstGeom>
        </p:spPr>
      </p:pic>
    </p:spTree>
    <p:extLst>
      <p:ext uri="{BB962C8B-B14F-4D97-AF65-F5344CB8AC3E}">
        <p14:creationId xmlns:p14="http://schemas.microsoft.com/office/powerpoint/2010/main" val="87722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971691" y="830719"/>
            <a:ext cx="4220309" cy="4082422"/>
          </a:xfrm>
        </p:spPr>
        <p:txBody>
          <a:bodyPr>
            <a:noAutofit/>
          </a:bodyPr>
          <a:lstStyle/>
          <a:p>
            <a:pPr marL="0" indent="0" algn="just">
              <a:buNone/>
            </a:pPr>
            <a:r>
              <a:rPr lang="en-GB" sz="2400" dirty="0"/>
              <a:t>After that, I sheathed the remaining wire with adhesive paper tape. And I continued to cover everything again with soaked strips of the book's leaves. It was still necessary to make maple leaves with a punch. And glue them to the tree.
The final stage is to glue the tree to the book itself, and to strengthen the book with glue.</a:t>
            </a:r>
            <a:endParaRPr lang="lt-LT" sz="2400" dirty="0"/>
          </a:p>
        </p:txBody>
      </p:sp>
      <p:pic>
        <p:nvPicPr>
          <p:cNvPr id="4" name="Paveikslėlis 3"/>
          <p:cNvPicPr>
            <a:picLocks noChangeAspect="1"/>
          </p:cNvPicPr>
          <p:nvPr/>
        </p:nvPicPr>
        <p:blipFill>
          <a:blip r:embed="rId2"/>
          <a:stretch>
            <a:fillRect/>
          </a:stretch>
        </p:blipFill>
        <p:spPr>
          <a:xfrm rot="877529">
            <a:off x="4776560" y="273170"/>
            <a:ext cx="2705740" cy="4223595"/>
          </a:xfrm>
          <a:prstGeom prst="rect">
            <a:avLst/>
          </a:prstGeom>
        </p:spPr>
      </p:pic>
      <p:pic>
        <p:nvPicPr>
          <p:cNvPr id="5" name="Paveikslėlis 4"/>
          <p:cNvPicPr>
            <a:picLocks noChangeAspect="1"/>
          </p:cNvPicPr>
          <p:nvPr/>
        </p:nvPicPr>
        <p:blipFill>
          <a:blip r:embed="rId3"/>
          <a:stretch>
            <a:fillRect/>
          </a:stretch>
        </p:blipFill>
        <p:spPr>
          <a:xfrm>
            <a:off x="750486" y="430823"/>
            <a:ext cx="3694853" cy="2355198"/>
          </a:xfrm>
          <a:prstGeom prst="rect">
            <a:avLst/>
          </a:prstGeom>
        </p:spPr>
      </p:pic>
      <p:pic>
        <p:nvPicPr>
          <p:cNvPr id="6" name="Paveikslėlis 5"/>
          <p:cNvPicPr>
            <a:picLocks noChangeAspect="1"/>
          </p:cNvPicPr>
          <p:nvPr/>
        </p:nvPicPr>
        <p:blipFill>
          <a:blip r:embed="rId4"/>
          <a:stretch>
            <a:fillRect/>
          </a:stretch>
        </p:blipFill>
        <p:spPr>
          <a:xfrm>
            <a:off x="1000800" y="2718457"/>
            <a:ext cx="3444539" cy="4139543"/>
          </a:xfrm>
          <a:prstGeom prst="rect">
            <a:avLst/>
          </a:prstGeom>
        </p:spPr>
      </p:pic>
      <p:pic>
        <p:nvPicPr>
          <p:cNvPr id="7" name="Paveikslėlis 6"/>
          <p:cNvPicPr>
            <a:picLocks noChangeAspect="1"/>
          </p:cNvPicPr>
          <p:nvPr/>
        </p:nvPicPr>
        <p:blipFill>
          <a:blip r:embed="rId5"/>
          <a:stretch>
            <a:fillRect/>
          </a:stretch>
        </p:blipFill>
        <p:spPr>
          <a:xfrm rot="21301488">
            <a:off x="5668615" y="3684997"/>
            <a:ext cx="2278237" cy="3031525"/>
          </a:xfrm>
          <a:prstGeom prst="rect">
            <a:avLst/>
          </a:prstGeom>
        </p:spPr>
      </p:pic>
    </p:spTree>
    <p:extLst>
      <p:ext uri="{BB962C8B-B14F-4D97-AF65-F5344CB8AC3E}">
        <p14:creationId xmlns:p14="http://schemas.microsoft.com/office/powerpoint/2010/main" val="192512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899245" y="431070"/>
            <a:ext cx="4691795" cy="1280890"/>
          </a:xfrm>
        </p:spPr>
        <p:txBody>
          <a:bodyPr/>
          <a:lstStyle/>
          <a:p>
            <a:r>
              <a:rPr lang="lt-LT" dirty="0"/>
              <a:t>MY FINISHED JOB</a:t>
            </a:r>
            <a:r>
              <a:rPr lang="lt-LT" dirty="0">
                <a:sym typeface="Wingdings" panose="05000000000000000000" pitchFamily="2" charset="2"/>
              </a:rPr>
              <a:t></a:t>
            </a:r>
            <a:endParaRPr lang="lt-LT" dirty="0"/>
          </a:p>
        </p:txBody>
      </p:sp>
      <p:pic>
        <p:nvPicPr>
          <p:cNvPr id="4" name="Turinio vietos rezervavimo ženklas 3"/>
          <p:cNvPicPr>
            <a:picLocks noGrp="1" noChangeAspect="1"/>
          </p:cNvPicPr>
          <p:nvPr>
            <p:ph idx="1"/>
          </p:nvPr>
        </p:nvPicPr>
        <p:blipFill>
          <a:blip r:embed="rId2"/>
          <a:stretch>
            <a:fillRect/>
          </a:stretch>
        </p:blipFill>
        <p:spPr>
          <a:xfrm>
            <a:off x="6129777" y="1905000"/>
            <a:ext cx="6062223" cy="4842543"/>
          </a:xfrm>
          <a:prstGeom prst="rect">
            <a:avLst/>
          </a:prstGeom>
        </p:spPr>
      </p:pic>
      <p:pic>
        <p:nvPicPr>
          <p:cNvPr id="5" name="Paveikslėlis 4"/>
          <p:cNvPicPr>
            <a:picLocks noChangeAspect="1"/>
          </p:cNvPicPr>
          <p:nvPr/>
        </p:nvPicPr>
        <p:blipFill>
          <a:blip r:embed="rId3"/>
          <a:stretch>
            <a:fillRect/>
          </a:stretch>
        </p:blipFill>
        <p:spPr>
          <a:xfrm>
            <a:off x="357448" y="1577713"/>
            <a:ext cx="2772614" cy="2194495"/>
          </a:xfrm>
          <a:prstGeom prst="rect">
            <a:avLst/>
          </a:prstGeom>
        </p:spPr>
      </p:pic>
      <p:pic>
        <p:nvPicPr>
          <p:cNvPr id="7" name="Paveikslėlis 6"/>
          <p:cNvPicPr>
            <a:picLocks noChangeAspect="1"/>
          </p:cNvPicPr>
          <p:nvPr/>
        </p:nvPicPr>
        <p:blipFill>
          <a:blip r:embed="rId4"/>
          <a:stretch>
            <a:fillRect/>
          </a:stretch>
        </p:blipFill>
        <p:spPr>
          <a:xfrm>
            <a:off x="3313618" y="1905000"/>
            <a:ext cx="2711734" cy="3083023"/>
          </a:xfrm>
          <a:prstGeom prst="rect">
            <a:avLst/>
          </a:prstGeom>
        </p:spPr>
      </p:pic>
      <p:pic>
        <p:nvPicPr>
          <p:cNvPr id="11" name="Paveikslėlis 10"/>
          <p:cNvPicPr>
            <a:picLocks noChangeAspect="1"/>
          </p:cNvPicPr>
          <p:nvPr/>
        </p:nvPicPr>
        <p:blipFill>
          <a:blip r:embed="rId5"/>
          <a:stretch>
            <a:fillRect/>
          </a:stretch>
        </p:blipFill>
        <p:spPr>
          <a:xfrm rot="20746025">
            <a:off x="949031" y="3410685"/>
            <a:ext cx="2532675" cy="3154675"/>
          </a:xfrm>
          <a:prstGeom prst="rect">
            <a:avLst/>
          </a:prstGeom>
        </p:spPr>
      </p:pic>
    </p:spTree>
    <p:extLst>
      <p:ext uri="{BB962C8B-B14F-4D97-AF65-F5344CB8AC3E}">
        <p14:creationId xmlns:p14="http://schemas.microsoft.com/office/powerpoint/2010/main" val="3791273917"/>
      </p:ext>
    </p:extLst>
  </p:cSld>
  <p:clrMapOvr>
    <a:masterClrMapping/>
  </p:clrMapOvr>
</p:sld>
</file>

<file path=ppt/theme/theme1.xml><?xml version="1.0" encoding="utf-8"?>
<a:theme xmlns:a="http://schemas.openxmlformats.org/drawingml/2006/main" name="Šnabždesys">
  <a:themeElements>
    <a:clrScheme name="Šnabždesy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nabždesy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nabždesy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359C9-3539-4C97-88D7-4A34BA180AF9}">
  <ds:schemaRefs>
    <ds:schemaRef ds:uri="http://schemas.microsoft.com/sharepoint/v3/contenttype/forms"/>
  </ds:schemaRefs>
</ds:datastoreItem>
</file>

<file path=customXml/itemProps2.xml><?xml version="1.0" encoding="utf-8"?>
<ds:datastoreItem xmlns:ds="http://schemas.openxmlformats.org/officeDocument/2006/customXml" ds:itemID="{583C9B34-F689-4A93-A5E1-0E61489CE0A1}">
  <ds:schemaRefs>
    <ds:schemaRef ds:uri="http://schemas.microsoft.com/office/2006/metadata/properties"/>
    <ds:schemaRef ds:uri="http://schemas.microsoft.com/office/infopath/2007/PartnerControls"/>
    <ds:schemaRef ds:uri="b3c6e2f6-a2c7-4f96-b14c-fa6d2d77ce26"/>
    <ds:schemaRef ds:uri="3b4deaf9-6937-4e9e-970d-172ae86e5f07"/>
  </ds:schemaRefs>
</ds:datastoreItem>
</file>

<file path=customXml/itemProps3.xml><?xml version="1.0" encoding="utf-8"?>
<ds:datastoreItem xmlns:ds="http://schemas.openxmlformats.org/officeDocument/2006/customXml" ds:itemID="{4CAA8ADA-E609-43BB-A605-6381E013A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173</TotalTime>
  <Words>599</Words>
  <Application>Microsoft Office PowerPoint</Application>
  <PresentationFormat>Plačiaekranė</PresentationFormat>
  <Paragraphs>12</Paragraphs>
  <Slides>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8</vt:i4>
      </vt:variant>
    </vt:vector>
  </HeadingPairs>
  <TitlesOfParts>
    <vt:vector size="12" baseType="lpstr">
      <vt:lpstr>Arial</vt:lpstr>
      <vt:lpstr>Century Gothic</vt:lpstr>
      <vt:lpstr>Wingdings 3</vt:lpstr>
      <vt:lpstr>Šnabždesys</vt:lpstr>
      <vt:lpstr>         CREATIVE WORK   „Maple tree. Sheets from pages“   </vt:lpstr>
      <vt:lpstr>„PowerPoint“ pateiktis</vt:lpstr>
      <vt:lpstr>„PowerPoint“ pateiktis</vt:lpstr>
      <vt:lpstr>MEASURES</vt:lpstr>
      <vt:lpstr>„PowerPoint“ pateiktis</vt:lpstr>
      <vt:lpstr>„PowerPoint“ pateiktis</vt:lpstr>
      <vt:lpstr>„PowerPoint“ pateiktis</vt:lpstr>
      <vt:lpstr>MY FINISHED JOB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KURYBINIS DARBAS „Klevas. Lapai iš puslapių‘‘</dc:title>
  <dc:creator>Svajūnas</dc:creator>
  <cp:lastModifiedBy>vilma vaskeviciene</cp:lastModifiedBy>
  <cp:revision>28</cp:revision>
  <dcterms:created xsi:type="dcterms:W3CDTF">2023-04-16T12:41:11Z</dcterms:created>
  <dcterms:modified xsi:type="dcterms:W3CDTF">2023-09-16T15:46:25Z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