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10/25/2023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RESEARCH - COLOR CHANGING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lv-LV" dirty="0" smtClean="0"/>
              <a:t>By Mila, 3rd grade student from Riga Lithuanian Secondary School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82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SUMMARY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24752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lv-LV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 will observe an </a:t>
            </a:r>
            <a:r>
              <a:rPr lang="lv-LV" i="1" dirty="0"/>
              <a:t>Euonymus alatus</a:t>
            </a:r>
            <a:r>
              <a:rPr lang="lv-LV" dirty="0"/>
              <a:t>  </a:t>
            </a:r>
            <a:r>
              <a:rPr lang="lv-LV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tree in my garden over autumn season and record changes.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Euonymus </a:t>
            </a:r>
            <a:r>
              <a:rPr lang="en-US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alatus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known variously as </a:t>
            </a:r>
            <a:r>
              <a:rPr lang="en-US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winged spindle, winged euonymus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or </a:t>
            </a:r>
            <a:r>
              <a:rPr lang="en-US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burning bush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endParaRPr lang="lv-LV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Native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central and northern China, Japan, and Korea. The common name "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burning bush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" comes from the bright red (bright pink) fall color. I call it </a:t>
            </a:r>
            <a:r>
              <a:rPr lang="en-US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Barbie tree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42" y="2222500"/>
            <a:ext cx="3965365" cy="3638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221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4728" y="971655"/>
            <a:ext cx="5189857" cy="576262"/>
          </a:xfrm>
        </p:spPr>
        <p:txBody>
          <a:bodyPr/>
          <a:lstStyle/>
          <a:p>
            <a:r>
              <a:rPr lang="lv-LV" sz="3600" b="1" dirty="0" smtClean="0"/>
              <a:t>SUBJECT OF THE STUDY: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4729" y="2319817"/>
            <a:ext cx="5189856" cy="6735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Euonymus </a:t>
            </a:r>
            <a:r>
              <a:rPr lang="en-US" sz="20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alatus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my garden.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7414" y="971655"/>
            <a:ext cx="5194583" cy="576262"/>
          </a:xfrm>
        </p:spPr>
        <p:txBody>
          <a:bodyPr/>
          <a:lstStyle/>
          <a:p>
            <a:r>
              <a:rPr lang="lv-LV" sz="3600" b="1" dirty="0" smtClean="0"/>
              <a:t>AIM OF THE STUDY: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7413" y="2319817"/>
            <a:ext cx="5194583" cy="31099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Observing the color change of the tree leaves in the autumn season.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92" y="3119565"/>
            <a:ext cx="2480335" cy="3307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52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PROJECT PROGRESS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0000" y="2174875"/>
            <a:ext cx="5189857" cy="1292944"/>
          </a:xfrm>
        </p:spPr>
        <p:txBody>
          <a:bodyPr/>
          <a:lstStyle/>
          <a:p>
            <a:pPr algn="just"/>
            <a:r>
              <a:rPr lang="lv-LV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 started to observe the «burning blush» in the middle of September. The leaves looked green,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like the leaves of most deciduous trees.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00" y="3579273"/>
            <a:ext cx="3109912" cy="31099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47298" y="2174875"/>
            <a:ext cx="5194583" cy="1292943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 the end of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September</a:t>
            </a:r>
            <a:r>
              <a:rPr lang="lv-LV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 saw changes</a:t>
            </a:r>
            <a:r>
              <a:rPr lang="lv-LV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v-LV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leaves of the tree began to change color. The tips of the leaves gradually started to turn bright pink.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50" y="3579273"/>
            <a:ext cx="3109912" cy="3109912"/>
          </a:xfrm>
        </p:spPr>
      </p:pic>
    </p:spTree>
    <p:extLst>
      <p:ext uri="{BB962C8B-B14F-4D97-AF65-F5344CB8AC3E}">
        <p14:creationId xmlns:p14="http://schemas.microsoft.com/office/powerpoint/2010/main" val="16714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4000" dirty="0" smtClean="0"/>
              <a:t>PROJECT PROGRESS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469" y="446088"/>
            <a:ext cx="5414962" cy="54149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6815" y="2260738"/>
            <a:ext cx="4615132" cy="419182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Finally, in the middle of October, I expected a complete change in the color of the leaves of the tree. They were all bright pink! It really was a </a:t>
            </a:r>
            <a:r>
              <a:rPr lang="lv-LV" sz="17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17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arbie</a:t>
            </a: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tree</a:t>
            </a: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!</a:t>
            </a:r>
            <a:endParaRPr lang="lv-LV" sz="1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Unfortunately, due to frequent strong gusts of wind, a large part of the </a:t>
            </a: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tree </a:t>
            </a: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leaves had fallen off. But that didn't stop me from marveling at the unusual color of the autumn leaves.</a:t>
            </a:r>
            <a:endParaRPr lang="ru-RU" sz="1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4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3889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was very interesting to observe </a:t>
            </a:r>
            <a:r>
              <a:rPr lang="lv-LV" sz="17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Euonymus </a:t>
            </a:r>
            <a:r>
              <a:rPr lang="lv-LV" sz="1700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alatus</a:t>
            </a:r>
            <a:r>
              <a:rPr lang="lv-LV" sz="17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v-LV" sz="1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tree </a:t>
            </a:r>
            <a:r>
              <a:rPr lang="lv-LV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leaves </a:t>
            </a: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throughout </a:t>
            </a: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</a:t>
            </a:r>
            <a:r>
              <a:rPr lang="lv-LV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autumn season</a:t>
            </a: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lv-LV" sz="1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turned out that natural conditions have a major impact on </a:t>
            </a:r>
            <a:r>
              <a:rPr lang="lv-LV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tree leaves:</a:t>
            </a:r>
          </a:p>
          <a:p>
            <a:pPr lvl="1" algn="just">
              <a:lnSpc>
                <a:spcPct val="150000"/>
              </a:lnSpc>
            </a:pP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</a:t>
            </a: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my case, many leaves had fallen earlier than they should </a:t>
            </a: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have</a:t>
            </a:r>
            <a:r>
              <a:rPr lang="lv-LV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because </a:t>
            </a: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of strong winds and rain</a:t>
            </a: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lv-LV" sz="1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leaves of the trees changed color slowly because </a:t>
            </a: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September </a:t>
            </a:r>
            <a:r>
              <a:rPr lang="lv-LV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my country </a:t>
            </a: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was </a:t>
            </a: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warmer than usual</a:t>
            </a: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ru-RU" sz="1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 noticed that the color </a:t>
            </a: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of </a:t>
            </a: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leaves was unusual, it was </a:t>
            </a: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not </a:t>
            </a: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red, it was bright pink.</a:t>
            </a:r>
            <a:endParaRPr lang="ru-RU" sz="1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65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54</TotalTime>
  <Words>340</Words>
  <Application>Microsoft Office PowerPoint</Application>
  <PresentationFormat>Широкоэкранный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Century Gothic</vt:lpstr>
      <vt:lpstr>Wingdings</vt:lpstr>
      <vt:lpstr>Wingdings 2</vt:lpstr>
      <vt:lpstr>Цитаты</vt:lpstr>
      <vt:lpstr>RESEARCH - COLOR CHANGING</vt:lpstr>
      <vt:lpstr>SUMMARY</vt:lpstr>
      <vt:lpstr>Презентация PowerPoint</vt:lpstr>
      <vt:lpstr>PROJECT PROGRESS</vt:lpstr>
      <vt:lpstr>PROJECT PROGRESS</vt:lpstr>
      <vt:lpstr>CONCLUSION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- COLOR CHANGING</dc:title>
  <dc:creator>Виталий Хохла</dc:creator>
  <cp:lastModifiedBy>Виталий Хохла</cp:lastModifiedBy>
  <cp:revision>10</cp:revision>
  <dcterms:created xsi:type="dcterms:W3CDTF">2023-10-25T12:52:35Z</dcterms:created>
  <dcterms:modified xsi:type="dcterms:W3CDTF">2023-10-25T13:56:18Z</dcterms:modified>
</cp:coreProperties>
</file>