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 id="257" r:id="rId6"/>
    <p:sldId id="258" r:id="rId7"/>
    <p:sldId id="259" r:id="rId8"/>
    <p:sldId id="260" r:id="rId9"/>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CF5BB7-1E0B-49A0-A147-BD7FB9A4EAF3}" v="6" dt="2023-03-06T13:42:36.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75" d="100"/>
          <a:sy n="75" d="100"/>
        </p:scale>
        <p:origin x="48"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4242AC-623D-45BE-8E8E-0D7A93DB285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1CF6806-EA99-4BB0-ABF7-38EC9D35916D}">
      <dgm:prSet/>
      <dgm:spPr/>
      <dgm:t>
        <a:bodyPr/>
        <a:lstStyle/>
        <a:p>
          <a:r>
            <a:rPr lang="en-GB" dirty="0"/>
            <a:t>BIRCH IN THE WORK OF THIS POET WAS OF GREAT IMPORTANCE</a:t>
          </a:r>
          <a:endParaRPr lang="en-US" dirty="0"/>
        </a:p>
      </dgm:t>
    </dgm:pt>
    <dgm:pt modelId="{32DD76C5-BD55-42ED-853E-ED14644DCC65}" type="parTrans" cxnId="{09A9AC0E-0707-402C-AF79-9A50BD643331}">
      <dgm:prSet/>
      <dgm:spPr/>
      <dgm:t>
        <a:bodyPr/>
        <a:lstStyle/>
        <a:p>
          <a:endParaRPr lang="en-US"/>
        </a:p>
      </dgm:t>
    </dgm:pt>
    <dgm:pt modelId="{96FBD9D3-E88E-403F-96A7-E856C6B893D7}" type="sibTrans" cxnId="{09A9AC0E-0707-402C-AF79-9A50BD643331}">
      <dgm:prSet/>
      <dgm:spPr/>
      <dgm:t>
        <a:bodyPr/>
        <a:lstStyle/>
        <a:p>
          <a:endParaRPr lang="en-US"/>
        </a:p>
      </dgm:t>
    </dgm:pt>
    <dgm:pt modelId="{50B06A03-3782-4871-9B75-9CD94CFD1171}">
      <dgm:prSet/>
      <dgm:spPr/>
      <dgm:t>
        <a:bodyPr/>
        <a:lstStyle/>
        <a:p>
          <a:r>
            <a:rPr lang="en-GB" dirty="0"/>
            <a:t>HE CREATED MANY POEMS WHERE BIRCH IS MENTIONED</a:t>
          </a:r>
          <a:endParaRPr lang="en-US" dirty="0"/>
        </a:p>
      </dgm:t>
    </dgm:pt>
    <dgm:pt modelId="{326E8F0B-B250-4552-B42A-3819BB54C57E}" type="parTrans" cxnId="{FEB3AD8A-928A-4C90-9283-8B348B199F8E}">
      <dgm:prSet/>
      <dgm:spPr/>
      <dgm:t>
        <a:bodyPr/>
        <a:lstStyle/>
        <a:p>
          <a:endParaRPr lang="en-US"/>
        </a:p>
      </dgm:t>
    </dgm:pt>
    <dgm:pt modelId="{75E1BA04-C5A9-4400-8143-177BA169FC42}" type="sibTrans" cxnId="{FEB3AD8A-928A-4C90-9283-8B348B199F8E}">
      <dgm:prSet/>
      <dgm:spPr/>
      <dgm:t>
        <a:bodyPr/>
        <a:lstStyle/>
        <a:p>
          <a:endParaRPr lang="en-US"/>
        </a:p>
      </dgm:t>
    </dgm:pt>
    <dgm:pt modelId="{61C29052-AE79-4B82-A6CB-CF8636D879D7}" type="pres">
      <dgm:prSet presAssocID="{F04242AC-623D-45BE-8E8E-0D7A93DB2854}" presName="hierChild1" presStyleCnt="0">
        <dgm:presLayoutVars>
          <dgm:chPref val="1"/>
          <dgm:dir/>
          <dgm:animOne val="branch"/>
          <dgm:animLvl val="lvl"/>
          <dgm:resizeHandles/>
        </dgm:presLayoutVars>
      </dgm:prSet>
      <dgm:spPr/>
    </dgm:pt>
    <dgm:pt modelId="{0C6B9E46-E7B2-4C87-AFAD-C127C6C635BC}" type="pres">
      <dgm:prSet presAssocID="{A1CF6806-EA99-4BB0-ABF7-38EC9D35916D}" presName="hierRoot1" presStyleCnt="0"/>
      <dgm:spPr/>
    </dgm:pt>
    <dgm:pt modelId="{30B5DB44-D8A4-4C4E-A00C-6F87008DEE93}" type="pres">
      <dgm:prSet presAssocID="{A1CF6806-EA99-4BB0-ABF7-38EC9D35916D}" presName="composite" presStyleCnt="0"/>
      <dgm:spPr/>
    </dgm:pt>
    <dgm:pt modelId="{E8A82711-C51D-46A2-AD7A-C1109197E3C8}" type="pres">
      <dgm:prSet presAssocID="{A1CF6806-EA99-4BB0-ABF7-38EC9D35916D}" presName="background" presStyleLbl="node0" presStyleIdx="0" presStyleCnt="2"/>
      <dgm:spPr/>
    </dgm:pt>
    <dgm:pt modelId="{46482FD9-FBFC-4466-939D-D7A7F8186975}" type="pres">
      <dgm:prSet presAssocID="{A1CF6806-EA99-4BB0-ABF7-38EC9D35916D}" presName="text" presStyleLbl="fgAcc0" presStyleIdx="0" presStyleCnt="2">
        <dgm:presLayoutVars>
          <dgm:chPref val="3"/>
        </dgm:presLayoutVars>
      </dgm:prSet>
      <dgm:spPr/>
    </dgm:pt>
    <dgm:pt modelId="{A5085B38-9E49-467D-AB10-C3C1F3DD31AD}" type="pres">
      <dgm:prSet presAssocID="{A1CF6806-EA99-4BB0-ABF7-38EC9D35916D}" presName="hierChild2" presStyleCnt="0"/>
      <dgm:spPr/>
    </dgm:pt>
    <dgm:pt modelId="{3572A667-63AA-446C-9C8A-5CEFE11160BA}" type="pres">
      <dgm:prSet presAssocID="{50B06A03-3782-4871-9B75-9CD94CFD1171}" presName="hierRoot1" presStyleCnt="0"/>
      <dgm:spPr/>
    </dgm:pt>
    <dgm:pt modelId="{6F9466EE-20E0-4A43-A519-DDBFD0B1A7A0}" type="pres">
      <dgm:prSet presAssocID="{50B06A03-3782-4871-9B75-9CD94CFD1171}" presName="composite" presStyleCnt="0"/>
      <dgm:spPr/>
    </dgm:pt>
    <dgm:pt modelId="{5CE094CB-5E18-4ECE-B9FF-BF5B3C5B14FE}" type="pres">
      <dgm:prSet presAssocID="{50B06A03-3782-4871-9B75-9CD94CFD1171}" presName="background" presStyleLbl="node0" presStyleIdx="1" presStyleCnt="2"/>
      <dgm:spPr/>
    </dgm:pt>
    <dgm:pt modelId="{8E0FB697-D30A-4446-B7D6-7A482D51EB98}" type="pres">
      <dgm:prSet presAssocID="{50B06A03-3782-4871-9B75-9CD94CFD1171}" presName="text" presStyleLbl="fgAcc0" presStyleIdx="1" presStyleCnt="2">
        <dgm:presLayoutVars>
          <dgm:chPref val="3"/>
        </dgm:presLayoutVars>
      </dgm:prSet>
      <dgm:spPr/>
    </dgm:pt>
    <dgm:pt modelId="{870104D7-E6E4-45E9-8B86-682A768219FF}" type="pres">
      <dgm:prSet presAssocID="{50B06A03-3782-4871-9B75-9CD94CFD1171}" presName="hierChild2" presStyleCnt="0"/>
      <dgm:spPr/>
    </dgm:pt>
  </dgm:ptLst>
  <dgm:cxnLst>
    <dgm:cxn modelId="{6F3C1A02-7C19-41AF-B856-C68ABF753889}" type="presOf" srcId="{A1CF6806-EA99-4BB0-ABF7-38EC9D35916D}" destId="{46482FD9-FBFC-4466-939D-D7A7F8186975}" srcOrd="0" destOrd="0" presId="urn:microsoft.com/office/officeart/2005/8/layout/hierarchy1"/>
    <dgm:cxn modelId="{09A9AC0E-0707-402C-AF79-9A50BD643331}" srcId="{F04242AC-623D-45BE-8E8E-0D7A93DB2854}" destId="{A1CF6806-EA99-4BB0-ABF7-38EC9D35916D}" srcOrd="0" destOrd="0" parTransId="{32DD76C5-BD55-42ED-853E-ED14644DCC65}" sibTransId="{96FBD9D3-E88E-403F-96A7-E856C6B893D7}"/>
    <dgm:cxn modelId="{FEB3AD8A-928A-4C90-9283-8B348B199F8E}" srcId="{F04242AC-623D-45BE-8E8E-0D7A93DB2854}" destId="{50B06A03-3782-4871-9B75-9CD94CFD1171}" srcOrd="1" destOrd="0" parTransId="{326E8F0B-B250-4552-B42A-3819BB54C57E}" sibTransId="{75E1BA04-C5A9-4400-8143-177BA169FC42}"/>
    <dgm:cxn modelId="{737DC395-9F1B-4A7D-B374-D90BD945D4E1}" type="presOf" srcId="{50B06A03-3782-4871-9B75-9CD94CFD1171}" destId="{8E0FB697-D30A-4446-B7D6-7A482D51EB98}" srcOrd="0" destOrd="0" presId="urn:microsoft.com/office/officeart/2005/8/layout/hierarchy1"/>
    <dgm:cxn modelId="{9B2645D7-A92B-4CA0-809E-75106E4E264B}" type="presOf" srcId="{F04242AC-623D-45BE-8E8E-0D7A93DB2854}" destId="{61C29052-AE79-4B82-A6CB-CF8636D879D7}" srcOrd="0" destOrd="0" presId="urn:microsoft.com/office/officeart/2005/8/layout/hierarchy1"/>
    <dgm:cxn modelId="{14C19EEC-9B83-48DD-80D2-A16F2434F7DD}" type="presParOf" srcId="{61C29052-AE79-4B82-A6CB-CF8636D879D7}" destId="{0C6B9E46-E7B2-4C87-AFAD-C127C6C635BC}" srcOrd="0" destOrd="0" presId="urn:microsoft.com/office/officeart/2005/8/layout/hierarchy1"/>
    <dgm:cxn modelId="{DD18FC9F-ED63-4B45-9262-6D26EB3BDA1F}" type="presParOf" srcId="{0C6B9E46-E7B2-4C87-AFAD-C127C6C635BC}" destId="{30B5DB44-D8A4-4C4E-A00C-6F87008DEE93}" srcOrd="0" destOrd="0" presId="urn:microsoft.com/office/officeart/2005/8/layout/hierarchy1"/>
    <dgm:cxn modelId="{F49602DC-E281-45CC-8C07-55C11DDD6D78}" type="presParOf" srcId="{30B5DB44-D8A4-4C4E-A00C-6F87008DEE93}" destId="{E8A82711-C51D-46A2-AD7A-C1109197E3C8}" srcOrd="0" destOrd="0" presId="urn:microsoft.com/office/officeart/2005/8/layout/hierarchy1"/>
    <dgm:cxn modelId="{E45512D9-4190-4EE7-A35E-418E9E25B20D}" type="presParOf" srcId="{30B5DB44-D8A4-4C4E-A00C-6F87008DEE93}" destId="{46482FD9-FBFC-4466-939D-D7A7F8186975}" srcOrd="1" destOrd="0" presId="urn:microsoft.com/office/officeart/2005/8/layout/hierarchy1"/>
    <dgm:cxn modelId="{184CB3B7-7444-4072-9E91-DA16F5B1A0AD}" type="presParOf" srcId="{0C6B9E46-E7B2-4C87-AFAD-C127C6C635BC}" destId="{A5085B38-9E49-467D-AB10-C3C1F3DD31AD}" srcOrd="1" destOrd="0" presId="urn:microsoft.com/office/officeart/2005/8/layout/hierarchy1"/>
    <dgm:cxn modelId="{43AF2D52-95AF-4337-93D7-2E7876243867}" type="presParOf" srcId="{61C29052-AE79-4B82-A6CB-CF8636D879D7}" destId="{3572A667-63AA-446C-9C8A-5CEFE11160BA}" srcOrd="1" destOrd="0" presId="urn:microsoft.com/office/officeart/2005/8/layout/hierarchy1"/>
    <dgm:cxn modelId="{FD7490FE-570D-4758-910D-C3FAC9A1D91B}" type="presParOf" srcId="{3572A667-63AA-446C-9C8A-5CEFE11160BA}" destId="{6F9466EE-20E0-4A43-A519-DDBFD0B1A7A0}" srcOrd="0" destOrd="0" presId="urn:microsoft.com/office/officeart/2005/8/layout/hierarchy1"/>
    <dgm:cxn modelId="{D7307ECA-AD53-41DD-8ACF-A4251678A249}" type="presParOf" srcId="{6F9466EE-20E0-4A43-A519-DDBFD0B1A7A0}" destId="{5CE094CB-5E18-4ECE-B9FF-BF5B3C5B14FE}" srcOrd="0" destOrd="0" presId="urn:microsoft.com/office/officeart/2005/8/layout/hierarchy1"/>
    <dgm:cxn modelId="{2A5FA2C1-684F-4265-A6AA-C6DC69190E5F}" type="presParOf" srcId="{6F9466EE-20E0-4A43-A519-DDBFD0B1A7A0}" destId="{8E0FB697-D30A-4446-B7D6-7A482D51EB98}" srcOrd="1" destOrd="0" presId="urn:microsoft.com/office/officeart/2005/8/layout/hierarchy1"/>
    <dgm:cxn modelId="{B6727258-22C0-41B0-B67C-5EAD9B64717D}" type="presParOf" srcId="{3572A667-63AA-446C-9C8A-5CEFE11160BA}" destId="{870104D7-E6E4-45E9-8B86-682A768219F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82711-C51D-46A2-AD7A-C1109197E3C8}">
      <dsp:nvSpPr>
        <dsp:cNvPr id="0" name=""/>
        <dsp:cNvSpPr/>
      </dsp:nvSpPr>
      <dsp:spPr>
        <a:xfrm>
          <a:off x="842" y="1102104"/>
          <a:ext cx="2956932" cy="187765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482FD9-FBFC-4466-939D-D7A7F8186975}">
      <dsp:nvSpPr>
        <dsp:cNvPr id="0" name=""/>
        <dsp:cNvSpPr/>
      </dsp:nvSpPr>
      <dsp:spPr>
        <a:xfrm>
          <a:off x="329390" y="1414224"/>
          <a:ext cx="2956932" cy="187765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BIRCH IN THE WORK OF THIS POET WAS OF GREAT IMPORTANCE</a:t>
          </a:r>
          <a:endParaRPr lang="en-US" sz="2200" kern="1200" dirty="0"/>
        </a:p>
      </dsp:txBody>
      <dsp:txXfrm>
        <a:off x="384385" y="1469219"/>
        <a:ext cx="2846942" cy="1767661"/>
      </dsp:txXfrm>
    </dsp:sp>
    <dsp:sp modelId="{5CE094CB-5E18-4ECE-B9FF-BF5B3C5B14FE}">
      <dsp:nvSpPr>
        <dsp:cNvPr id="0" name=""/>
        <dsp:cNvSpPr/>
      </dsp:nvSpPr>
      <dsp:spPr>
        <a:xfrm>
          <a:off x="3614870" y="1102104"/>
          <a:ext cx="2956932" cy="187765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0FB697-D30A-4446-B7D6-7A482D51EB98}">
      <dsp:nvSpPr>
        <dsp:cNvPr id="0" name=""/>
        <dsp:cNvSpPr/>
      </dsp:nvSpPr>
      <dsp:spPr>
        <a:xfrm>
          <a:off x="3943418" y="1414224"/>
          <a:ext cx="2956932" cy="187765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HE CREATED MANY POEMS WHERE BIRCH IS MENTIONED</a:t>
          </a:r>
          <a:endParaRPr lang="en-US" sz="2200" kern="1200" dirty="0"/>
        </a:p>
      </dsp:txBody>
      <dsp:txXfrm>
        <a:off x="3998413" y="1469219"/>
        <a:ext cx="2846942" cy="17676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FD856AD-0766-48CB-B2C8-7B19EA77BBC4}" type="datetimeFigureOut">
              <a:rPr lang="lt-LT" smtClean="0"/>
              <a:t>2023-09-16</a:t>
            </a:fld>
            <a:endParaRPr lang="lt-LT"/>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lt-LT"/>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46158EA-8F17-47B3-96FC-27F0E4FEC95D}" type="slidenum">
              <a:rPr lang="lt-LT" smtClean="0"/>
              <a:t>‹#›</a:t>
            </a:fld>
            <a:endParaRPr lang="lt-LT"/>
          </a:p>
        </p:txBody>
      </p:sp>
    </p:spTree>
    <p:extLst>
      <p:ext uri="{BB962C8B-B14F-4D97-AF65-F5344CB8AC3E}">
        <p14:creationId xmlns:p14="http://schemas.microsoft.com/office/powerpoint/2010/main" val="2188566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D856AD-0766-48CB-B2C8-7B19EA77BBC4}" type="datetimeFigureOut">
              <a:rPr lang="lt-LT" smtClean="0"/>
              <a:t>2023-09-16</a:t>
            </a:fld>
            <a:endParaRPr lang="lt-LT"/>
          </a:p>
        </p:txBody>
      </p:sp>
      <p:sp>
        <p:nvSpPr>
          <p:cNvPr id="6" name="Footer Placeholder 5"/>
          <p:cNvSpPr>
            <a:spLocks noGrp="1"/>
          </p:cNvSpPr>
          <p:nvPr>
            <p:ph type="ftr" sz="quarter" idx="11"/>
          </p:nvPr>
        </p:nvSpPr>
        <p:spPr/>
        <p:txBody>
          <a:bodyPr/>
          <a:lstStyle/>
          <a:p>
            <a:endParaRPr lang="lt-L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46158EA-8F17-47B3-96FC-27F0E4FEC95D}" type="slidenum">
              <a:rPr lang="lt-LT" smtClean="0"/>
              <a:t>‹#›</a:t>
            </a:fld>
            <a:endParaRPr lang="lt-LT"/>
          </a:p>
        </p:txBody>
      </p:sp>
    </p:spTree>
    <p:extLst>
      <p:ext uri="{BB962C8B-B14F-4D97-AF65-F5344CB8AC3E}">
        <p14:creationId xmlns:p14="http://schemas.microsoft.com/office/powerpoint/2010/main" val="34527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FD856AD-0766-48CB-B2C8-7B19EA77BBC4}" type="datetimeFigureOut">
              <a:rPr lang="lt-LT" smtClean="0"/>
              <a:t>2023-09-16</a:t>
            </a:fld>
            <a:endParaRPr lang="lt-LT"/>
          </a:p>
        </p:txBody>
      </p:sp>
      <p:sp>
        <p:nvSpPr>
          <p:cNvPr id="5" name="Footer Placeholder 4"/>
          <p:cNvSpPr>
            <a:spLocks noGrp="1"/>
          </p:cNvSpPr>
          <p:nvPr>
            <p:ph type="ftr" sz="quarter" idx="11"/>
          </p:nvPr>
        </p:nvSpPr>
        <p:spPr/>
        <p:txBody>
          <a:bodyPr/>
          <a:lstStyle/>
          <a:p>
            <a:endParaRPr lang="lt-LT"/>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46158EA-8F17-47B3-96FC-27F0E4FEC95D}" type="slidenum">
              <a:rPr lang="lt-LT" smtClean="0"/>
              <a:t>‹#›</a:t>
            </a:fld>
            <a:endParaRPr lang="lt-LT"/>
          </a:p>
        </p:txBody>
      </p:sp>
    </p:spTree>
    <p:extLst>
      <p:ext uri="{BB962C8B-B14F-4D97-AF65-F5344CB8AC3E}">
        <p14:creationId xmlns:p14="http://schemas.microsoft.com/office/powerpoint/2010/main" val="2775270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FD856AD-0766-48CB-B2C8-7B19EA77BBC4}" type="datetimeFigureOut">
              <a:rPr lang="lt-LT" smtClean="0"/>
              <a:t>2023-09-16</a:t>
            </a:fld>
            <a:endParaRPr lang="lt-LT"/>
          </a:p>
        </p:txBody>
      </p:sp>
      <p:sp>
        <p:nvSpPr>
          <p:cNvPr id="5" name="Footer Placeholder 4"/>
          <p:cNvSpPr>
            <a:spLocks noGrp="1"/>
          </p:cNvSpPr>
          <p:nvPr>
            <p:ph type="ftr" sz="quarter" idx="11"/>
          </p:nvPr>
        </p:nvSpPr>
        <p:spPr/>
        <p:txBody>
          <a:bodyPr/>
          <a:lstStyle/>
          <a:p>
            <a:endParaRPr lang="lt-LT"/>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46158EA-8F17-47B3-96FC-27F0E4FEC95D}" type="slidenum">
              <a:rPr lang="lt-LT" smtClean="0"/>
              <a:t>‹#›</a:t>
            </a:fld>
            <a:endParaRPr lang="lt-LT"/>
          </a:p>
        </p:txBody>
      </p:sp>
    </p:spTree>
    <p:extLst>
      <p:ext uri="{BB962C8B-B14F-4D97-AF65-F5344CB8AC3E}">
        <p14:creationId xmlns:p14="http://schemas.microsoft.com/office/powerpoint/2010/main" val="1371958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856AD-0766-48CB-B2C8-7B19EA77BBC4}" type="datetimeFigureOut">
              <a:rPr lang="lt-LT" smtClean="0"/>
              <a:t>2023-09-16</a:t>
            </a:fld>
            <a:endParaRPr lang="lt-LT"/>
          </a:p>
        </p:txBody>
      </p:sp>
      <p:sp>
        <p:nvSpPr>
          <p:cNvPr id="5" name="Footer Placeholder 4"/>
          <p:cNvSpPr>
            <a:spLocks noGrp="1"/>
          </p:cNvSpPr>
          <p:nvPr>
            <p:ph type="ftr" sz="quarter" idx="11"/>
          </p:nvPr>
        </p:nvSpPr>
        <p:spPr/>
        <p:txBody>
          <a:bodyPr/>
          <a:lstStyle/>
          <a:p>
            <a:endParaRPr lang="lt-LT"/>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46158EA-8F17-47B3-96FC-27F0E4FEC95D}" type="slidenum">
              <a:rPr lang="lt-LT" smtClean="0"/>
              <a:t>‹#›</a:t>
            </a:fld>
            <a:endParaRPr lang="lt-LT"/>
          </a:p>
        </p:txBody>
      </p:sp>
    </p:spTree>
    <p:extLst>
      <p:ext uri="{BB962C8B-B14F-4D97-AF65-F5344CB8AC3E}">
        <p14:creationId xmlns:p14="http://schemas.microsoft.com/office/powerpoint/2010/main" val="2398418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D856AD-0766-48CB-B2C8-7B19EA77BBC4}" type="datetimeFigureOut">
              <a:rPr lang="lt-LT" smtClean="0"/>
              <a:t>2023-09-16</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646158EA-8F17-47B3-96FC-27F0E4FEC95D}" type="slidenum">
              <a:rPr lang="lt-LT" smtClean="0"/>
              <a:t>‹#›</a:t>
            </a:fld>
            <a:endParaRPr lang="lt-LT"/>
          </a:p>
        </p:txBody>
      </p:sp>
    </p:spTree>
    <p:extLst>
      <p:ext uri="{BB962C8B-B14F-4D97-AF65-F5344CB8AC3E}">
        <p14:creationId xmlns:p14="http://schemas.microsoft.com/office/powerpoint/2010/main" val="3018089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D856AD-0766-48CB-B2C8-7B19EA77BBC4}" type="datetimeFigureOut">
              <a:rPr lang="lt-LT" smtClean="0"/>
              <a:t>2023-09-16</a:t>
            </a:fld>
            <a:endParaRPr lang="lt-LT"/>
          </a:p>
        </p:txBody>
      </p:sp>
      <p:sp>
        <p:nvSpPr>
          <p:cNvPr id="8" name="Footer Placeholder 7"/>
          <p:cNvSpPr>
            <a:spLocks noGrp="1"/>
          </p:cNvSpPr>
          <p:nvPr>
            <p:ph type="ftr" sz="quarter" idx="11"/>
          </p:nvPr>
        </p:nvSpPr>
        <p:spPr>
          <a:xfrm>
            <a:off x="561111" y="6391838"/>
            <a:ext cx="3644282" cy="304801"/>
          </a:xfrm>
        </p:spPr>
        <p:txBody>
          <a:bodyPr/>
          <a:lstStyle/>
          <a:p>
            <a:endParaRPr lang="lt-LT"/>
          </a:p>
        </p:txBody>
      </p:sp>
      <p:sp>
        <p:nvSpPr>
          <p:cNvPr id="9" name="Slide Number Placeholder 8"/>
          <p:cNvSpPr>
            <a:spLocks noGrp="1"/>
          </p:cNvSpPr>
          <p:nvPr>
            <p:ph type="sldNum" sz="quarter" idx="12"/>
          </p:nvPr>
        </p:nvSpPr>
        <p:spPr/>
        <p:txBody>
          <a:bodyPr/>
          <a:lstStyle/>
          <a:p>
            <a:fld id="{646158EA-8F17-47B3-96FC-27F0E4FEC95D}" type="slidenum">
              <a:rPr lang="lt-LT" smtClean="0"/>
              <a:t>‹#›</a:t>
            </a:fld>
            <a:endParaRPr lang="lt-LT"/>
          </a:p>
        </p:txBody>
      </p:sp>
    </p:spTree>
    <p:extLst>
      <p:ext uri="{BB962C8B-B14F-4D97-AF65-F5344CB8AC3E}">
        <p14:creationId xmlns:p14="http://schemas.microsoft.com/office/powerpoint/2010/main" val="1404235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FD856AD-0766-48CB-B2C8-7B19EA77BBC4}" type="datetimeFigureOut">
              <a:rPr lang="lt-LT" smtClean="0"/>
              <a:t>2023-09-16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46158EA-8F17-47B3-96FC-27F0E4FEC95D}" type="slidenum">
              <a:rPr lang="lt-LT" smtClean="0"/>
              <a:t>‹#›</a:t>
            </a:fld>
            <a:endParaRPr lang="lt-LT"/>
          </a:p>
        </p:txBody>
      </p:sp>
    </p:spTree>
    <p:extLst>
      <p:ext uri="{BB962C8B-B14F-4D97-AF65-F5344CB8AC3E}">
        <p14:creationId xmlns:p14="http://schemas.microsoft.com/office/powerpoint/2010/main" val="1451017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FD856AD-0766-48CB-B2C8-7B19EA77BBC4}" type="datetimeFigureOut">
              <a:rPr lang="lt-LT" smtClean="0"/>
              <a:t>2023-09-16</a:t>
            </a:fld>
            <a:endParaRPr lang="lt-LT"/>
          </a:p>
        </p:txBody>
      </p:sp>
      <p:sp>
        <p:nvSpPr>
          <p:cNvPr id="5" name="Footer Placeholder 4"/>
          <p:cNvSpPr>
            <a:spLocks noGrp="1"/>
          </p:cNvSpPr>
          <p:nvPr>
            <p:ph type="ftr" sz="quarter" idx="11"/>
          </p:nvPr>
        </p:nvSpPr>
        <p:spPr/>
        <p:txBody>
          <a:bodyPr/>
          <a:lstStyle/>
          <a:p>
            <a:endParaRPr lang="lt-LT"/>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46158EA-8F17-47B3-96FC-27F0E4FEC95D}" type="slidenum">
              <a:rPr lang="lt-LT" smtClean="0"/>
              <a:t>‹#›</a:t>
            </a:fld>
            <a:endParaRPr lang="lt-LT"/>
          </a:p>
        </p:txBody>
      </p:sp>
    </p:spTree>
    <p:extLst>
      <p:ext uri="{BB962C8B-B14F-4D97-AF65-F5344CB8AC3E}">
        <p14:creationId xmlns:p14="http://schemas.microsoft.com/office/powerpoint/2010/main" val="325708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D856AD-0766-48CB-B2C8-7B19EA77BBC4}" type="datetimeFigureOut">
              <a:rPr lang="lt-LT" smtClean="0"/>
              <a:t>2023-09-16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46158EA-8F17-47B3-96FC-27F0E4FEC95D}" type="slidenum">
              <a:rPr lang="lt-LT" smtClean="0"/>
              <a:t>‹#›</a:t>
            </a:fld>
            <a:endParaRPr lang="lt-LT"/>
          </a:p>
        </p:txBody>
      </p:sp>
    </p:spTree>
    <p:extLst>
      <p:ext uri="{BB962C8B-B14F-4D97-AF65-F5344CB8AC3E}">
        <p14:creationId xmlns:p14="http://schemas.microsoft.com/office/powerpoint/2010/main" val="3106095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856AD-0766-48CB-B2C8-7B19EA77BBC4}" type="datetimeFigureOut">
              <a:rPr lang="lt-LT" smtClean="0"/>
              <a:t>2023-09-16</a:t>
            </a:fld>
            <a:endParaRPr lang="lt-LT"/>
          </a:p>
        </p:txBody>
      </p:sp>
      <p:sp>
        <p:nvSpPr>
          <p:cNvPr id="5" name="Footer Placeholder 4"/>
          <p:cNvSpPr>
            <a:spLocks noGrp="1"/>
          </p:cNvSpPr>
          <p:nvPr>
            <p:ph type="ftr" sz="quarter" idx="11"/>
          </p:nvPr>
        </p:nvSpPr>
        <p:spPr/>
        <p:txBody>
          <a:bodyPr/>
          <a:lstStyle/>
          <a:p>
            <a:endParaRPr lang="lt-L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46158EA-8F17-47B3-96FC-27F0E4FEC95D}" type="slidenum">
              <a:rPr lang="lt-LT" smtClean="0"/>
              <a:t>‹#›</a:t>
            </a:fld>
            <a:endParaRPr lang="lt-LT"/>
          </a:p>
        </p:txBody>
      </p:sp>
    </p:spTree>
    <p:extLst>
      <p:ext uri="{BB962C8B-B14F-4D97-AF65-F5344CB8AC3E}">
        <p14:creationId xmlns:p14="http://schemas.microsoft.com/office/powerpoint/2010/main" val="209869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D856AD-0766-48CB-B2C8-7B19EA77BBC4}" type="datetimeFigureOut">
              <a:rPr lang="lt-LT" smtClean="0"/>
              <a:t>2023-09-16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46158EA-8F17-47B3-96FC-27F0E4FEC95D}" type="slidenum">
              <a:rPr lang="lt-LT" smtClean="0"/>
              <a:t>‹#›</a:t>
            </a:fld>
            <a:endParaRPr lang="lt-LT"/>
          </a:p>
        </p:txBody>
      </p:sp>
    </p:spTree>
    <p:extLst>
      <p:ext uri="{BB962C8B-B14F-4D97-AF65-F5344CB8AC3E}">
        <p14:creationId xmlns:p14="http://schemas.microsoft.com/office/powerpoint/2010/main" val="9019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856AD-0766-48CB-B2C8-7B19EA77BBC4}" type="datetimeFigureOut">
              <a:rPr lang="lt-LT" smtClean="0"/>
              <a:t>2023-09-16</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646158EA-8F17-47B3-96FC-27F0E4FEC95D}" type="slidenum">
              <a:rPr lang="lt-LT" smtClean="0"/>
              <a:t>‹#›</a:t>
            </a:fld>
            <a:endParaRPr lang="lt-LT"/>
          </a:p>
        </p:txBody>
      </p:sp>
    </p:spTree>
    <p:extLst>
      <p:ext uri="{BB962C8B-B14F-4D97-AF65-F5344CB8AC3E}">
        <p14:creationId xmlns:p14="http://schemas.microsoft.com/office/powerpoint/2010/main" val="96044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D856AD-0766-48CB-B2C8-7B19EA77BBC4}" type="datetimeFigureOut">
              <a:rPr lang="lt-LT" smtClean="0"/>
              <a:t>2023-09-16</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646158EA-8F17-47B3-96FC-27F0E4FEC95D}" type="slidenum">
              <a:rPr lang="lt-LT" smtClean="0"/>
              <a:t>‹#›</a:t>
            </a:fld>
            <a:endParaRPr lang="lt-LT"/>
          </a:p>
        </p:txBody>
      </p:sp>
    </p:spTree>
    <p:extLst>
      <p:ext uri="{BB962C8B-B14F-4D97-AF65-F5344CB8AC3E}">
        <p14:creationId xmlns:p14="http://schemas.microsoft.com/office/powerpoint/2010/main" val="146235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856AD-0766-48CB-B2C8-7B19EA77BBC4}" type="datetimeFigureOut">
              <a:rPr lang="lt-LT" smtClean="0"/>
              <a:t>2023-09-16</a:t>
            </a:fld>
            <a:endParaRPr lang="lt-LT"/>
          </a:p>
        </p:txBody>
      </p:sp>
      <p:sp>
        <p:nvSpPr>
          <p:cNvPr id="3" name="Footer Placeholder 2"/>
          <p:cNvSpPr>
            <a:spLocks noGrp="1"/>
          </p:cNvSpPr>
          <p:nvPr>
            <p:ph type="ftr" sz="quarter" idx="11"/>
          </p:nvPr>
        </p:nvSpPr>
        <p:spPr/>
        <p:txBody>
          <a:bodyPr/>
          <a:lstStyle/>
          <a:p>
            <a:endParaRPr lang="lt-LT"/>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46158EA-8F17-47B3-96FC-27F0E4FEC95D}" type="slidenum">
              <a:rPr lang="lt-LT" smtClean="0"/>
              <a:t>‹#›</a:t>
            </a:fld>
            <a:endParaRPr lang="lt-LT"/>
          </a:p>
        </p:txBody>
      </p:sp>
    </p:spTree>
    <p:extLst>
      <p:ext uri="{BB962C8B-B14F-4D97-AF65-F5344CB8AC3E}">
        <p14:creationId xmlns:p14="http://schemas.microsoft.com/office/powerpoint/2010/main" val="49686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D856AD-0766-48CB-B2C8-7B19EA77BBC4}" type="datetimeFigureOut">
              <a:rPr lang="lt-LT" smtClean="0"/>
              <a:t>2023-09-16</a:t>
            </a:fld>
            <a:endParaRPr lang="lt-LT"/>
          </a:p>
        </p:txBody>
      </p:sp>
      <p:sp>
        <p:nvSpPr>
          <p:cNvPr id="6" name="Footer Placeholder 5"/>
          <p:cNvSpPr>
            <a:spLocks noGrp="1"/>
          </p:cNvSpPr>
          <p:nvPr>
            <p:ph type="ftr" sz="quarter" idx="11"/>
          </p:nvPr>
        </p:nvSpPr>
        <p:spPr/>
        <p:txBody>
          <a:bodyPr/>
          <a:lstStyle/>
          <a:p>
            <a:endParaRPr lang="lt-L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46158EA-8F17-47B3-96FC-27F0E4FEC95D}" type="slidenum">
              <a:rPr lang="lt-LT" smtClean="0"/>
              <a:t>‹#›</a:t>
            </a:fld>
            <a:endParaRPr lang="lt-LT"/>
          </a:p>
        </p:txBody>
      </p:sp>
    </p:spTree>
    <p:extLst>
      <p:ext uri="{BB962C8B-B14F-4D97-AF65-F5344CB8AC3E}">
        <p14:creationId xmlns:p14="http://schemas.microsoft.com/office/powerpoint/2010/main" val="257212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D856AD-0766-48CB-B2C8-7B19EA77BBC4}" type="datetimeFigureOut">
              <a:rPr lang="lt-LT" smtClean="0"/>
              <a:t>2023-09-16</a:t>
            </a:fld>
            <a:endParaRPr lang="lt-LT"/>
          </a:p>
        </p:txBody>
      </p:sp>
      <p:sp>
        <p:nvSpPr>
          <p:cNvPr id="6" name="Footer Placeholder 5"/>
          <p:cNvSpPr>
            <a:spLocks noGrp="1"/>
          </p:cNvSpPr>
          <p:nvPr>
            <p:ph type="ftr" sz="quarter" idx="11"/>
          </p:nvPr>
        </p:nvSpPr>
        <p:spPr/>
        <p:txBody>
          <a:bodyPr/>
          <a:lstStyle/>
          <a:p>
            <a:endParaRPr lang="lt-L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46158EA-8F17-47B3-96FC-27F0E4FEC95D}" type="slidenum">
              <a:rPr lang="lt-LT" smtClean="0"/>
              <a:t>‹#›</a:t>
            </a:fld>
            <a:endParaRPr lang="lt-LT"/>
          </a:p>
        </p:txBody>
      </p:sp>
    </p:spTree>
    <p:extLst>
      <p:ext uri="{BB962C8B-B14F-4D97-AF65-F5344CB8AC3E}">
        <p14:creationId xmlns:p14="http://schemas.microsoft.com/office/powerpoint/2010/main" val="1814363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FD856AD-0766-48CB-B2C8-7B19EA77BBC4}" type="datetimeFigureOut">
              <a:rPr lang="lt-LT" smtClean="0"/>
              <a:t>2023-09-16</a:t>
            </a:fld>
            <a:endParaRPr lang="lt-LT"/>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lt-LT"/>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46158EA-8F17-47B3-96FC-27F0E4FEC95D}" type="slidenum">
              <a:rPr lang="lt-LT" smtClean="0"/>
              <a:t>‹#›</a:t>
            </a:fld>
            <a:endParaRPr lang="lt-LT"/>
          </a:p>
        </p:txBody>
      </p:sp>
    </p:spTree>
    <p:extLst>
      <p:ext uri="{BB962C8B-B14F-4D97-AF65-F5344CB8AC3E}">
        <p14:creationId xmlns:p14="http://schemas.microsoft.com/office/powerpoint/2010/main" val="39235308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A9A54398-FFD6-47D4-875B-EF77F72A9346}"/>
              </a:ext>
            </a:extLst>
          </p:cNvPr>
          <p:cNvSpPr>
            <a:spLocks noGrp="1"/>
          </p:cNvSpPr>
          <p:nvPr>
            <p:ph type="ctrTitle"/>
          </p:nvPr>
        </p:nvSpPr>
        <p:spPr>
          <a:xfrm>
            <a:off x="3204642" y="2353641"/>
            <a:ext cx="5782716" cy="1783415"/>
          </a:xfrm>
          <a:noFill/>
        </p:spPr>
        <p:txBody>
          <a:bodyPr anchor="ctr">
            <a:normAutofit/>
          </a:bodyPr>
          <a:lstStyle/>
          <a:p>
            <a:pPr algn="ctr"/>
            <a:r>
              <a:rPr lang="en-GB" sz="3600" b="1" dirty="0">
                <a:solidFill>
                  <a:srgbClr val="080808"/>
                </a:solidFill>
              </a:rPr>
              <a:t>BIRCH IN THE CREATION OF THE NATION</a:t>
            </a:r>
            <a:endParaRPr lang="lt-LT" sz="3600" b="1" dirty="0">
              <a:solidFill>
                <a:srgbClr val="080808"/>
              </a:solidFill>
            </a:endParaRPr>
          </a:p>
        </p:txBody>
      </p:sp>
      <p:sp>
        <p:nvSpPr>
          <p:cNvPr id="3" name="Subtitle 2">
            <a:extLst>
              <a:ext uri="{FF2B5EF4-FFF2-40B4-BE49-F238E27FC236}">
                <a16:creationId xmlns:a16="http://schemas.microsoft.com/office/drawing/2014/main" id="{3765D16C-FC99-45D7-9F99-CAB379C13E29}"/>
              </a:ext>
            </a:extLst>
          </p:cNvPr>
          <p:cNvSpPr>
            <a:spLocks noGrp="1"/>
          </p:cNvSpPr>
          <p:nvPr>
            <p:ph type="subTitle" idx="1"/>
          </p:nvPr>
        </p:nvSpPr>
        <p:spPr>
          <a:xfrm>
            <a:off x="4439633" y="4518923"/>
            <a:ext cx="3312734" cy="1141851"/>
          </a:xfrm>
          <a:noFill/>
        </p:spPr>
        <p:txBody>
          <a:bodyPr>
            <a:normAutofit/>
          </a:bodyPr>
          <a:lstStyle/>
          <a:p>
            <a:r>
              <a:rPr lang="lt-LT" sz="2000" dirty="0" err="1">
                <a:solidFill>
                  <a:srgbClr val="080808"/>
                </a:solidFill>
              </a:rPr>
              <a:t>By</a:t>
            </a:r>
            <a:r>
              <a:rPr lang="lt-LT" sz="2000" dirty="0">
                <a:solidFill>
                  <a:srgbClr val="080808"/>
                </a:solidFill>
              </a:rPr>
              <a:t> AUSTĖJA STONKUTĖ</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31625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006070-BC78-4143-96E0-171D9B0E28FA}"/>
              </a:ext>
            </a:extLst>
          </p:cNvPr>
          <p:cNvSpPr>
            <a:spLocks noGrp="1"/>
          </p:cNvSpPr>
          <p:nvPr>
            <p:ph type="title"/>
          </p:nvPr>
        </p:nvSpPr>
        <p:spPr>
          <a:xfrm>
            <a:off x="643467" y="321734"/>
            <a:ext cx="6901193" cy="1135737"/>
          </a:xfrm>
        </p:spPr>
        <p:txBody>
          <a:bodyPr>
            <a:normAutofit fontScale="90000"/>
          </a:bodyPr>
          <a:lstStyle/>
          <a:p>
            <a:r>
              <a:rPr lang="en-GB" b="1" dirty="0">
                <a:solidFill>
                  <a:schemeClr val="accent1">
                    <a:lumMod val="75000"/>
                  </a:schemeClr>
                </a:solidFill>
              </a:rPr>
              <a:t>TREE - A SYMBOL OF GROWTH, STRENGTH AND RENEWAL</a:t>
            </a:r>
            <a:endParaRPr lang="lt-LT" sz="3600" b="1" dirty="0">
              <a:solidFill>
                <a:schemeClr val="accent1">
                  <a:lumMod val="75000"/>
                </a:schemeClr>
              </a:solidFill>
            </a:endParaRPr>
          </a:p>
        </p:txBody>
      </p:sp>
      <p:sp>
        <p:nvSpPr>
          <p:cNvPr id="3" name="Content Placeholder 2">
            <a:extLst>
              <a:ext uri="{FF2B5EF4-FFF2-40B4-BE49-F238E27FC236}">
                <a16:creationId xmlns:a16="http://schemas.microsoft.com/office/drawing/2014/main" id="{C342D2E8-4CF7-47AF-8D71-D9E54D0DD631}"/>
              </a:ext>
            </a:extLst>
          </p:cNvPr>
          <p:cNvSpPr>
            <a:spLocks noGrp="1"/>
          </p:cNvSpPr>
          <p:nvPr>
            <p:ph idx="1"/>
          </p:nvPr>
        </p:nvSpPr>
        <p:spPr>
          <a:xfrm>
            <a:off x="643468" y="1782981"/>
            <a:ext cx="6901193" cy="4393982"/>
          </a:xfrm>
        </p:spPr>
        <p:txBody>
          <a:bodyPr>
            <a:normAutofit fontScale="92500" lnSpcReduction="20000"/>
          </a:bodyPr>
          <a:lstStyle/>
          <a:p>
            <a:r>
              <a:rPr lang="en-GB" sz="2000" dirty="0"/>
              <a:t>I CHOSE BIRCH FOR MY PRESENTATION. 
4 BIRCH TREES GROW IN THE YARD OF MY GRANDMOTHER AND GRANDFATHER 
BIRCH IS A VERY FAST-GROWING TREE
THE APPEARANCE OF BIRCHES IS DIFFERENT FROM OTHER TREES - THEIR BARK IS MADE UP OF WHITE AND BLACK COLORS
THERE ARE ABOUT 120 SPECIES OF BIRCH TREES IN THE WORLD
EVERY SPRING YOU CAN TASTE BIRCH SAP
BIRCH BUDS AND LEAVES – MEDICINES
BIRCH VANTOS ARE USED IN THE SAUNA
FURNITURE, DISHES MADE FROM BIRCHES</a:t>
            </a:r>
            <a:endParaRPr lang="lt-LT" sz="2000" dirty="0"/>
          </a:p>
          <a:p>
            <a:endParaRPr lang="lt-LT" sz="2000" dirty="0"/>
          </a:p>
          <a:p>
            <a:endParaRPr lang="lt-LT" sz="2000" dirty="0"/>
          </a:p>
          <a:p>
            <a:endParaRPr lang="lt-LT" sz="2000" dirty="0"/>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ree with snow on it&#10;&#10;Description automatically generated with medium confidence">
            <a:extLst>
              <a:ext uri="{FF2B5EF4-FFF2-40B4-BE49-F238E27FC236}">
                <a16:creationId xmlns:a16="http://schemas.microsoft.com/office/drawing/2014/main" id="{8AA28DBE-B166-457C-BC33-9D6329869B89}"/>
              </a:ext>
            </a:extLst>
          </p:cNvPr>
          <p:cNvPicPr>
            <a:picLocks noChangeAspect="1"/>
          </p:cNvPicPr>
          <p:nvPr/>
        </p:nvPicPr>
        <p:blipFill rotWithShape="1">
          <a:blip r:embed="rId2">
            <a:extLst>
              <a:ext uri="{28A0092B-C50C-407E-A947-70E740481C1C}">
                <a14:useLocalDpi xmlns:a14="http://schemas.microsoft.com/office/drawing/2010/main" val="0"/>
              </a:ext>
            </a:extLst>
          </a:blip>
          <a:srcRect t="435" r="1" b="7876"/>
          <a:stretch/>
        </p:blipFill>
        <p:spPr>
          <a:xfrm>
            <a:off x="8119869" y="1074139"/>
            <a:ext cx="3428663" cy="4709720"/>
          </a:xfrm>
          <a:prstGeom prst="rect">
            <a:avLst/>
          </a:prstGeom>
        </p:spPr>
      </p:pic>
      <p:grpSp>
        <p:nvGrpSpPr>
          <p:cNvPr id="21" name="Group 20">
            <a:extLst>
              <a:ext uri="{FF2B5EF4-FFF2-40B4-BE49-F238E27FC236}">
                <a16:creationId xmlns:a16="http://schemas.microsoft.com/office/drawing/2014/main" id="{912209CB-3E4C-43AE-B507-08269FAE89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22" name="Isosceles Triangle 2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BCB7912-FEA6-4C89-8E9B-D95EF1564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071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7EE561-5027-4DDC-8EFD-A900E0468204}"/>
              </a:ext>
            </a:extLst>
          </p:cNvPr>
          <p:cNvSpPr>
            <a:spLocks noGrp="1"/>
          </p:cNvSpPr>
          <p:nvPr>
            <p:ph type="title"/>
          </p:nvPr>
        </p:nvSpPr>
        <p:spPr>
          <a:xfrm>
            <a:off x="643467" y="321734"/>
            <a:ext cx="6901193" cy="1135737"/>
          </a:xfrm>
        </p:spPr>
        <p:txBody>
          <a:bodyPr>
            <a:normAutofit fontScale="90000"/>
          </a:bodyPr>
          <a:lstStyle/>
          <a:p>
            <a:r>
              <a:rPr lang="en-GB" b="1" dirty="0">
                <a:solidFill>
                  <a:schemeClr val="accent1">
                    <a:lumMod val="75000"/>
                  </a:schemeClr>
                </a:solidFill>
              </a:rPr>
              <a:t>BIRCH IN THE CREATION OF THE NATION</a:t>
            </a:r>
            <a:endParaRPr lang="lt-LT" sz="3600" b="1" dirty="0">
              <a:solidFill>
                <a:schemeClr val="accent1">
                  <a:lumMod val="75000"/>
                </a:schemeClr>
              </a:solidFill>
            </a:endParaRPr>
          </a:p>
        </p:txBody>
      </p:sp>
      <p:sp>
        <p:nvSpPr>
          <p:cNvPr id="3" name="Content Placeholder 2">
            <a:extLst>
              <a:ext uri="{FF2B5EF4-FFF2-40B4-BE49-F238E27FC236}">
                <a16:creationId xmlns:a16="http://schemas.microsoft.com/office/drawing/2014/main" id="{F2289C6F-A4D1-4B77-8106-CC5424FE1A5D}"/>
              </a:ext>
            </a:extLst>
          </p:cNvPr>
          <p:cNvSpPr>
            <a:spLocks noGrp="1"/>
          </p:cNvSpPr>
          <p:nvPr>
            <p:ph idx="1"/>
          </p:nvPr>
        </p:nvSpPr>
        <p:spPr>
          <a:xfrm>
            <a:off x="643468" y="1782981"/>
            <a:ext cx="6432835" cy="4393982"/>
          </a:xfrm>
        </p:spPr>
        <p:txBody>
          <a:bodyPr>
            <a:normAutofit/>
          </a:bodyPr>
          <a:lstStyle/>
          <a:p>
            <a:r>
              <a:rPr lang="en-GB" sz="2000" dirty="0"/>
              <a:t>SINCE ANCIENT TIMES, BIRCH SYMBOLIZES GOOD FORCES 
HE IS A SYMBOL OF HARMONY. IT WAS BELIEVED THAT LEANING ON A BIRCH TREE FROM IT CAN GAIN STRENGTH AND FIND PEACE OF MIND
BIRCH IS MENTIONED VERY OFTEN IN THE CREATION OF THE NATION
IN SONGS, FAIRY TALES, FILINGS – BIRCH – A SYMBOL OF SPRING AND BIRTHPLACE.</a:t>
            </a:r>
            <a:endParaRPr lang="lt-LT" sz="2000" dirty="0"/>
          </a:p>
        </p:txBody>
      </p:sp>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5D5A1A9-E32D-4C4C-9F76-0E410121E6AB}"/>
              </a:ext>
            </a:extLst>
          </p:cNvPr>
          <p:cNvPicPr>
            <a:picLocks noChangeAspect="1"/>
          </p:cNvPicPr>
          <p:nvPr/>
        </p:nvPicPr>
        <p:blipFill>
          <a:blip r:embed="rId2"/>
          <a:stretch>
            <a:fillRect/>
          </a:stretch>
        </p:blipFill>
        <p:spPr>
          <a:xfrm>
            <a:off x="8119869" y="804519"/>
            <a:ext cx="3428663" cy="5248961"/>
          </a:xfrm>
          <a:prstGeom prst="rect">
            <a:avLst/>
          </a:prstGeom>
        </p:spPr>
      </p:pic>
      <p:grpSp>
        <p:nvGrpSpPr>
          <p:cNvPr id="16" name="Group 15">
            <a:extLst>
              <a:ext uri="{FF2B5EF4-FFF2-40B4-BE49-F238E27FC236}">
                <a16:creationId xmlns:a16="http://schemas.microsoft.com/office/drawing/2014/main" id="{912209CB-3E4C-43AE-B507-08269FAE89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17" name="Isosceles Triangle 1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BCB7912-FEA6-4C89-8E9B-D95EF1564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5291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8EF35A-B9B1-4524-A5C1-B844DF8E5D87}"/>
              </a:ext>
            </a:extLst>
          </p:cNvPr>
          <p:cNvSpPr>
            <a:spLocks noGrp="1"/>
          </p:cNvSpPr>
          <p:nvPr>
            <p:ph type="title"/>
          </p:nvPr>
        </p:nvSpPr>
        <p:spPr>
          <a:xfrm>
            <a:off x="643467" y="321734"/>
            <a:ext cx="6901193" cy="1135737"/>
          </a:xfrm>
        </p:spPr>
        <p:txBody>
          <a:bodyPr>
            <a:normAutofit/>
          </a:bodyPr>
          <a:lstStyle/>
          <a:p>
            <a:pPr algn="ctr"/>
            <a:r>
              <a:rPr lang="lt-LT" b="1" dirty="0">
                <a:solidFill>
                  <a:schemeClr val="accent1">
                    <a:lumMod val="75000"/>
                  </a:schemeClr>
                </a:solidFill>
              </a:rPr>
              <a:t>POET PAULIUS ŠIRVYS</a:t>
            </a:r>
            <a:endParaRPr lang="lt-LT" sz="3600" b="1" dirty="0">
              <a:solidFill>
                <a:schemeClr val="accent1">
                  <a:lumMod val="75000"/>
                </a:schemeClr>
              </a:solidFill>
            </a:endParaRPr>
          </a:p>
        </p:txBody>
      </p:sp>
      <p:graphicFrame>
        <p:nvGraphicFramePr>
          <p:cNvPr id="20" name="Content Placeholder 2">
            <a:extLst>
              <a:ext uri="{FF2B5EF4-FFF2-40B4-BE49-F238E27FC236}">
                <a16:creationId xmlns:a16="http://schemas.microsoft.com/office/drawing/2014/main" id="{E0422FE3-6D24-F61B-0EA6-FE4E293AADFA}"/>
              </a:ext>
            </a:extLst>
          </p:cNvPr>
          <p:cNvGraphicFramePr>
            <a:graphicFrameLocks noGrp="1"/>
          </p:cNvGraphicFramePr>
          <p:nvPr>
            <p:ph idx="1"/>
          </p:nvPr>
        </p:nvGraphicFramePr>
        <p:xfrm>
          <a:off x="643468" y="1782980"/>
          <a:ext cx="6901193" cy="4393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tree&#10;&#10;Description automatically generated with low confidence">
            <a:extLst>
              <a:ext uri="{FF2B5EF4-FFF2-40B4-BE49-F238E27FC236}">
                <a16:creationId xmlns:a16="http://schemas.microsoft.com/office/drawing/2014/main" id="{DBC97872-B21C-4521-B660-CB63CD0565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999" y="1782980"/>
            <a:ext cx="3428663" cy="4393982"/>
          </a:xfrm>
          <a:prstGeom prst="rect">
            <a:avLst/>
          </a:prstGeom>
        </p:spPr>
      </p:pic>
      <p:grpSp>
        <p:nvGrpSpPr>
          <p:cNvPr id="16" name="Group 15">
            <a:extLst>
              <a:ext uri="{FF2B5EF4-FFF2-40B4-BE49-F238E27FC236}">
                <a16:creationId xmlns:a16="http://schemas.microsoft.com/office/drawing/2014/main" id="{912209CB-3E4C-43AE-B507-08269FAE89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17" name="Isosceles Triangle 1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BCB7912-FEA6-4C89-8E9B-D95EF1564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610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6D0393-85C9-470F-B1C2-8D2313B4206D}"/>
              </a:ext>
            </a:extLst>
          </p:cNvPr>
          <p:cNvSpPr>
            <a:spLocks noGrp="1"/>
          </p:cNvSpPr>
          <p:nvPr>
            <p:ph type="title"/>
          </p:nvPr>
        </p:nvSpPr>
        <p:spPr>
          <a:xfrm>
            <a:off x="836679" y="723898"/>
            <a:ext cx="6002110" cy="1495425"/>
          </a:xfrm>
        </p:spPr>
        <p:txBody>
          <a:bodyPr>
            <a:normAutofit/>
          </a:bodyPr>
          <a:lstStyle/>
          <a:p>
            <a:pPr algn="ctr"/>
            <a:r>
              <a:rPr lang="lt-LT" sz="3200" b="1" dirty="0">
                <a:solidFill>
                  <a:schemeClr val="accent1">
                    <a:lumMod val="75000"/>
                  </a:schemeClr>
                </a:solidFill>
              </a:rPr>
              <a:t>POEM BY PAUL SHIRVIS</a:t>
            </a:r>
            <a:br>
              <a:rPr lang="lt-LT" sz="3200" b="1" dirty="0">
                <a:solidFill>
                  <a:schemeClr val="accent1">
                    <a:lumMod val="75000"/>
                  </a:schemeClr>
                </a:solidFill>
              </a:rPr>
            </a:br>
            <a:r>
              <a:rPr lang="lt-LT" sz="3200" b="1" dirty="0">
                <a:solidFill>
                  <a:schemeClr val="accent1">
                    <a:lumMod val="75000"/>
                  </a:schemeClr>
                </a:solidFill>
              </a:rPr>
              <a:t>„AŠ BERŽAS“</a:t>
            </a:r>
            <a:r>
              <a:rPr lang="lt-LT" sz="1600" b="1" dirty="0">
                <a:solidFill>
                  <a:schemeClr val="accent1">
                    <a:lumMod val="75000"/>
                  </a:schemeClr>
                </a:solidFill>
              </a:rPr>
              <a:t>EXTRACT</a:t>
            </a:r>
            <a:endParaRPr lang="lt-LT" sz="3200" b="1" dirty="0">
              <a:solidFill>
                <a:schemeClr val="accent1">
                  <a:lumMod val="75000"/>
                </a:schemeClr>
              </a:solidFill>
            </a:endParaRPr>
          </a:p>
        </p:txBody>
      </p:sp>
      <p:sp>
        <p:nvSpPr>
          <p:cNvPr id="3" name="Content Placeholder 2">
            <a:extLst>
              <a:ext uri="{FF2B5EF4-FFF2-40B4-BE49-F238E27FC236}">
                <a16:creationId xmlns:a16="http://schemas.microsoft.com/office/drawing/2014/main" id="{68DCFF2E-052C-4CBB-B9C0-D0B6A9548729}"/>
              </a:ext>
            </a:extLst>
          </p:cNvPr>
          <p:cNvSpPr>
            <a:spLocks noGrp="1"/>
          </p:cNvSpPr>
          <p:nvPr>
            <p:ph idx="1"/>
          </p:nvPr>
        </p:nvSpPr>
        <p:spPr>
          <a:xfrm>
            <a:off x="836680" y="2405067"/>
            <a:ext cx="6002110" cy="3729034"/>
          </a:xfrm>
        </p:spPr>
        <p:txBody>
          <a:bodyPr>
            <a:normAutofit/>
          </a:bodyPr>
          <a:lstStyle/>
          <a:p>
            <a:pPr marL="0" indent="0">
              <a:buNone/>
            </a:pPr>
            <a:r>
              <a:rPr lang="lt-LT" sz="1600" dirty="0">
                <a:latin typeface="Impact" panose="020B0806030902050204" pitchFamily="34" charset="0"/>
              </a:rPr>
              <a:t>Aš – beržas.</a:t>
            </a:r>
          </a:p>
          <a:p>
            <a:pPr marL="0" indent="0">
              <a:buNone/>
            </a:pPr>
            <a:r>
              <a:rPr lang="lt-LT" sz="1600" dirty="0">
                <a:latin typeface="Impact" panose="020B0806030902050204" pitchFamily="34" charset="0"/>
              </a:rPr>
              <a:t>Lietuviškas beržas</a:t>
            </a:r>
          </a:p>
          <a:p>
            <a:pPr marL="0" indent="0">
              <a:buNone/>
            </a:pPr>
            <a:r>
              <a:rPr lang="lt-LT" sz="1600" dirty="0">
                <a:latin typeface="Impact" panose="020B0806030902050204" pitchFamily="34" charset="0"/>
              </a:rPr>
              <a:t>Išbridęs</a:t>
            </a:r>
          </a:p>
          <a:p>
            <a:pPr marL="0" indent="0">
              <a:buNone/>
            </a:pPr>
            <a:r>
              <a:rPr lang="lt-LT" sz="1600" dirty="0">
                <a:latin typeface="Impact" panose="020B0806030902050204" pitchFamily="34" charset="0"/>
              </a:rPr>
              <a:t>Iš pievų nakties,</a:t>
            </a:r>
          </a:p>
          <a:p>
            <a:pPr marL="0" indent="0">
              <a:buNone/>
            </a:pPr>
            <a:r>
              <a:rPr lang="lt-LT" sz="1600" dirty="0">
                <a:latin typeface="Impact" panose="020B0806030902050204" pitchFamily="34" charset="0"/>
              </a:rPr>
              <a:t>Sustojau</a:t>
            </a:r>
          </a:p>
          <a:p>
            <a:pPr marL="0" indent="0">
              <a:buNone/>
            </a:pPr>
            <a:r>
              <a:rPr lang="lt-LT" sz="1600" dirty="0">
                <a:latin typeface="Impact" panose="020B0806030902050204" pitchFamily="34" charset="0"/>
              </a:rPr>
              <a:t>Ant mūšių</a:t>
            </a:r>
          </a:p>
          <a:p>
            <a:pPr marL="0" indent="0">
              <a:buNone/>
            </a:pPr>
            <a:r>
              <a:rPr lang="lt-LT" sz="1600" dirty="0">
                <a:latin typeface="Impact" panose="020B0806030902050204" pitchFamily="34" charset="0"/>
              </a:rPr>
              <a:t>Didžiausiojo kelio</a:t>
            </a:r>
          </a:p>
          <a:p>
            <a:pPr marL="0" indent="0">
              <a:buNone/>
            </a:pPr>
            <a:r>
              <a:rPr lang="lt-LT" sz="1600" dirty="0">
                <a:latin typeface="Impact" panose="020B0806030902050204" pitchFamily="34" charset="0"/>
              </a:rPr>
              <a:t>Su plieno dalgiu</a:t>
            </a:r>
          </a:p>
          <a:p>
            <a:pPr marL="0" indent="0">
              <a:buNone/>
            </a:pPr>
            <a:r>
              <a:rPr lang="lt-LT" sz="1600" dirty="0">
                <a:latin typeface="Impact" panose="020B0806030902050204" pitchFamily="34" charset="0"/>
              </a:rPr>
              <a:t>Ant peties...</a:t>
            </a:r>
          </a:p>
          <a:p>
            <a:pPr marL="0" indent="0">
              <a:buNone/>
            </a:pPr>
            <a:endParaRPr lang="lt-LT" sz="1600" dirty="0"/>
          </a:p>
        </p:txBody>
      </p:sp>
      <p:pic>
        <p:nvPicPr>
          <p:cNvPr id="5" name="Picture 4" descr="A body of water with trees around it&#10;&#10;Description automatically generated with medium confidence">
            <a:extLst>
              <a:ext uri="{FF2B5EF4-FFF2-40B4-BE49-F238E27FC236}">
                <a16:creationId xmlns:a16="http://schemas.microsoft.com/office/drawing/2014/main" id="{D04405FC-B331-4BDB-82AA-5F91C018B051}"/>
              </a:ext>
            </a:extLst>
          </p:cNvPr>
          <p:cNvPicPr>
            <a:picLocks noChangeAspect="1"/>
          </p:cNvPicPr>
          <p:nvPr/>
        </p:nvPicPr>
        <p:blipFill rotWithShape="1">
          <a:blip r:embed="rId2">
            <a:extLst>
              <a:ext uri="{28A0092B-C50C-407E-A947-70E740481C1C}">
                <a14:useLocalDpi xmlns:a14="http://schemas.microsoft.com/office/drawing/2010/main" val="0"/>
              </a:ext>
            </a:extLst>
          </a:blip>
          <a:srcRect t="6585" b="2068"/>
          <a:stretch/>
        </p:blipFill>
        <p:spPr>
          <a:xfrm>
            <a:off x="7199440" y="10"/>
            <a:ext cx="4992560" cy="6857990"/>
          </a:xfrm>
          <a:prstGeom prst="rect">
            <a:avLst/>
          </a:prstGeom>
          <a:effectLst/>
        </p:spPr>
      </p:pic>
    </p:spTree>
    <p:extLst>
      <p:ext uri="{BB962C8B-B14F-4D97-AF65-F5344CB8AC3E}">
        <p14:creationId xmlns:p14="http://schemas.microsoft.com/office/powerpoint/2010/main" val="20896885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B30110EFDD4AE449A6974E354EDEBABC" ma:contentTypeVersion="17" ma:contentTypeDescription="Kurkite naują dokumentą." ma:contentTypeScope="" ma:versionID="cee7ee9a59eee15705734821563093bd">
  <xsd:schema xmlns:xsd="http://www.w3.org/2001/XMLSchema" xmlns:xs="http://www.w3.org/2001/XMLSchema" xmlns:p="http://schemas.microsoft.com/office/2006/metadata/properties" xmlns:ns2="b3c6e2f6-a2c7-4f96-b14c-fa6d2d77ce26" xmlns:ns3="3b4deaf9-6937-4e9e-970d-172ae86e5f07" targetNamespace="http://schemas.microsoft.com/office/2006/metadata/properties" ma:root="true" ma:fieldsID="1845760a8c6c59f92472484c0611259f" ns2:_="" ns3:_="">
    <xsd:import namespace="b3c6e2f6-a2c7-4f96-b14c-fa6d2d77ce26"/>
    <xsd:import namespace="3b4deaf9-6937-4e9e-970d-172ae86e5f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c6e2f6-a2c7-4f96-b14c-fa6d2d77ce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10cad69d-0dcc-4fe0-9374-b0335a022306"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4deaf9-6937-4e9e-970d-172ae86e5f07" elementFormDefault="qualified">
    <xsd:import namespace="http://schemas.microsoft.com/office/2006/documentManagement/types"/>
    <xsd:import namespace="http://schemas.microsoft.com/office/infopath/2007/PartnerControls"/>
    <xsd:element name="SharedWithUsers" ma:index="16"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26b781b-dffe-4087-9e82-7e42a10f779c}" ma:internalName="TaxCatchAll" ma:showField="CatchAllData" ma:web="3b4deaf9-6937-4e9e-970d-172ae86e5f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3c6e2f6-a2c7-4f96-b14c-fa6d2d77ce26">
      <Terms xmlns="http://schemas.microsoft.com/office/infopath/2007/PartnerControls"/>
    </lcf76f155ced4ddcb4097134ff3c332f>
    <TaxCatchAll xmlns="3b4deaf9-6937-4e9e-970d-172ae86e5f07" xsi:nil="true"/>
  </documentManagement>
</p:properties>
</file>

<file path=customXml/itemProps1.xml><?xml version="1.0" encoding="utf-8"?>
<ds:datastoreItem xmlns:ds="http://schemas.openxmlformats.org/officeDocument/2006/customXml" ds:itemID="{20574690-FA96-4606-BEF1-DE59AFFE17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c6e2f6-a2c7-4f96-b14c-fa6d2d77ce26"/>
    <ds:schemaRef ds:uri="3b4deaf9-6937-4e9e-970d-172ae86e5f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BBB590-4B8F-4C5A-A3B2-00A339E2FED1}">
  <ds:schemaRefs>
    <ds:schemaRef ds:uri="http://schemas.microsoft.com/sharepoint/v3/contenttype/forms"/>
  </ds:schemaRefs>
</ds:datastoreItem>
</file>

<file path=customXml/itemProps3.xml><?xml version="1.0" encoding="utf-8"?>
<ds:datastoreItem xmlns:ds="http://schemas.openxmlformats.org/officeDocument/2006/customXml" ds:itemID="{BEE2AD9F-63D6-4457-B7C4-239F242E72DE}">
  <ds:schemaRefs>
    <ds:schemaRef ds:uri="http://schemas.microsoft.com/office/2006/metadata/properties"/>
    <ds:schemaRef ds:uri="http://schemas.microsoft.com/office/infopath/2007/PartnerControls"/>
    <ds:schemaRef ds:uri="b3c6e2f6-a2c7-4f96-b14c-fa6d2d77ce26"/>
    <ds:schemaRef ds:uri="3b4deaf9-6937-4e9e-970d-172ae86e5f07"/>
  </ds:schemaRefs>
</ds:datastoreItem>
</file>

<file path=docProps/app.xml><?xml version="1.0" encoding="utf-8"?>
<Properties xmlns="http://schemas.openxmlformats.org/officeDocument/2006/extended-properties" xmlns:vt="http://schemas.openxmlformats.org/officeDocument/2006/docPropsVTypes">
  <Template>Ion Boardroom</Template>
  <TotalTime>2610</TotalTime>
  <Words>236</Words>
  <Application>Microsoft Office PowerPoint</Application>
  <PresentationFormat>Plačiaekranė</PresentationFormat>
  <Paragraphs>20</Paragraphs>
  <Slides>5</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5</vt:i4>
      </vt:variant>
    </vt:vector>
  </HeadingPairs>
  <TitlesOfParts>
    <vt:vector size="10" baseType="lpstr">
      <vt:lpstr>Arial</vt:lpstr>
      <vt:lpstr>Century Gothic</vt:lpstr>
      <vt:lpstr>Impact</vt:lpstr>
      <vt:lpstr>Wingdings 3</vt:lpstr>
      <vt:lpstr>Ion Boardroom</vt:lpstr>
      <vt:lpstr>BIRCH IN THE CREATION OF THE NATION</vt:lpstr>
      <vt:lpstr>TREE - A SYMBOL OF GROWTH, STRENGTH AND RENEWAL</vt:lpstr>
      <vt:lpstr>BIRCH IN THE CREATION OF THE NATION</vt:lpstr>
      <vt:lpstr>POET PAULIUS ŠIRVYS</vt:lpstr>
      <vt:lpstr>POEM BY PAUL SHIRVIS „AŠ BERŽAS“EXTRACT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TAUTOS KŪRYBA</dc:title>
  <dc:creator>Lina Barkauskaitė</dc:creator>
  <cp:lastModifiedBy>vilma vaskeviciene</cp:lastModifiedBy>
  <cp:revision>12</cp:revision>
  <dcterms:created xsi:type="dcterms:W3CDTF">2023-02-07T19:29:05Z</dcterms:created>
  <dcterms:modified xsi:type="dcterms:W3CDTF">2023-09-16T15:32:47Z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0x010100B30110EFDD4AE449A6974E354EDEBABC</vt:lpwstr>
  </property>
</Properties>
</file>