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4"/>
  </p:sld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lt-LT"/>
              <a:t>Spustelėję redaguokite stilių</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2022-11-28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0044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509A250-FF31-4206-8172-F9D3106AACB1}" type="datetimeFigureOut">
              <a:rPr lang="en-US" smtClean="0"/>
              <a:t>2022-11-28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9317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lt-LT"/>
              <a:t>Spustelėję redaguokite stilių</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4509A250-FF31-4206-8172-F9D3106AACB1}" type="datetimeFigureOut">
              <a:rPr lang="en-US" smtClean="0"/>
              <a:t>2022-11-28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5354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lt-LT"/>
              <a:t>Spustelėję redaguokite stilių</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4509A250-FF31-4206-8172-F9D3106AACB1}" type="datetimeFigureOut">
              <a:rPr lang="en-US" smtClean="0"/>
              <a:t>2022-11-28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39962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lt-LT"/>
              <a:t>Spustelėję redaguokite stilių</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4509A250-FF31-4206-8172-F9D3106AACB1}" type="datetimeFigureOut">
              <a:rPr lang="en-US" smtClean="0"/>
              <a:t>2022-11-28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20498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lt-LT"/>
              <a:t>Spustelėję redaguokite stilių</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2022-11-28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6410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lt-LT"/>
              <a:t>Spustelėję redaguokite stilių</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2022-11-28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27728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nchor="t" anchorCtr="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2022-11-28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26101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lt-LT"/>
              <a:t>Spustelėję redaguokite stilių</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2022-11-28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4190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2022-11-28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745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lt-LT"/>
              <a:t>Spustelėję redaguokite stilių</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9796027F-7875-4030-9381-8BD8C4F21935}" type="datetimeFigureOut">
              <a:rPr lang="en-US" smtClean="0"/>
              <a:t>2022-11-28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2742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2022-11-28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131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redaguokite stilių</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2022-11-28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0331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2022-11-28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20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2022-11-28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9639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lt-LT"/>
              <a:t>Spustelėję redaguokite stilių</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7" name="Date Placeholder 4"/>
          <p:cNvSpPr>
            <a:spLocks noGrp="1"/>
          </p:cNvSpPr>
          <p:nvPr>
            <p:ph type="dt" sz="half" idx="10"/>
          </p:nvPr>
        </p:nvSpPr>
        <p:spPr/>
        <p:txBody>
          <a:bodyPr/>
          <a:lstStyle/>
          <a:p>
            <a:fld id="{4509A250-FF31-4206-8172-F9D3106AACB1}" type="datetimeFigureOut">
              <a:rPr lang="en-US" smtClean="0"/>
              <a:t>2022-11-28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2052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509A250-FF31-4206-8172-F9D3106AACB1}" type="datetimeFigureOut">
              <a:rPr lang="en-US" smtClean="0"/>
              <a:t>2022-11-28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23720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lt-LT"/>
              <a:t>Spustelėję redaguokite stilių</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2022-11-28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436897467"/>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7E602FD-F41D-42D8-AC3D-20533216D418}"/>
              </a:ext>
            </a:extLst>
          </p:cNvPr>
          <p:cNvSpPr>
            <a:spLocks noGrp="1"/>
          </p:cNvSpPr>
          <p:nvPr>
            <p:ph type="ctrTitle"/>
          </p:nvPr>
        </p:nvSpPr>
        <p:spPr>
          <a:xfrm>
            <a:off x="4872012" y="1447800"/>
            <a:ext cx="5222325" cy="3329581"/>
          </a:xfrm>
        </p:spPr>
        <p:txBody>
          <a:bodyPr>
            <a:normAutofit/>
          </a:bodyPr>
          <a:lstStyle/>
          <a:p>
            <a:r>
              <a:rPr lang="en-GB"/>
              <a:t>The Tale of the Seeds</a:t>
            </a:r>
            <a:endParaRPr lang="en-GB" dirty="0"/>
          </a:p>
        </p:txBody>
      </p:sp>
      <p:sp>
        <p:nvSpPr>
          <p:cNvPr id="9" name="Rectangle 8">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 name="Graphic 5" descr="Augalas">
            <a:extLst>
              <a:ext uri="{FF2B5EF4-FFF2-40B4-BE49-F238E27FC236}">
                <a16:creationId xmlns:a16="http://schemas.microsoft.com/office/drawing/2014/main" id="{FE6F74EF-83FA-F38C-C88E-8EB48DC0F0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240" y="2074882"/>
            <a:ext cx="2936836" cy="2936836"/>
          </a:xfrm>
          <a:prstGeom prst="rect">
            <a:avLst/>
          </a:prstGeom>
          <a:effectLst/>
        </p:spPr>
      </p:pic>
    </p:spTree>
    <p:extLst>
      <p:ext uri="{BB962C8B-B14F-4D97-AF65-F5344CB8AC3E}">
        <p14:creationId xmlns:p14="http://schemas.microsoft.com/office/powerpoint/2010/main" val="3516248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Pavadinimas 1">
            <a:extLst>
              <a:ext uri="{FF2B5EF4-FFF2-40B4-BE49-F238E27FC236}">
                <a16:creationId xmlns:a16="http://schemas.microsoft.com/office/drawing/2014/main" id="{F88E3487-F72C-43CE-9521-91B7E054C5C2}"/>
              </a:ext>
            </a:extLst>
          </p:cNvPr>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2900"/>
              <a:t>Once, on a June night, seeds gathered to discuss how to spread faster and take over the world.</a:t>
            </a:r>
          </a:p>
        </p:txBody>
      </p:sp>
      <p:pic>
        <p:nvPicPr>
          <p:cNvPr id="5" name="Turinio vietos rezervavimo ženklas 4">
            <a:extLst>
              <a:ext uri="{FF2B5EF4-FFF2-40B4-BE49-F238E27FC236}">
                <a16:creationId xmlns:a16="http://schemas.microsoft.com/office/drawing/2014/main" id="{1212F496-0570-4737-B889-DBB6458105CC}"/>
              </a:ext>
            </a:extLst>
          </p:cNvPr>
          <p:cNvPicPr>
            <a:picLocks noGrp="1" noChangeAspect="1"/>
          </p:cNvPicPr>
          <p:nvPr>
            <p:ph idx="1"/>
          </p:nvPr>
        </p:nvPicPr>
        <p:blipFill rotWithShape="1">
          <a:blip r:embed="rId7"/>
          <a:srcRect l="21852" r="4590" b="-1"/>
          <a:stretch/>
        </p:blipFill>
        <p:spPr>
          <a:xfrm>
            <a:off x="4634682" y="10"/>
            <a:ext cx="7557319" cy="6857990"/>
          </a:xfrm>
          <a:prstGeom prst="rect">
            <a:avLst/>
          </a:prstGeom>
        </p:spPr>
      </p:pic>
      <p:sp>
        <p:nvSpPr>
          <p:cNvPr id="22" name="Rectangle 21">
            <a:extLst>
              <a:ext uri="{FF2B5EF4-FFF2-40B4-BE49-F238E27FC236}">
                <a16:creationId xmlns:a16="http://schemas.microsoft.com/office/drawing/2014/main" id="{C91B2AEB-9C03-4291-82DB-27D351F31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60994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Pavadinimas 1">
            <a:extLst>
              <a:ext uri="{FF2B5EF4-FFF2-40B4-BE49-F238E27FC236}">
                <a16:creationId xmlns:a16="http://schemas.microsoft.com/office/drawing/2014/main" id="{91859180-A0F1-4F94-BDF6-B8EFA893D1B9}"/>
              </a:ext>
            </a:extLst>
          </p:cNvPr>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3200" dirty="0"/>
              <a:t>-I will grow wings and fly like a helicopter far away when the wind blows,-said the maple seed.</a:t>
            </a:r>
          </a:p>
        </p:txBody>
      </p:sp>
      <p:pic>
        <p:nvPicPr>
          <p:cNvPr id="5" name="Turinio vietos rezervavimo ženklas 4">
            <a:extLst>
              <a:ext uri="{FF2B5EF4-FFF2-40B4-BE49-F238E27FC236}">
                <a16:creationId xmlns:a16="http://schemas.microsoft.com/office/drawing/2014/main" id="{BCC25F0C-E079-41AF-9551-519440792FAA}"/>
              </a:ext>
            </a:extLst>
          </p:cNvPr>
          <p:cNvPicPr>
            <a:picLocks noGrp="1" noChangeAspect="1"/>
          </p:cNvPicPr>
          <p:nvPr>
            <p:ph idx="1"/>
          </p:nvPr>
        </p:nvPicPr>
        <p:blipFill rotWithShape="1">
          <a:blip r:embed="rId7"/>
          <a:srcRect l="15839" r="23553" b="1"/>
          <a:stretch/>
        </p:blipFill>
        <p:spPr>
          <a:xfrm>
            <a:off x="4634682" y="10"/>
            <a:ext cx="7557319" cy="6857990"/>
          </a:xfrm>
          <a:prstGeom prst="rect">
            <a:avLst/>
          </a:prstGeom>
        </p:spPr>
      </p:pic>
      <p:sp>
        <p:nvSpPr>
          <p:cNvPr id="22" name="Rectangle 21">
            <a:extLst>
              <a:ext uri="{FF2B5EF4-FFF2-40B4-BE49-F238E27FC236}">
                <a16:creationId xmlns:a16="http://schemas.microsoft.com/office/drawing/2014/main" id="{C91B2AEB-9C03-4291-82DB-27D351F31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170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urinio vietos rezervavimo ženklas 4">
            <a:extLst>
              <a:ext uri="{FF2B5EF4-FFF2-40B4-BE49-F238E27FC236}">
                <a16:creationId xmlns:a16="http://schemas.microsoft.com/office/drawing/2014/main" id="{405F4515-1B70-4BAB-B951-06D921132897}"/>
              </a:ext>
            </a:extLst>
          </p:cNvPr>
          <p:cNvPicPr>
            <a:picLocks noGrp="1" noChangeAspect="1"/>
          </p:cNvPicPr>
          <p:nvPr>
            <p:ph idx="1"/>
          </p:nvPr>
        </p:nvPicPr>
        <p:blipFill rotWithShape="1">
          <a:blip r:embed="rId6">
            <a:alphaModFix amt="40000"/>
          </a:blip>
          <a:srcRect t="22706" r="9091" b="685"/>
          <a:stretch/>
        </p:blipFill>
        <p:spPr>
          <a:xfrm>
            <a:off x="20" y="10"/>
            <a:ext cx="12191980" cy="6857990"/>
          </a:xfrm>
          <a:prstGeom prst="rect">
            <a:avLst/>
          </a:prstGeom>
        </p:spPr>
      </p:pic>
      <p:sp>
        <p:nvSpPr>
          <p:cNvPr id="2" name="Pavadinimas 1">
            <a:extLst>
              <a:ext uri="{FF2B5EF4-FFF2-40B4-BE49-F238E27FC236}">
                <a16:creationId xmlns:a16="http://schemas.microsoft.com/office/drawing/2014/main" id="{1D90BDF6-57BA-41E1-948D-F7E5D25E4D5E}"/>
              </a:ext>
            </a:extLst>
          </p:cNvPr>
          <p:cNvSpPr>
            <a:spLocks noGrp="1"/>
          </p:cNvSpPr>
          <p:nvPr>
            <p:ph type="title"/>
          </p:nvPr>
        </p:nvSpPr>
        <p:spPr>
          <a:xfrm>
            <a:off x="280221" y="3044729"/>
            <a:ext cx="11783960" cy="3329581"/>
          </a:xfrm>
        </p:spPr>
        <p:txBody>
          <a:bodyPr vert="horz" lIns="91440" tIns="45720" rIns="91440" bIns="45720" rtlCol="0" anchor="b">
            <a:normAutofit/>
          </a:bodyPr>
          <a:lstStyle/>
          <a:p>
            <a:pPr>
              <a:lnSpc>
                <a:spcPct val="90000"/>
              </a:lnSpc>
            </a:pPr>
            <a:r>
              <a:rPr lang="en-US" sz="4000" dirty="0">
                <a:solidFill>
                  <a:schemeClr val="tx1"/>
                </a:solidFill>
              </a:rPr>
              <a:t>-The birds will enjoy us, they will fly far away, because they will have had their fill. Then we will fall from their tummies to the ground,-the cherry seeds have spoken.</a:t>
            </a:r>
          </a:p>
        </p:txBody>
      </p:sp>
      <p:sp>
        <p:nvSpPr>
          <p:cNvPr id="24" name="Rectangle 23">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5970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Pavadinimas 1">
            <a:extLst>
              <a:ext uri="{FF2B5EF4-FFF2-40B4-BE49-F238E27FC236}">
                <a16:creationId xmlns:a16="http://schemas.microsoft.com/office/drawing/2014/main" id="{92D1E0CD-8160-4739-B582-443791AAC07F}"/>
              </a:ext>
            </a:extLst>
          </p:cNvPr>
          <p:cNvSpPr>
            <a:spLocks noGrp="1"/>
          </p:cNvSpPr>
          <p:nvPr>
            <p:ph type="title"/>
          </p:nvPr>
        </p:nvSpPr>
        <p:spPr>
          <a:xfrm>
            <a:off x="647701" y="1454964"/>
            <a:ext cx="3339281" cy="3308840"/>
          </a:xfrm>
        </p:spPr>
        <p:txBody>
          <a:bodyPr vert="horz" lIns="91440" tIns="45720" rIns="91440" bIns="45720" rtlCol="0" anchor="b">
            <a:noAutofit/>
          </a:bodyPr>
          <a:lstStyle/>
          <a:p>
            <a:pPr>
              <a:lnSpc>
                <a:spcPct val="90000"/>
              </a:lnSpc>
            </a:pPr>
            <a:r>
              <a:rPr lang="en-US" sz="2800" dirty="0"/>
              <a:t>-You need to know how to simulate!-said the evil </a:t>
            </a:r>
            <a:r>
              <a:rPr lang="lt-LT" sz="2800" dirty="0" err="1"/>
              <a:t>ergots</a:t>
            </a:r>
            <a:r>
              <a:rPr lang="en-US" sz="2800" dirty="0"/>
              <a:t>.- We will sit in the furrows with the rye grain, we will be sown by man with the corn.</a:t>
            </a:r>
          </a:p>
        </p:txBody>
      </p:sp>
      <p:pic>
        <p:nvPicPr>
          <p:cNvPr id="5" name="Turinio vietos rezervavimo ženklas 4">
            <a:extLst>
              <a:ext uri="{FF2B5EF4-FFF2-40B4-BE49-F238E27FC236}">
                <a16:creationId xmlns:a16="http://schemas.microsoft.com/office/drawing/2014/main" id="{C7B2713C-1FEB-44BF-8792-58589D9F6441}"/>
              </a:ext>
            </a:extLst>
          </p:cNvPr>
          <p:cNvPicPr>
            <a:picLocks noGrp="1" noChangeAspect="1"/>
          </p:cNvPicPr>
          <p:nvPr>
            <p:ph idx="1"/>
          </p:nvPr>
        </p:nvPicPr>
        <p:blipFill rotWithShape="1">
          <a:blip r:embed="rId7"/>
          <a:srcRect l="21569" r="8180"/>
          <a:stretch/>
        </p:blipFill>
        <p:spPr>
          <a:xfrm>
            <a:off x="4634682" y="10"/>
            <a:ext cx="7557319" cy="6857990"/>
          </a:xfrm>
          <a:prstGeom prst="rect">
            <a:avLst/>
          </a:prstGeom>
        </p:spPr>
      </p:pic>
      <p:sp>
        <p:nvSpPr>
          <p:cNvPr id="22" name="Rectangle 21">
            <a:extLst>
              <a:ext uri="{FF2B5EF4-FFF2-40B4-BE49-F238E27FC236}">
                <a16:creationId xmlns:a16="http://schemas.microsoft.com/office/drawing/2014/main" id="{C91B2AEB-9C03-4291-82DB-27D351F31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765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FACFD16-3B60-469D-B3BB-8CA230F0C6E9}"/>
              </a:ext>
            </a:extLst>
          </p:cNvPr>
          <p:cNvSpPr>
            <a:spLocks noGrp="1"/>
          </p:cNvSpPr>
          <p:nvPr>
            <p:ph type="title"/>
          </p:nvPr>
        </p:nvSpPr>
        <p:spPr>
          <a:xfrm>
            <a:off x="771277" y="452718"/>
            <a:ext cx="9557467" cy="2584372"/>
          </a:xfrm>
        </p:spPr>
        <p:txBody>
          <a:bodyPr/>
          <a:lstStyle/>
          <a:p>
            <a:pPr algn="ctr"/>
            <a:r>
              <a:rPr lang="en-GB" dirty="0"/>
              <a:t>The meeting made a fuss, because ergot is poisonous to humans!!!  Then came the wind, the birds and man.</a:t>
            </a:r>
          </a:p>
        </p:txBody>
      </p:sp>
      <p:pic>
        <p:nvPicPr>
          <p:cNvPr id="5" name="Turinio vietos rezervavimo ženklas 4">
            <a:extLst>
              <a:ext uri="{FF2B5EF4-FFF2-40B4-BE49-F238E27FC236}">
                <a16:creationId xmlns:a16="http://schemas.microsoft.com/office/drawing/2014/main" id="{27826BAB-CF46-485C-8954-AE863001D17E}"/>
              </a:ext>
            </a:extLst>
          </p:cNvPr>
          <p:cNvPicPr>
            <a:picLocks noGrp="1" noChangeAspect="1"/>
          </p:cNvPicPr>
          <p:nvPr>
            <p:ph idx="1"/>
          </p:nvPr>
        </p:nvPicPr>
        <p:blipFill>
          <a:blip r:embed="rId2"/>
          <a:stretch>
            <a:fillRect/>
          </a:stretch>
        </p:blipFill>
        <p:spPr>
          <a:xfrm>
            <a:off x="2102004" y="3180214"/>
            <a:ext cx="6652382" cy="3481110"/>
          </a:xfrm>
        </p:spPr>
      </p:pic>
    </p:spTree>
    <p:extLst>
      <p:ext uri="{BB962C8B-B14F-4D97-AF65-F5344CB8AC3E}">
        <p14:creationId xmlns:p14="http://schemas.microsoft.com/office/powerpoint/2010/main" val="228403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Pavadinimas 1">
            <a:extLst>
              <a:ext uri="{FF2B5EF4-FFF2-40B4-BE49-F238E27FC236}">
                <a16:creationId xmlns:a16="http://schemas.microsoft.com/office/drawing/2014/main" id="{167060F6-2047-4838-AA4F-DBE24D070BD5}"/>
              </a:ext>
            </a:extLst>
          </p:cNvPr>
          <p:cNvSpPr>
            <a:spLocks noGrp="1"/>
          </p:cNvSpPr>
          <p:nvPr>
            <p:ph type="title"/>
          </p:nvPr>
        </p:nvSpPr>
        <p:spPr>
          <a:xfrm>
            <a:off x="647701" y="1454963"/>
            <a:ext cx="3806312" cy="5044159"/>
          </a:xfrm>
        </p:spPr>
        <p:txBody>
          <a:bodyPr vert="horz" lIns="91440" tIns="45720" rIns="91440" bIns="45720" rtlCol="0" anchor="b">
            <a:noAutofit/>
          </a:bodyPr>
          <a:lstStyle/>
          <a:p>
            <a:pPr>
              <a:lnSpc>
                <a:spcPct val="90000"/>
              </a:lnSpc>
            </a:pPr>
            <a:r>
              <a:rPr lang="en-US" sz="2400" dirty="0"/>
              <a:t>The man listened to everyone's opinions and said with a smile:</a:t>
            </a:r>
            <a:br>
              <a:rPr lang="en-US" sz="2400" dirty="0"/>
            </a:br>
            <a:r>
              <a:rPr lang="en-US" sz="2400" dirty="0"/>
              <a:t>-You do as you like, and we humans will change your life a little. We will plant the seeds that are good for food in good soil and take care of them, and we will not let the others grow anywhere. We can all fit in the ground!</a:t>
            </a:r>
            <a:br>
              <a:rPr lang="en-US" sz="2400" dirty="0"/>
            </a:br>
            <a:br>
              <a:rPr lang="en-US" sz="2400" dirty="0"/>
            </a:br>
            <a:r>
              <a:rPr lang="en-US" sz="2400" dirty="0"/>
              <a:t>                </a:t>
            </a:r>
          </a:p>
        </p:txBody>
      </p:sp>
      <p:pic>
        <p:nvPicPr>
          <p:cNvPr id="5" name="Paveikslėlis 4">
            <a:extLst>
              <a:ext uri="{FF2B5EF4-FFF2-40B4-BE49-F238E27FC236}">
                <a16:creationId xmlns:a16="http://schemas.microsoft.com/office/drawing/2014/main" id="{FD2E4D89-DA34-46EB-84B7-AB1C51049E22}"/>
              </a:ext>
            </a:extLst>
          </p:cNvPr>
          <p:cNvPicPr>
            <a:picLocks noChangeAspect="1"/>
          </p:cNvPicPr>
          <p:nvPr/>
        </p:nvPicPr>
        <p:blipFill rotWithShape="1">
          <a:blip r:embed="rId7"/>
          <a:srcRect l="9847" r="16595" b="-1"/>
          <a:stretch/>
        </p:blipFill>
        <p:spPr>
          <a:xfrm>
            <a:off x="4634682" y="10"/>
            <a:ext cx="7557319" cy="6857990"/>
          </a:xfrm>
          <a:prstGeom prst="rect">
            <a:avLst/>
          </a:prstGeom>
        </p:spPr>
      </p:pic>
      <p:sp>
        <p:nvSpPr>
          <p:cNvPr id="22" name="Rectangle 21">
            <a:extLst>
              <a:ext uri="{FF2B5EF4-FFF2-40B4-BE49-F238E27FC236}">
                <a16:creationId xmlns:a16="http://schemas.microsoft.com/office/drawing/2014/main" id="{C91B2AEB-9C03-4291-82DB-27D351F31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2977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48CC700-C09C-41A8-E6CD-8E27DB7F3187}"/>
              </a:ext>
            </a:extLst>
          </p:cNvPr>
          <p:cNvSpPr>
            <a:spLocks noGrp="1"/>
          </p:cNvSpPr>
          <p:nvPr>
            <p:ph type="title"/>
          </p:nvPr>
        </p:nvSpPr>
        <p:spPr>
          <a:xfrm>
            <a:off x="4190760" y="2728735"/>
            <a:ext cx="4642522" cy="1400530"/>
          </a:xfrm>
        </p:spPr>
        <p:txBody>
          <a:bodyPr/>
          <a:lstStyle/>
          <a:p>
            <a:r>
              <a:rPr lang="lt-LT" sz="8800" dirty="0"/>
              <a:t>THE END</a:t>
            </a:r>
            <a:endParaRPr lang="en-GB" sz="8800" dirty="0"/>
          </a:p>
        </p:txBody>
      </p:sp>
    </p:spTree>
    <p:extLst>
      <p:ext uri="{BB962C8B-B14F-4D97-AF65-F5344CB8AC3E}">
        <p14:creationId xmlns:p14="http://schemas.microsoft.com/office/powerpoint/2010/main" val="42099556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ų">
  <a:themeElements>
    <a:clrScheme name="Jonų">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Jon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B30110EFDD4AE449A6974E354EDEBABC" ma:contentTypeVersion="17" ma:contentTypeDescription="Kurkite naują dokumentą." ma:contentTypeScope="" ma:versionID="cee7ee9a59eee15705734821563093bd">
  <xsd:schema xmlns:xsd="http://www.w3.org/2001/XMLSchema" xmlns:xs="http://www.w3.org/2001/XMLSchema" xmlns:p="http://schemas.microsoft.com/office/2006/metadata/properties" xmlns:ns2="b3c6e2f6-a2c7-4f96-b14c-fa6d2d77ce26" xmlns:ns3="3b4deaf9-6937-4e9e-970d-172ae86e5f07" targetNamespace="http://schemas.microsoft.com/office/2006/metadata/properties" ma:root="true" ma:fieldsID="1845760a8c6c59f92472484c0611259f" ns2:_="" ns3:_="">
    <xsd:import namespace="b3c6e2f6-a2c7-4f96-b14c-fa6d2d77ce26"/>
    <xsd:import namespace="3b4deaf9-6937-4e9e-970d-172ae86e5f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6e2f6-a2c7-4f96-b14c-fa6d2d77c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10cad69d-0dcc-4fe0-9374-b0335a022306"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4deaf9-6937-4e9e-970d-172ae86e5f07" elementFormDefault="qualified">
    <xsd:import namespace="http://schemas.microsoft.com/office/2006/documentManagement/types"/>
    <xsd:import namespace="http://schemas.microsoft.com/office/infopath/2007/PartnerControls"/>
    <xsd:element name="SharedWithUsers" ma:index="16"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26b781b-dffe-4087-9e82-7e42a10f779c}" ma:internalName="TaxCatchAll" ma:showField="CatchAllData" ma:web="3b4deaf9-6937-4e9e-970d-172ae86e5f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3c6e2f6-a2c7-4f96-b14c-fa6d2d77ce26">
      <Terms xmlns="http://schemas.microsoft.com/office/infopath/2007/PartnerControls"/>
    </lcf76f155ced4ddcb4097134ff3c332f>
    <TaxCatchAll xmlns="3b4deaf9-6937-4e9e-970d-172ae86e5f07" xsi:nil="true"/>
  </documentManagement>
</p:properties>
</file>

<file path=customXml/itemProps1.xml><?xml version="1.0" encoding="utf-8"?>
<ds:datastoreItem xmlns:ds="http://schemas.openxmlformats.org/officeDocument/2006/customXml" ds:itemID="{5E9CA7D4-4C77-45D6-9E65-AECAD0348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c6e2f6-a2c7-4f96-b14c-fa6d2d77ce26"/>
    <ds:schemaRef ds:uri="3b4deaf9-6937-4e9e-970d-172ae86e5f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9C228D-4CD0-41F1-9B42-D7DE7F758E78}">
  <ds:schemaRefs>
    <ds:schemaRef ds:uri="http://schemas.microsoft.com/sharepoint/v3/contenttype/forms"/>
  </ds:schemaRefs>
</ds:datastoreItem>
</file>

<file path=customXml/itemProps3.xml><?xml version="1.0" encoding="utf-8"?>
<ds:datastoreItem xmlns:ds="http://schemas.openxmlformats.org/officeDocument/2006/customXml" ds:itemID="{E09524B5-A704-416C-97A6-71063E32D419}">
  <ds:schemaRefs>
    <ds:schemaRef ds:uri="http://schemas.microsoft.com/office/2006/metadata/properties"/>
    <ds:schemaRef ds:uri="http://schemas.microsoft.com/office/infopath/2007/PartnerControls"/>
    <ds:schemaRef ds:uri="b3c6e2f6-a2c7-4f96-b14c-fa6d2d77ce26"/>
    <ds:schemaRef ds:uri="3b4deaf9-6937-4e9e-970d-172ae86e5f07"/>
  </ds:schemaRefs>
</ds:datastoreItem>
</file>

<file path=docProps/app.xml><?xml version="1.0" encoding="utf-8"?>
<Properties xmlns="http://schemas.openxmlformats.org/officeDocument/2006/extended-properties" xmlns:vt="http://schemas.openxmlformats.org/officeDocument/2006/docPropsVTypes">
  <Template>Ion</Template>
  <TotalTime>133</TotalTime>
  <Words>216</Words>
  <Application>Microsoft Office PowerPoint</Application>
  <PresentationFormat>Plačiaekranė</PresentationFormat>
  <Paragraphs>8</Paragraphs>
  <Slides>8</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8</vt:i4>
      </vt:variant>
    </vt:vector>
  </HeadingPairs>
  <TitlesOfParts>
    <vt:vector size="12" baseType="lpstr">
      <vt:lpstr>Arial</vt:lpstr>
      <vt:lpstr>Century Gothic</vt:lpstr>
      <vt:lpstr>Wingdings 3</vt:lpstr>
      <vt:lpstr>Jonų</vt:lpstr>
      <vt:lpstr>The Tale of the Seeds</vt:lpstr>
      <vt:lpstr>Once, on a June night, seeds gathered to discuss how to spread faster and take over the world.</vt:lpstr>
      <vt:lpstr>-I will grow wings and fly like a helicopter far away when the wind blows,-said the maple seed.</vt:lpstr>
      <vt:lpstr>-The birds will enjoy us, they will fly far away, because they will have had their fill. Then we will fall from their tummies to the ground,-the cherry seeds have spoken.</vt:lpstr>
      <vt:lpstr>-You need to know how to simulate!-said the evil ergots.- We will sit in the furrows with the rye grain, we will be sown by man with the corn.</vt:lpstr>
      <vt:lpstr>The meeting made a fuss, because ergot is poisonous to humans!!!  Then came the wind, the birds and man.</vt:lpstr>
      <vt:lpstr>The man listened to everyone's opinions and said with a smile: -You do as you like, and we humans will change your life a little. We will plant the seeds that are good for food in good soil and take care of them, and we will not let the others grow anywhere. We can all fit in the ground!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Pasaka apie sėklas</dc:title>
  <dc:creator>Šiaulių Karjerai</dc:creator>
  <cp:lastModifiedBy>vilma vaskeviciene</cp:lastModifiedBy>
  <cp:revision>3</cp:revision>
  <dcterms:created xsi:type="dcterms:W3CDTF">2022-10-27T07:57:24Z</dcterms:created>
  <dcterms:modified xsi:type="dcterms:W3CDTF">2022-11-28T19:42:16Z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0x010100B30110EFDD4AE449A6974E354EDEBABC</vt:lpwstr>
  </property>
</Properties>
</file>