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7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C1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903A1-3F7A-414B-90DE-DDA99334B10B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E7F852-F2ED-4C78-9631-577CF59BB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r>
              <a:rPr lang="en-US" dirty="0"/>
              <a:t>Experiment with birch twigs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5105400" cy="914400"/>
          </a:xfrm>
        </p:spPr>
        <p:txBody>
          <a:bodyPr numCol="3"/>
          <a:lstStyle/>
          <a:p>
            <a:endParaRPr lang="en-US" dirty="0"/>
          </a:p>
          <a:p>
            <a:r>
              <a:rPr lang="en-US" dirty="0"/>
              <a:t>BARBORA  J.</a:t>
            </a:r>
          </a:p>
        </p:txBody>
      </p:sp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THE EXPERIMENT SUCCEEDED!!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853" b="8067"/>
          <a:stretch>
            <a:fillRect/>
          </a:stretch>
        </p:blipFill>
        <p:spPr>
          <a:xfrm>
            <a:off x="533400" y="2514600"/>
            <a:ext cx="3394472" cy="3352800"/>
          </a:xfrm>
        </p:spPr>
      </p:pic>
      <p:sp>
        <p:nvSpPr>
          <p:cNvPr id="5" name="TextBox 4"/>
          <p:cNvSpPr txBox="1"/>
          <p:nvPr/>
        </p:nvSpPr>
        <p:spPr>
          <a:xfrm>
            <a:off x="4724400" y="2895600"/>
            <a:ext cx="312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  <a:p>
            <a:r>
              <a:rPr lang="en-GB" sz="3200" dirty="0"/>
              <a:t>THIS IS PROOF THAT NATURE MUST NOT BE POLLUTED.</a:t>
            </a:r>
            <a:endParaRPr lang="en-US" sz="3200" dirty="0"/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GB" dirty="0"/>
              <a:t>WE DID THE EXPERIMENT TO PROVE THAT THE TREES NEEDED
CLEAN WATER AND CLEAN LAND
AND SUNLIGHT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572000" cy="838200"/>
          </a:xfrm>
        </p:spPr>
        <p:txBody>
          <a:bodyPr/>
          <a:lstStyle/>
          <a:p>
            <a:pPr algn="ctr"/>
            <a:r>
              <a:rPr lang="lt-LT" dirty="0" err="1"/>
              <a:t>Early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74763"/>
            <a:ext cx="4038600" cy="5384799"/>
          </a:xfrm>
        </p:spPr>
      </p:pic>
      <p:sp>
        <p:nvSpPr>
          <p:cNvPr id="6" name="TextBox 5"/>
          <p:cNvSpPr txBox="1"/>
          <p:nvPr/>
        </p:nvSpPr>
        <p:spPr>
          <a:xfrm>
            <a:off x="4876800" y="26670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DIVIDED THE TWIGS INTO TWO IDENTICAL VASES AND ADDED WATER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AFTERWARDS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3999"/>
            <a:ext cx="3810000" cy="5079999"/>
          </a:xfrm>
        </p:spPr>
      </p:pic>
      <p:sp>
        <p:nvSpPr>
          <p:cNvPr id="5" name="TextBox 4"/>
          <p:cNvSpPr txBox="1"/>
          <p:nvPr/>
        </p:nvSpPr>
        <p:spPr>
          <a:xfrm>
            <a:off x="4953000" y="1676400"/>
            <a:ext cx="3429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ONE VASE WE PUT PLASTIC, A BROKEN FELT-TIP PEN AND AN EXPIRED BATTERY.
WE TOOK THE VASE OUT TO THE DARK AND COLD GARAGE.</a:t>
            </a:r>
            <a:endParaRPr lang="lt-LT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,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1371600"/>
            <a:ext cx="3886201" cy="5181600"/>
          </a:xfrm>
        </p:spPr>
      </p:pic>
      <p:sp>
        <p:nvSpPr>
          <p:cNvPr id="5" name="TextBox 4"/>
          <p:cNvSpPr txBox="1"/>
          <p:nvPr/>
        </p:nvSpPr>
        <p:spPr>
          <a:xfrm>
            <a:off x="5181600" y="2590800"/>
            <a:ext cx="3048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AND WE PUT ANOTHER VASE ON A SUNNY WINDOWSILL</a:t>
            </a:r>
            <a:endParaRPr lang="lt-LT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/>
              <a:t>WHAT HAPPENED AFTER 10 Days...</a:t>
            </a:r>
            <a:endParaRPr lang="en-US" sz="4400" dirty="0"/>
          </a:p>
        </p:txBody>
      </p:sp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VASE FROM THE WINDOWSILL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886200" cy="5181600"/>
          </a:xfr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3886200" cy="51816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VASE FROM THE GARAGE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981450" cy="5308599"/>
          </a:xfrm>
        </p:spPr>
      </p:pic>
      <p:pic>
        <p:nvPicPr>
          <p:cNvPr id="5" name="Picture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371600"/>
            <a:ext cx="3962400" cy="52837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2" y="457200"/>
            <a:ext cx="8686800" cy="838200"/>
          </a:xfrm>
        </p:spPr>
        <p:txBody>
          <a:bodyPr/>
          <a:lstStyle/>
          <a:p>
            <a:pPr algn="r"/>
            <a:r>
              <a:rPr lang="en-US" dirty="0"/>
              <a:t>Water has decreased</a:t>
            </a:r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4014192" cy="5352256"/>
          </a:xfrm>
        </p:spPr>
      </p:pic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17A1A2-5B5C-452F-A99D-1C762B782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5AF66-448B-45D5-86CC-0E199C39C200}">
  <ds:schemaRefs>
    <ds:schemaRef ds:uri="http://schemas.microsoft.com/office/2006/metadata/properties"/>
    <ds:schemaRef ds:uri="http://schemas.microsoft.com/office/infopath/2007/PartnerControls"/>
    <ds:schemaRef ds:uri="b3c6e2f6-a2c7-4f96-b14c-fa6d2d77ce26"/>
    <ds:schemaRef ds:uri="3b4deaf9-6937-4e9e-970d-172ae86e5f07"/>
  </ds:schemaRefs>
</ds:datastoreItem>
</file>

<file path=customXml/itemProps3.xml><?xml version="1.0" encoding="utf-8"?>
<ds:datastoreItem xmlns:ds="http://schemas.openxmlformats.org/officeDocument/2006/customXml" ds:itemID="{C2D07C4E-3E1B-49B9-9B40-153559933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3176</TotalTime>
  <Words>108</Words>
  <Application>Microsoft Office PowerPoint</Application>
  <PresentationFormat>Demonstracija ekrane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Trek</vt:lpstr>
      <vt:lpstr>Experiment with birch twigs</vt:lpstr>
      <vt:lpstr>„PowerPoint“ pateiktis</vt:lpstr>
      <vt:lpstr>Early</vt:lpstr>
      <vt:lpstr>AFTERWARDS</vt:lpstr>
      <vt:lpstr>„PowerPoint“ pateiktis</vt:lpstr>
      <vt:lpstr>WHAT HAPPENED AFTER 10 Days...</vt:lpstr>
      <vt:lpstr>VASE FROM THE WINDOWSILL</vt:lpstr>
      <vt:lpstr>VASE FROM THE GARAGE</vt:lpstr>
      <vt:lpstr>Water has decreased</vt:lpstr>
      <vt:lpstr>THE EXPERIMENT SUCCEEDED!!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Eksperimentas</dc:title>
  <dc:creator>37067</dc:creator>
  <cp:lastModifiedBy>vilma vaskeviciene</cp:lastModifiedBy>
  <cp:revision>9</cp:revision>
  <dcterms:created xsi:type="dcterms:W3CDTF">2023-04-21T12:48:09Z</dcterms:created>
  <dcterms:modified xsi:type="dcterms:W3CDTF">2023-09-16T15:24:28Z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