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7" r:id="rId4"/>
    <p:sldId id="265" r:id="rId5"/>
    <p:sldId id="257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43C366-E673-4A68-B834-90FB0FC34D6C}" type="datetimeFigureOut">
              <a:rPr lang="lt-LT" smtClean="0"/>
              <a:t>2022-12-27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170007-F568-4DFF-A23C-D8FCFD1FBC53}" type="slidenum">
              <a:rPr lang="lt-LT" smtClean="0"/>
              <a:t>‹#›</a:t>
            </a:fld>
            <a:endParaRPr lang="lt-LT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9854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C366-E673-4A68-B834-90FB0FC34D6C}" type="datetimeFigureOut">
              <a:rPr lang="lt-LT" smtClean="0"/>
              <a:t>2022-12-27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0007-F568-4DFF-A23C-D8FCFD1FBC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475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C366-E673-4A68-B834-90FB0FC34D6C}" type="datetimeFigureOut">
              <a:rPr lang="lt-LT" smtClean="0"/>
              <a:t>2022-12-27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0007-F568-4DFF-A23C-D8FCFD1FBC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51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C366-E673-4A68-B834-90FB0FC34D6C}" type="datetimeFigureOut">
              <a:rPr lang="lt-LT" smtClean="0"/>
              <a:t>2022-12-27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0007-F568-4DFF-A23C-D8FCFD1FBC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449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43C366-E673-4A68-B834-90FB0FC34D6C}" type="datetimeFigureOut">
              <a:rPr lang="lt-LT" smtClean="0"/>
              <a:t>2022-12-27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170007-F568-4DFF-A23C-D8FCFD1FBC53}" type="slidenum">
              <a:rPr lang="lt-LT" smtClean="0"/>
              <a:t>‹#›</a:t>
            </a:fld>
            <a:endParaRPr lang="lt-L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07125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C366-E673-4A68-B834-90FB0FC34D6C}" type="datetimeFigureOut">
              <a:rPr lang="lt-LT" smtClean="0"/>
              <a:t>2022-12-27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0007-F568-4DFF-A23C-D8FCFD1FBC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156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C366-E673-4A68-B834-90FB0FC34D6C}" type="datetimeFigureOut">
              <a:rPr lang="lt-LT" smtClean="0"/>
              <a:t>2022-12-27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0007-F568-4DFF-A23C-D8FCFD1FBC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313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C366-E673-4A68-B834-90FB0FC34D6C}" type="datetimeFigureOut">
              <a:rPr lang="lt-LT" smtClean="0"/>
              <a:t>2022-12-27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0007-F568-4DFF-A23C-D8FCFD1FBC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963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C366-E673-4A68-B834-90FB0FC34D6C}" type="datetimeFigureOut">
              <a:rPr lang="lt-LT" smtClean="0"/>
              <a:t>2022-12-27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0007-F568-4DFF-A23C-D8FCFD1FBC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09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43C366-E673-4A68-B834-90FB0FC34D6C}" type="datetimeFigureOut">
              <a:rPr lang="lt-LT" smtClean="0"/>
              <a:t>2022-12-27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170007-F568-4DFF-A23C-D8FCFD1FBC53}" type="slidenum">
              <a:rPr lang="lt-LT" smtClean="0"/>
              <a:t>‹#›</a:t>
            </a:fld>
            <a:endParaRPr lang="lt-L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554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43C366-E673-4A68-B834-90FB0FC34D6C}" type="datetimeFigureOut">
              <a:rPr lang="lt-LT" smtClean="0"/>
              <a:t>2022-12-27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170007-F568-4DFF-A23C-D8FCFD1FBC53}" type="slidenum">
              <a:rPr lang="lt-LT" smtClean="0"/>
              <a:t>‹#›</a:t>
            </a:fld>
            <a:endParaRPr lang="lt-L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652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E43C366-E673-4A68-B834-90FB0FC34D6C}" type="datetimeFigureOut">
              <a:rPr lang="lt-LT" smtClean="0"/>
              <a:t>2022-12-27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6170007-F568-4DFF-A23C-D8FCFD1FBC53}" type="slidenum">
              <a:rPr lang="lt-LT" smtClean="0"/>
              <a:t>‹#›</a:t>
            </a:fld>
            <a:endParaRPr lang="lt-L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40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40CD501-D935-720C-269A-6E276F369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260" y="1576316"/>
            <a:ext cx="3991689" cy="2310364"/>
          </a:xfrm>
        </p:spPr>
        <p:txBody>
          <a:bodyPr>
            <a:normAutofit/>
          </a:bodyPr>
          <a:lstStyle/>
          <a:p>
            <a:r>
              <a:rPr lang="lt-LT" sz="2400" dirty="0" err="1"/>
              <a:t>Tree</a:t>
            </a:r>
            <a:r>
              <a:rPr lang="lt-LT" sz="2400" dirty="0"/>
              <a:t> </a:t>
            </a:r>
            <a:r>
              <a:rPr lang="lt-LT" sz="2400" dirty="0" err="1"/>
              <a:t>seeds</a:t>
            </a:r>
            <a:br>
              <a:rPr lang="lt-LT" sz="5400" dirty="0"/>
            </a:br>
            <a:r>
              <a:rPr lang="lt-LT" sz="5400" dirty="0"/>
              <a:t>WALNUT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BEE175A-9C02-F067-6D75-E76669BC8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261" y="3956279"/>
            <a:ext cx="3991689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t-LT" sz="2000"/>
              <a:t>By Rojus Stankevičius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30B6B91-A75A-E3F0-35D9-DE5DFC0FD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9" r="25880"/>
          <a:stretch/>
        </p:blipFill>
        <p:spPr>
          <a:xfrm>
            <a:off x="6096000" y="10"/>
            <a:ext cx="6092823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7836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0E9C3C2B-8B09-5608-4375-E1093DD9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3700" b="1"/>
              <a:t>Walnut tree seeds - walnuts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B15EFFA-1A9D-2F29-9F11-DBDC1DC29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2286000"/>
            <a:ext cx="3282694" cy="3886200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2400" dirty="0"/>
              <a:t>A huge walnut tree has been growing on my grandparents' property in the village of </a:t>
            </a:r>
            <a:r>
              <a:rPr lang="en-US" sz="2400" dirty="0" err="1"/>
              <a:t>Varputėnai</a:t>
            </a:r>
            <a:r>
              <a:rPr lang="en-US" sz="2400" dirty="0"/>
              <a:t> for 15 years.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2400" dirty="0"/>
              <a:t>Every autumn, it produces many nuts.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FCD658B8-0668-1E57-5157-B95E5F51E5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r="11373"/>
          <a:stretch>
            <a:fillRect/>
          </a:stretch>
        </p:blipFill>
        <p:spPr>
          <a:xfrm rot="5400000">
            <a:off x="5666126" y="721660"/>
            <a:ext cx="5247747" cy="50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954E7899-A559-7B6E-CB50-E1F5ED48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4" y="685800"/>
            <a:ext cx="5127172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 b="1" dirty="0"/>
              <a:t>Seed = Tree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5BB403AA-C000-AC29-E5CF-19BE0DC780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447"/>
          <a:stretch>
            <a:fillRect/>
          </a:stretch>
        </p:blipFill>
        <p:spPr>
          <a:xfrm>
            <a:off x="1023562" y="657784"/>
            <a:ext cx="5071256" cy="5222391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A868A64-F79C-BBA8-12B2-8770227D2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9914" y="2286000"/>
            <a:ext cx="5127172" cy="35814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2400" dirty="0"/>
              <a:t>Nuts can be eaten, but they can also be sprouted to grow a full-fledged tree. 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2400" dirty="0"/>
              <a:t>There are several ways to do this, but the simplest is the method of soaking the nut seeds.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2400" dirty="0"/>
              <a:t> It takes 2-3 weeks to germinate the nuts in glass jars, and after a month the seedlings reach a height of 10 </a:t>
            </a:r>
            <a:r>
              <a:rPr lang="en-US" sz="2400" dirty="0" err="1"/>
              <a:t>centimetres</a:t>
            </a:r>
            <a:r>
              <a:rPr lang="en-US" sz="2400" dirty="0"/>
              <a:t> and need to be replanted.</a:t>
            </a:r>
          </a:p>
        </p:txBody>
      </p:sp>
    </p:spTree>
    <p:extLst>
      <p:ext uri="{BB962C8B-B14F-4D97-AF65-F5344CB8AC3E}">
        <p14:creationId xmlns:p14="http://schemas.microsoft.com/office/powerpoint/2010/main" val="261940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F7F14B-ED51-4057-8897-4FC72CA2B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972BBC1D-FA81-D70A-2902-FA8276EC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631373"/>
            <a:ext cx="4018839" cy="203562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 b="1">
                <a:solidFill>
                  <a:srgbClr val="191B0E"/>
                </a:solidFill>
              </a:rPr>
              <a:t>Properties of walnut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8EE47059-3916-A7A8-A33B-F0C90BF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1" y="2764971"/>
            <a:ext cx="4010296" cy="347254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2000" i="1" dirty="0">
                <a:solidFill>
                  <a:srgbClr val="191B0E"/>
                </a:solidFill>
              </a:rPr>
              <a:t>Did you know that walnuts are full of goodness?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2000" i="1" dirty="0">
                <a:solidFill>
                  <a:srgbClr val="191B0E"/>
                </a:solidFill>
              </a:rPr>
              <a:t>Walnut kernels contain about 75% oil, 18% protein and are extremely calorific. Nuts contain carotene and are very rich in vitamin C.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2000" i="1" dirty="0">
                <a:solidFill>
                  <a:srgbClr val="191B0E"/>
                </a:solidFill>
              </a:rPr>
              <a:t>The kernels contain vitamins C, E, P and B, iron and cobalt salts, and tanning agents. 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2000" i="1" dirty="0">
                <a:solidFill>
                  <a:srgbClr val="191B0E"/>
                </a:solidFill>
              </a:rPr>
              <a:t>These nuts are a source of amino acids and antioxidants.</a:t>
            </a:r>
            <a:endParaRPr lang="en-US" sz="2000" dirty="0">
              <a:solidFill>
                <a:srgbClr val="191B0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CB4F78-37FA-4A6C-B624-E7F7D691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aveikslėlio vietos rezervavimo ženklas 4">
            <a:extLst>
              <a:ext uri="{FF2B5EF4-FFF2-40B4-BE49-F238E27FC236}">
                <a16:creationId xmlns:a16="http://schemas.microsoft.com/office/drawing/2014/main" id="{1A944139-1C82-D6EE-506E-4337987E08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466" r="11466"/>
          <a:stretch>
            <a:fillRect/>
          </a:stretch>
        </p:blipFill>
        <p:spPr>
          <a:xfrm>
            <a:off x="6167683" y="661058"/>
            <a:ext cx="5384074" cy="55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0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C47D4F4-0CFE-4B87-8C7E-3681081D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41221FF0-57ED-6195-8F92-BCAF2BB3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3400" b="1" dirty="0"/>
              <a:t>Interesting facts about walnuts</a:t>
            </a:r>
            <a:br>
              <a:rPr lang="en-US" sz="3400" b="1" dirty="0"/>
            </a:br>
            <a:endParaRPr lang="en-US" sz="3400" b="1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D7B3CC8-2127-6A41-D88B-2B6585669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743" y="2286000"/>
            <a:ext cx="5793475" cy="38862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800" b="0" i="0" dirty="0">
                <a:effectLst/>
              </a:rPr>
              <a:t>Walnuts are the oldest edible fruit of the nut tree, dating back to 10 000 BC.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800" b="0" i="0" dirty="0">
                <a:effectLst/>
              </a:rPr>
              <a:t>The Greeks called these nuts karyon - 'head' - because the shell resembles a human skull and the nut itself looks like a brain.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800" b="0" i="0" dirty="0">
                <a:effectLst/>
              </a:rPr>
              <a:t>The famous physician Hippocrates used the walnut and its leaves to treat various ailments.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dirty="0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AD31B352-52B4-765C-07BC-D0CBE5FDC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r="1" b="7271"/>
          <a:stretch/>
        </p:blipFill>
        <p:spPr>
          <a:xfrm>
            <a:off x="7612260" y="-1"/>
            <a:ext cx="4579739" cy="3438457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Graikinis riešutmedis - ZinauKaip.lt">
            <a:extLst>
              <a:ext uri="{FF2B5EF4-FFF2-40B4-BE49-F238E27FC236}">
                <a16:creationId xmlns:a16="http://schemas.microsoft.com/office/drawing/2014/main" id="{E1A2FAB4-7610-2256-799B-66A124044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4" b="2"/>
          <a:stretch/>
        </p:blipFill>
        <p:spPr bwMode="auto">
          <a:xfrm>
            <a:off x="7612260" y="3438457"/>
            <a:ext cx="457973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9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587E0919-2401-26E5-F300-DCCF76BA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 b="1"/>
              <a:t>Interesting facts about walnuts</a:t>
            </a:r>
            <a:endParaRPr lang="en-US" sz="440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BFFCB89-774B-26C2-1701-09142910B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743" y="2286000"/>
            <a:ext cx="5958837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dirty="0"/>
              <a:t>In antiquity, walnuts were known in many European nations as the food of warriors because they strengthen and relax muscles after strenuous exercise. 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dirty="0"/>
              <a:t>In China, pairs of walnuts were traditionally rolled and played in the palm of the hand, both as a circulatory aid and as a status symbol. 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dirty="0"/>
              <a:t>Record. The most walnuts crushed by hand in one minute is 212 in India in 2017.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dirty="0"/>
              <a:t>Another record. The most walnuts crushed in the head in one minute is 181pcs, in Italy in 2016. 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6" name="Picture 4" descr="walnuts-6">
            <a:extLst>
              <a:ext uri="{FF2B5EF4-FFF2-40B4-BE49-F238E27FC236}">
                <a16:creationId xmlns:a16="http://schemas.microsoft.com/office/drawing/2014/main" id="{548A4D17-4653-A0EF-8E1B-306848762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r="38469"/>
          <a:stretch/>
        </p:blipFill>
        <p:spPr bwMode="auto">
          <a:xfrm>
            <a:off x="8252340" y="1723951"/>
            <a:ext cx="3299579" cy="34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3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95F9DB66-1725-C6CC-07C1-A22263C6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4" y="685800"/>
            <a:ext cx="5127172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 b="1"/>
              <a:t>7 reasons to eat walnuts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C02A0BA2-575E-7541-8823-F7A57260B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562" y="1211964"/>
            <a:ext cx="5071256" cy="4114030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04F98D9-CC1C-4590-0CDC-DB5F26452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9914" y="2286000"/>
            <a:ext cx="5552704" cy="45720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AutoNum type="arabicPeriod"/>
            </a:pPr>
            <a:r>
              <a:rPr lang="en-US" sz="2400" dirty="0"/>
              <a:t>Walnuts are brain food. It is especially recommended for those who study a lot and work hard mentally.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AutoNum type="arabicPeriod"/>
            </a:pPr>
            <a:r>
              <a:rPr lang="en-US" sz="2400" dirty="0"/>
              <a:t>Walnuts are a food for longevity.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AutoNum type="arabicPeriod"/>
            </a:pPr>
            <a:r>
              <a:rPr lang="en-US" sz="2400" dirty="0"/>
              <a:t>Walnuts are recommended for those who are frequently stressed.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AutoNum type="arabicPeriod"/>
            </a:pPr>
            <a:r>
              <a:rPr lang="en-US" sz="2400" dirty="0"/>
              <a:t>Walnuts should be consumed by those who want to enjoy a glowing complexion.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AutoNum type="arabicPeriod"/>
            </a:pPr>
            <a:r>
              <a:rPr lang="en-US" sz="2400" dirty="0"/>
              <a:t>Walnuts help to improve the condition of hair.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AutoNum type="arabicPeriod"/>
            </a:pPr>
            <a:r>
              <a:rPr lang="en-US" sz="2400" dirty="0"/>
              <a:t>Walnuts are very useful for pregnant women. 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AutoNum type="arabicPeriod"/>
            </a:pPr>
            <a:r>
              <a:rPr lang="en-US" sz="2400" dirty="0"/>
              <a:t>Walnuts can help you get a better night's sleep. </a:t>
            </a:r>
          </a:p>
        </p:txBody>
      </p:sp>
    </p:spTree>
    <p:extLst>
      <p:ext uri="{BB962C8B-B14F-4D97-AF65-F5344CB8AC3E}">
        <p14:creationId xmlns:p14="http://schemas.microsoft.com/office/powerpoint/2010/main" val="1384707365"/>
      </p:ext>
    </p:extLst>
  </p:cSld>
  <p:clrMapOvr>
    <a:masterClrMapping/>
  </p:clrMapOvr>
</p:sld>
</file>

<file path=ppt/theme/theme1.xml><?xml version="1.0" encoding="utf-8"?>
<a:theme xmlns:a="http://schemas.openxmlformats.org/drawingml/2006/main" name="Apkirpimas">
  <a:themeElements>
    <a:clrScheme name="Apkirpimas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pkirpimas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kirpimas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TM10001105[[fn=Apkirpimas]]</Template>
  <TotalTime>18636</TotalTime>
  <Words>428</Words>
  <Application>Microsoft Office PowerPoint</Application>
  <PresentationFormat>Plačiaekranė</PresentationFormat>
  <Paragraphs>31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1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9" baseType="lpstr">
      <vt:lpstr>Franklin Gothic Book</vt:lpstr>
      <vt:lpstr>Apkirpimas</vt:lpstr>
      <vt:lpstr>Tree seeds WALNUT</vt:lpstr>
      <vt:lpstr>Walnut tree seeds - walnuts</vt:lpstr>
      <vt:lpstr>Seed = Tree</vt:lpstr>
      <vt:lpstr>Properties of walnut</vt:lpstr>
      <vt:lpstr>Interesting facts about walnuts </vt:lpstr>
      <vt:lpstr>Interesting facts about walnuts</vt:lpstr>
      <vt:lpstr>7 reasons to eat walnuts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GRAIKIŠKAS RIEŠUTAS</dc:title>
  <dc:creator>Rojus Stankevičius</dc:creator>
  <cp:lastModifiedBy>vilma vaskeviciene</cp:lastModifiedBy>
  <cp:revision>7</cp:revision>
  <dcterms:created xsi:type="dcterms:W3CDTF">2022-10-12T15:50:26Z</dcterms:created>
  <dcterms:modified xsi:type="dcterms:W3CDTF">2022-12-27T12:54:39Z</dcterms:modified>
</cp:coreProperties>
</file>