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75" r:id="rId7"/>
    <p:sldId id="263" r:id="rId8"/>
    <p:sldId id="271" r:id="rId9"/>
    <p:sldId id="272" r:id="rId10"/>
    <p:sldId id="274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1/29/2023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1/29/2023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0071" y="1752600"/>
            <a:ext cx="8848164" cy="1828800"/>
          </a:xfrm>
        </p:spPr>
        <p:txBody>
          <a:bodyPr>
            <a:normAutofit fontScale="90000"/>
          </a:bodyPr>
          <a:lstStyle/>
          <a:p>
            <a:br>
              <a:rPr lang="lt-LT" dirty="0"/>
            </a:br>
            <a:br>
              <a:rPr lang="lt-LT" dirty="0"/>
            </a:br>
            <a:r>
              <a:rPr lang="lt-LT" dirty="0"/>
              <a:t>RESEARCH - </a:t>
            </a:r>
            <a:r>
              <a:rPr lang="lt-LT" dirty="0" err="1"/>
              <a:t>Tree</a:t>
            </a:r>
            <a:r>
              <a:rPr lang="lt-LT" dirty="0"/>
              <a:t> bark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443" y="4586057"/>
            <a:ext cx="6858002" cy="509726"/>
          </a:xfrm>
        </p:spPr>
        <p:txBody>
          <a:bodyPr>
            <a:normAutofit/>
          </a:bodyPr>
          <a:lstStyle/>
          <a:p>
            <a:r>
              <a:rPr lang="lt-LT" dirty="0" err="1"/>
              <a:t>By</a:t>
            </a:r>
            <a:r>
              <a:rPr lang="lt-LT" dirty="0"/>
              <a:t> NOJUS PAULAUSKAS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1746" y="900343"/>
            <a:ext cx="10058400" cy="48006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SUMMARY: I studied the bark of trees of different ages and species. I made a bark album, observed and compared the bark stamps obtained.</a:t>
            </a:r>
          </a:p>
          <a:p>
            <a:r>
              <a:rPr lang="en-GB" dirty="0"/>
              <a:t>OBJECT: Tree bark.</a:t>
            </a:r>
          </a:p>
          <a:p>
            <a:r>
              <a:rPr lang="en-GB" dirty="0"/>
              <a:t>OBJECTIVE: To investigate the characteristics of the bark of different tree species.</a:t>
            </a:r>
          </a:p>
          <a:p>
            <a:r>
              <a:rPr lang="en-GB" dirty="0"/>
              <a:t>OBJECTIVES: </a:t>
            </a:r>
          </a:p>
          <a:p>
            <a:r>
              <a:rPr lang="en-GB" dirty="0"/>
              <a:t>To collect information about tree bark.</a:t>
            </a:r>
          </a:p>
          <a:p>
            <a:r>
              <a:rPr lang="en-GB" dirty="0"/>
              <a:t>To make an album on tree bark.</a:t>
            </a:r>
          </a:p>
          <a:p>
            <a:r>
              <a:rPr lang="en-GB" dirty="0"/>
              <a:t>To analyse the tree bark album and record observations.</a:t>
            </a:r>
          </a:p>
          <a:p>
            <a:r>
              <a:rPr lang="en-GB" dirty="0"/>
              <a:t>RESEARCH METHODS: Information retrieval, data collection and processing.</a:t>
            </a:r>
          </a:p>
          <a:p>
            <a:r>
              <a:rPr lang="en-GB" dirty="0"/>
              <a:t>MATERIALS: Crayons, paper, photographic camera, information on tree bark from Peter </a:t>
            </a:r>
            <a:r>
              <a:rPr lang="en-GB" dirty="0" err="1"/>
              <a:t>Wohlleben's</a:t>
            </a:r>
            <a:r>
              <a:rPr lang="en-GB" dirty="0"/>
              <a:t> book 'Do you hear trees talking?'.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5216-1414-4992-1792-F14E427A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Tree</a:t>
            </a:r>
            <a:r>
              <a:rPr lang="lt-LT" dirty="0"/>
              <a:t> bark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3B0D-68DE-76B6-32DC-EBC310AD5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bark of a tree is like a human ODA;</a:t>
            </a:r>
          </a:p>
          <a:p>
            <a:r>
              <a:rPr lang="en-GB" dirty="0"/>
              <a:t>The bark of the tree PROTECTS the tree;</a:t>
            </a:r>
          </a:p>
          <a:p>
            <a:r>
              <a:rPr lang="en-GB" dirty="0"/>
              <a:t>THE BARK OF EVERY KIND OF TREE IS DIFFERENT;</a:t>
            </a:r>
          </a:p>
          <a:p>
            <a:r>
              <a:rPr lang="en-GB" dirty="0"/>
              <a:t>The bark of the tree is growing thicker and thicker year after year, and the bark of the trunk of some species of tree is becoming more abundant.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503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PROGRESS OF THE STUDY - TREE BARK ALBUM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D2EF-106F-2E34-4450-3A24C8EB3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Preparation of tools (sheets of paper, crayons, photo camera);</a:t>
            </a:r>
          </a:p>
          <a:p>
            <a:r>
              <a:rPr lang="en-GB" dirty="0"/>
              <a:t>3 types of trees - birch, pine and aspen (1 old and 1 young);</a:t>
            </a:r>
          </a:p>
          <a:p>
            <a:r>
              <a:rPr lang="en-GB" dirty="0"/>
              <a:t>Hold a piece of paper against the bark of the tree and swipe it with a crayon to bring out the patterns of the bark on the paper.</a:t>
            </a:r>
          </a:p>
          <a:p>
            <a:r>
              <a:rPr lang="en-GB" dirty="0"/>
              <a:t>The bark of the tree that was stamped on the piece of paper is photographed.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702685"/>
          </a:xfrm>
        </p:spPr>
        <p:txBody>
          <a:bodyPr>
            <a:normAutofit/>
          </a:bodyPr>
          <a:lstStyle/>
          <a:p>
            <a:r>
              <a:rPr lang="lt-LT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Birch</a:t>
            </a:r>
            <a:r>
              <a:rPr lang="lt-LT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t-LT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</a:t>
            </a:r>
            <a:r>
              <a:rPr lang="lt-LT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ED2B47E-F743-3930-AD37-ED6AF0A6BAB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14699"/>
          <a:stretch>
            <a:fillRect/>
          </a:stretch>
        </p:blipFill>
        <p:spPr>
          <a:xfrm>
            <a:off x="839788" y="1028700"/>
            <a:ext cx="3886200" cy="4572000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CA276BB-8998-2687-1513-811A613149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66213" y="1535838"/>
            <a:ext cx="2847619" cy="419788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bark of young birch is smoother and smoother than that of old birch. </a:t>
            </a:r>
          </a:p>
          <a:p>
            <a:r>
              <a:rPr lang="en-GB" sz="2400" dirty="0"/>
              <a:t>Birch bark patterns are different from those of other trees, with horizontal streaks and a mottled colour (black and white).</a:t>
            </a:r>
            <a:endParaRPr lang="lt-LT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79DFF14-4A8B-5770-7072-AC47B9C5117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3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97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5061" y="710020"/>
            <a:ext cx="2286000" cy="620345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Pine </a:t>
            </a:r>
            <a:r>
              <a:rPr lang="lt-LT" sz="3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A41C47A-2CAE-E6C6-C54A-653A9CCEA53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b="10784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DEC6FB7-DA48-058E-B9A0-28803EC07CE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15060" y="1589104"/>
            <a:ext cx="2916527" cy="4242272"/>
          </a:xfrm>
        </p:spPr>
        <p:txBody>
          <a:bodyPr>
            <a:normAutofit/>
          </a:bodyPr>
          <a:lstStyle/>
          <a:p>
            <a:r>
              <a:rPr lang="en-GB" sz="2200" dirty="0"/>
              <a:t>The bark of young pine is smooth, that of old pine rough.</a:t>
            </a:r>
          </a:p>
          <a:p>
            <a:r>
              <a:rPr lang="en-GB" sz="2200" dirty="0"/>
              <a:t>Colour variegated (light and dark brown)</a:t>
            </a:r>
          </a:p>
          <a:p>
            <a:r>
              <a:rPr lang="en-GB" sz="2200" dirty="0"/>
              <a:t>Bark splits visible on old pine are vertical.</a:t>
            </a:r>
            <a:endParaRPr lang="en-US" sz="2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1ECE14E-5690-54C2-D950-38E89D64486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3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9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598599"/>
          </a:xfrm>
        </p:spPr>
        <p:txBody>
          <a:bodyPr>
            <a:normAutofit fontScale="90000"/>
          </a:bodyPr>
          <a:lstStyle/>
          <a:p>
            <a:r>
              <a:rPr lang="lt-LT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3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9066214" y="1455938"/>
            <a:ext cx="2874252" cy="4277784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The bark of young aspen is smoother than that of old aspen.</a:t>
            </a:r>
          </a:p>
          <a:p>
            <a:r>
              <a:rPr lang="en-GB" sz="2200" dirty="0"/>
              <a:t>As the tree grows, more splits appear in the bark.</a:t>
            </a:r>
          </a:p>
          <a:p>
            <a:r>
              <a:rPr lang="en-GB" sz="2200" dirty="0"/>
              <a:t>The splits in the bark resemble the shape of a circle. </a:t>
            </a:r>
          </a:p>
          <a:p>
            <a:r>
              <a:rPr lang="en-GB" sz="2200" dirty="0"/>
              <a:t>The bark colour is grey.</a:t>
            </a:r>
            <a:endParaRPr lang="en-US" sz="2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83AE25-9BE9-1DDD-97BB-E11A9FA7FF9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692EC9B-D328-0074-A7C9-9681113A9AA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762F17C-D3AD-E830-1E1D-47EACE0F0A8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3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8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lt-LT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endParaRPr lang="en-US" sz="4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species and age of the tree can affect the formation of wrinkles in the bark of the tree:</a:t>
            </a:r>
          </a:p>
          <a:p>
            <a:r>
              <a:rPr lang="en-GB" dirty="0"/>
              <a:t>With age, the bark of a tree becomes thicker, cracks and becomes rougher.</a:t>
            </a:r>
          </a:p>
          <a:p>
            <a:r>
              <a:rPr lang="en-GB" dirty="0"/>
              <a:t>Different species have different bark patterns.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2B83D-536F-A9A4-3CE4-65682CEFA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941135"/>
            <a:ext cx="6172200" cy="4975729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7" ma:contentTypeDescription="Kurkite naują dokumentą." ma:contentTypeScope="" ma:versionID="cee7ee9a59eee15705734821563093bd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1845760a8c6c59f92472484c0611259f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673175-FAB9-42EB-B684-8530DBF12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78D54-2265-484E-94F6-657BF8761DD7}">
  <ds:schemaRefs>
    <ds:schemaRef ds:uri="http://schemas.microsoft.com/office/2006/documentManagement/types"/>
    <ds:schemaRef ds:uri="http://schemas.openxmlformats.org/package/2006/metadata/core-properties"/>
    <ds:schemaRef ds:uri="b3c6e2f6-a2c7-4f96-b14c-fa6d2d77ce26"/>
    <ds:schemaRef ds:uri="http://purl.org/dc/dcmitype/"/>
    <ds:schemaRef ds:uri="http://schemas.microsoft.com/office/infopath/2007/PartnerControls"/>
    <ds:schemaRef ds:uri="3b4deaf9-6937-4e9e-970d-172ae86e5f07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402D2CF-DBF0-46DA-A0D6-DF198D1CE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151</TotalTime>
  <Words>425</Words>
  <Application>Microsoft Office PowerPoint</Application>
  <PresentationFormat>Plačiaekranė</PresentationFormat>
  <Paragraphs>38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Nature Illustration 16x9</vt:lpstr>
      <vt:lpstr>  RESEARCH - Tree bark</vt:lpstr>
      <vt:lpstr>„PowerPoint“ pateiktis</vt:lpstr>
      <vt:lpstr>Tree bark</vt:lpstr>
      <vt:lpstr>PROGRESS OF THE STUDY - TREE BARK ALBUM</vt:lpstr>
      <vt:lpstr>Birch tree </vt:lpstr>
      <vt:lpstr>Pine tree</vt:lpstr>
      <vt:lpstr>Aspen</vt:lpstr>
      <vt:lpstr>CONCLUSIONS</vt:lpstr>
      <vt:lpstr>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METINIS PROJEKTAS „Atrask medžio pasaulį“   TYRIMAS – medžių žievės</dc:title>
  <dc:creator>Valdonė Paulauskienė</dc:creator>
  <cp:lastModifiedBy>vilma vaskeviciene</cp:lastModifiedBy>
  <cp:revision>26</cp:revision>
  <dcterms:created xsi:type="dcterms:W3CDTF">2022-12-09T09:01:03Z</dcterms:created>
  <dcterms:modified xsi:type="dcterms:W3CDTF">2023-01-29T17:58:52Z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