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NORTHERN RED OAK TREE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lv-LV" dirty="0" smtClean="0"/>
              <a:t>By Mila, 3rd grade student of Riga Lithuanian Secondary school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43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89212" y="1889184"/>
            <a:ext cx="4313864" cy="402203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dirty="0" smtClean="0"/>
              <a:t>	</a:t>
            </a:r>
            <a:r>
              <a:rPr lang="en-US" dirty="0" smtClean="0"/>
              <a:t>When </a:t>
            </a:r>
            <a:r>
              <a:rPr lang="en-US" dirty="0"/>
              <a:t>I think of an oak tree, the first thing that comes to mind is the oak leaves, which resemble an illustrated cloud. However, there are other varieties of oak. There is a </a:t>
            </a:r>
            <a:r>
              <a:rPr lang="lv-LV" dirty="0" smtClean="0"/>
              <a:t>Northern </a:t>
            </a:r>
            <a:r>
              <a:rPr lang="en-US" dirty="0" smtClean="0"/>
              <a:t>red </a:t>
            </a:r>
            <a:r>
              <a:rPr lang="en-US" dirty="0"/>
              <a:t>oak near my neighbor’s house in </a:t>
            </a:r>
            <a:r>
              <a:rPr lang="en-US" dirty="0" smtClean="0"/>
              <a:t>Riga</a:t>
            </a:r>
            <a:r>
              <a:rPr lang="lv-LV" dirty="0" smtClean="0"/>
              <a:t>, </a:t>
            </a:r>
            <a:r>
              <a:rPr lang="en-US" dirty="0"/>
              <a:t>which is not so common in Europe. I found out some facts about it.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2238" y="1291670"/>
            <a:ext cx="5272043" cy="3954031"/>
          </a:xfrm>
        </p:spPr>
      </p:pic>
    </p:spTree>
    <p:extLst>
      <p:ext uri="{BB962C8B-B14F-4D97-AF65-F5344CB8AC3E}">
        <p14:creationId xmlns:p14="http://schemas.microsoft.com/office/powerpoint/2010/main" val="154307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lv-LV" sz="2000" dirty="0" smtClean="0"/>
              <a:t>	</a:t>
            </a:r>
            <a:r>
              <a:rPr lang="en-US" sz="2000" dirty="0" err="1" smtClean="0"/>
              <a:t>Quercus</a:t>
            </a:r>
            <a:r>
              <a:rPr lang="en-US" sz="2000" dirty="0" smtClean="0"/>
              <a:t> </a:t>
            </a:r>
            <a:r>
              <a:rPr lang="en-US" sz="2000" dirty="0" err="1"/>
              <a:t>rubra</a:t>
            </a:r>
            <a:r>
              <a:rPr lang="en-US" sz="2000" dirty="0"/>
              <a:t>, the </a:t>
            </a:r>
            <a:r>
              <a:rPr lang="lv-LV" sz="2000" dirty="0" smtClean="0"/>
              <a:t>N</a:t>
            </a:r>
            <a:r>
              <a:rPr lang="en-US" sz="2000" dirty="0" err="1" smtClean="0"/>
              <a:t>orthern</a:t>
            </a:r>
            <a:r>
              <a:rPr lang="en-US" sz="2000" dirty="0" smtClean="0"/>
              <a:t> </a:t>
            </a:r>
            <a:r>
              <a:rPr lang="en-US" sz="2000" dirty="0"/>
              <a:t>red oak, is an </a:t>
            </a:r>
            <a:r>
              <a:rPr lang="lv-LV" sz="2000" dirty="0" smtClean="0"/>
              <a:t>oak</a:t>
            </a:r>
            <a:r>
              <a:rPr lang="en-US" sz="2000" dirty="0"/>
              <a:t> tree in the </a:t>
            </a:r>
            <a:r>
              <a:rPr lang="lv-LV" sz="2000" dirty="0" smtClean="0"/>
              <a:t>red</a:t>
            </a:r>
            <a:r>
              <a:rPr lang="lv-LV" sz="2000" dirty="0"/>
              <a:t> </a:t>
            </a:r>
            <a:r>
              <a:rPr lang="lv-LV" sz="2000" dirty="0" smtClean="0"/>
              <a:t>oak</a:t>
            </a:r>
            <a:r>
              <a:rPr lang="en-US" sz="2000" dirty="0"/>
              <a:t> group. It is a native of North America, in the eastern and central United States and southeast and south-central Canada. It has been introduced to small areas in Western Europe, where it can frequently be seen cultivated in gardens and parks.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7" y="2562046"/>
            <a:ext cx="1597356" cy="20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4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339439"/>
            <a:ext cx="3488699" cy="695732"/>
          </a:xfrm>
        </p:spPr>
        <p:txBody>
          <a:bodyPr/>
          <a:lstStyle/>
          <a:p>
            <a:pPr algn="ctr"/>
            <a:r>
              <a:rPr lang="lv-LV" b="1" dirty="0" smtClean="0"/>
              <a:t>Facts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68415" y="1035171"/>
            <a:ext cx="5134661" cy="5477771"/>
          </a:xfrm>
        </p:spPr>
        <p:txBody>
          <a:bodyPr>
            <a:normAutofit fontScale="92500" lnSpcReduction="20000"/>
          </a:bodyPr>
          <a:lstStyle/>
          <a:p>
            <a:pPr lvl="0" algn="just">
              <a:lnSpc>
                <a:spcPct val="150000"/>
              </a:lnSpc>
            </a:pPr>
            <a:r>
              <a:rPr lang="en-US" dirty="0"/>
              <a:t>Red oak is a deciduous broadleaf tree.</a:t>
            </a:r>
            <a:endParaRPr lang="ru-RU" dirty="0"/>
          </a:p>
          <a:p>
            <a:pPr lvl="0" algn="just">
              <a:lnSpc>
                <a:spcPct val="150000"/>
              </a:lnSpc>
            </a:pPr>
            <a:r>
              <a:rPr lang="en-US" dirty="0"/>
              <a:t>It can grow to 25m and develops a rounded crown. </a:t>
            </a:r>
            <a:endParaRPr lang="ru-RU" dirty="0"/>
          </a:p>
          <a:p>
            <a:pPr lvl="0" algn="just">
              <a:lnSpc>
                <a:spcPct val="150000"/>
              </a:lnSpc>
            </a:pPr>
            <a:r>
              <a:rPr lang="en-US" dirty="0"/>
              <a:t>The red oak is one of the faster growing oaks. </a:t>
            </a:r>
            <a:endParaRPr lang="ru-RU" dirty="0"/>
          </a:p>
          <a:p>
            <a:pPr lvl="0" algn="just">
              <a:lnSpc>
                <a:spcPct val="150000"/>
              </a:lnSpc>
            </a:pPr>
            <a:r>
              <a:rPr lang="en-US" dirty="0"/>
              <a:t>It is often planted as an ornamental tree for its flaming autumn </a:t>
            </a:r>
            <a:r>
              <a:rPr lang="en-US" dirty="0" smtClean="0"/>
              <a:t>color. </a:t>
            </a:r>
            <a:endParaRPr lang="ru-RU" dirty="0"/>
          </a:p>
          <a:p>
            <a:pPr lvl="0" algn="just">
              <a:lnSpc>
                <a:spcPct val="150000"/>
              </a:lnSpc>
            </a:pPr>
            <a:r>
              <a:rPr lang="en-US" dirty="0"/>
              <a:t>The leaves are handsome throughout the year, emerging pinkish-red, turning lustrous dark green in summer, and changing to russet-red to bright red in autumn.</a:t>
            </a:r>
            <a:endParaRPr lang="ru-RU" dirty="0"/>
          </a:p>
          <a:p>
            <a:pPr lvl="0" algn="just">
              <a:lnSpc>
                <a:spcPct val="150000"/>
              </a:lnSpc>
            </a:pPr>
            <a:r>
              <a:rPr lang="en-US" dirty="0"/>
              <a:t>Acorns are an important winter food source for squirrels, deer, wild turkeys, and several songbirds.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5021" y="1813704"/>
            <a:ext cx="5227608" cy="3920705"/>
          </a:xfrm>
        </p:spPr>
      </p:pic>
    </p:spTree>
    <p:extLst>
      <p:ext uri="{BB962C8B-B14F-4D97-AF65-F5344CB8AC3E}">
        <p14:creationId xmlns:p14="http://schemas.microsoft.com/office/powerpoint/2010/main" val="424657499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</TotalTime>
  <Words>36</Words>
  <Application>Microsoft Office PowerPoint</Application>
  <PresentationFormat>Широкоэкранный</PresentationFormat>
  <Paragraphs>11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Легкий дым</vt:lpstr>
      <vt:lpstr>THE NORTHERN RED OAK TREE </vt:lpstr>
      <vt:lpstr>Презентация PowerPoint</vt:lpstr>
      <vt:lpstr>Презентация PowerPoint</vt:lpstr>
      <vt:lpstr>Facts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NORTHERN RED OAK TREE </dc:title>
  <dc:creator>Виталий Хохла</dc:creator>
  <cp:lastModifiedBy>Виталий Хохла</cp:lastModifiedBy>
  <cp:revision>6</cp:revision>
  <dcterms:created xsi:type="dcterms:W3CDTF">2023-09-11T14:46:45Z</dcterms:created>
  <dcterms:modified xsi:type="dcterms:W3CDTF">2023-09-11T18:17:31Z</dcterms:modified>
</cp:coreProperties>
</file>