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</p:sldMasterIdLst>
  <p:sldIdLst>
    <p:sldId id="256" r:id="rId5"/>
    <p:sldId id="265" r:id="rId6"/>
    <p:sldId id="260" r:id="rId7"/>
    <p:sldId id="25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B26C4-0009-4807-ABD9-E14DAA3D12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602A9-61D3-41CC-A2CB-49A78DB2D11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Deciduous and coniferous trees carry out photosynthesis, which is vital to us.</a:t>
          </a:r>
          <a:endParaRPr lang="en-US"/>
        </a:p>
      </dgm:t>
    </dgm:pt>
    <dgm:pt modelId="{A59D98E6-6FEA-4A76-BBDE-B95376C951AC}" type="parTrans" cxnId="{457E841E-1E3D-4AA4-A41F-35A2959DD41D}">
      <dgm:prSet/>
      <dgm:spPr/>
      <dgm:t>
        <a:bodyPr/>
        <a:lstStyle/>
        <a:p>
          <a:endParaRPr lang="en-US"/>
        </a:p>
      </dgm:t>
    </dgm:pt>
    <dgm:pt modelId="{DC5D8027-EA23-4888-9444-8A51191A890E}" type="sibTrans" cxnId="{457E841E-1E3D-4AA4-A41F-35A2959DD41D}">
      <dgm:prSet/>
      <dgm:spPr/>
      <dgm:t>
        <a:bodyPr/>
        <a:lstStyle/>
        <a:p>
          <a:endParaRPr lang="en-US"/>
        </a:p>
      </dgm:t>
    </dgm:pt>
    <dgm:pt modelId="{985CF670-8E1F-462A-BB5F-DBF9664539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1"/>
            <a:t>Plants use the sun's energy, water and carbon dioxide to produce the oxygen we breathe.</a:t>
          </a:r>
          <a:endParaRPr lang="en-US"/>
        </a:p>
      </dgm:t>
    </dgm:pt>
    <dgm:pt modelId="{0900070C-EC6B-4330-BB15-5493112E7382}" type="parTrans" cxnId="{7E9DFC7A-5C96-46E2-A18E-EFF9132151DA}">
      <dgm:prSet/>
      <dgm:spPr/>
      <dgm:t>
        <a:bodyPr/>
        <a:lstStyle/>
        <a:p>
          <a:endParaRPr lang="en-US"/>
        </a:p>
      </dgm:t>
    </dgm:pt>
    <dgm:pt modelId="{335FCDFA-5F02-4683-B0CD-239E7EBFBF37}" type="sibTrans" cxnId="{7E9DFC7A-5C96-46E2-A18E-EFF9132151DA}">
      <dgm:prSet/>
      <dgm:spPr/>
      <dgm:t>
        <a:bodyPr/>
        <a:lstStyle/>
        <a:p>
          <a:endParaRPr lang="en-US"/>
        </a:p>
      </dgm:t>
    </dgm:pt>
    <dgm:pt modelId="{4906A550-E3FC-4B31-83BE-16A1E3F02C81}" type="pres">
      <dgm:prSet presAssocID="{8B7B26C4-0009-4807-ABD9-E14DAA3D12E0}" presName="root" presStyleCnt="0">
        <dgm:presLayoutVars>
          <dgm:dir/>
          <dgm:resizeHandles val="exact"/>
        </dgm:presLayoutVars>
      </dgm:prSet>
      <dgm:spPr/>
    </dgm:pt>
    <dgm:pt modelId="{BD1A6F8F-0E9A-4F37-8D3F-1BFDDE701037}" type="pres">
      <dgm:prSet presAssocID="{318602A9-61D3-41CC-A2CB-49A78DB2D115}" presName="compNode" presStyleCnt="0"/>
      <dgm:spPr/>
    </dgm:pt>
    <dgm:pt modelId="{87289D57-EC33-448A-99B0-90952B2F8436}" type="pres">
      <dgm:prSet presAssocID="{318602A9-61D3-41CC-A2CB-49A78DB2D115}" presName="bgRect" presStyleLbl="bgShp" presStyleIdx="0" presStyleCnt="2"/>
      <dgm:spPr/>
    </dgm:pt>
    <dgm:pt modelId="{D653C500-EE57-4C81-9BEF-1F13F520D3FF}" type="pres">
      <dgm:prSet presAssocID="{318602A9-61D3-41CC-A2CB-49A78DB2D1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45C77AAF-44F0-4555-8CFE-0D09E3E3E875}" type="pres">
      <dgm:prSet presAssocID="{318602A9-61D3-41CC-A2CB-49A78DB2D115}" presName="spaceRect" presStyleCnt="0"/>
      <dgm:spPr/>
    </dgm:pt>
    <dgm:pt modelId="{9ADB7EE0-53F1-4DAF-B8D2-6A6EE69B0779}" type="pres">
      <dgm:prSet presAssocID="{318602A9-61D3-41CC-A2CB-49A78DB2D115}" presName="parTx" presStyleLbl="revTx" presStyleIdx="0" presStyleCnt="2">
        <dgm:presLayoutVars>
          <dgm:chMax val="0"/>
          <dgm:chPref val="0"/>
        </dgm:presLayoutVars>
      </dgm:prSet>
      <dgm:spPr/>
    </dgm:pt>
    <dgm:pt modelId="{49329892-69B2-4FB2-8360-C2DD757569A8}" type="pres">
      <dgm:prSet presAssocID="{DC5D8027-EA23-4888-9444-8A51191A890E}" presName="sibTrans" presStyleCnt="0"/>
      <dgm:spPr/>
    </dgm:pt>
    <dgm:pt modelId="{971350A6-9F05-46B1-9D3C-7E8274F1FE11}" type="pres">
      <dgm:prSet presAssocID="{985CF670-8E1F-462A-BB5F-DBF96645393B}" presName="compNode" presStyleCnt="0"/>
      <dgm:spPr/>
    </dgm:pt>
    <dgm:pt modelId="{73CE5D6A-70B8-4ADF-824F-829A1C736BB8}" type="pres">
      <dgm:prSet presAssocID="{985CF670-8E1F-462A-BB5F-DBF96645393B}" presName="bgRect" presStyleLbl="bgShp" presStyleIdx="1" presStyleCnt="2"/>
      <dgm:spPr/>
    </dgm:pt>
    <dgm:pt modelId="{988A6AE6-DF19-4347-A3F1-129CD12BFE0B}" type="pres">
      <dgm:prSet presAssocID="{985CF670-8E1F-462A-BB5F-DBF9664539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kulentas"/>
        </a:ext>
      </dgm:extLst>
    </dgm:pt>
    <dgm:pt modelId="{BD67CC38-3F93-47FA-9909-71FE7B052BC3}" type="pres">
      <dgm:prSet presAssocID="{985CF670-8E1F-462A-BB5F-DBF96645393B}" presName="spaceRect" presStyleCnt="0"/>
      <dgm:spPr/>
    </dgm:pt>
    <dgm:pt modelId="{3DEBC295-1055-4FCA-B76A-134BA20C4865}" type="pres">
      <dgm:prSet presAssocID="{985CF670-8E1F-462A-BB5F-DBF96645393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57E841E-1E3D-4AA4-A41F-35A2959DD41D}" srcId="{8B7B26C4-0009-4807-ABD9-E14DAA3D12E0}" destId="{318602A9-61D3-41CC-A2CB-49A78DB2D115}" srcOrd="0" destOrd="0" parTransId="{A59D98E6-6FEA-4A76-BBDE-B95376C951AC}" sibTransId="{DC5D8027-EA23-4888-9444-8A51191A890E}"/>
    <dgm:cxn modelId="{9237F72A-E275-4A06-B847-5403F5BF369C}" type="presOf" srcId="{318602A9-61D3-41CC-A2CB-49A78DB2D115}" destId="{9ADB7EE0-53F1-4DAF-B8D2-6A6EE69B0779}" srcOrd="0" destOrd="0" presId="urn:microsoft.com/office/officeart/2018/2/layout/IconVerticalSolidList"/>
    <dgm:cxn modelId="{8233E341-6193-4013-935D-A06719326A14}" type="presOf" srcId="{985CF670-8E1F-462A-BB5F-DBF96645393B}" destId="{3DEBC295-1055-4FCA-B76A-134BA20C4865}" srcOrd="0" destOrd="0" presId="urn:microsoft.com/office/officeart/2018/2/layout/IconVerticalSolidList"/>
    <dgm:cxn modelId="{7E9DFC7A-5C96-46E2-A18E-EFF9132151DA}" srcId="{8B7B26C4-0009-4807-ABD9-E14DAA3D12E0}" destId="{985CF670-8E1F-462A-BB5F-DBF96645393B}" srcOrd="1" destOrd="0" parTransId="{0900070C-EC6B-4330-BB15-5493112E7382}" sibTransId="{335FCDFA-5F02-4683-B0CD-239E7EBFBF37}"/>
    <dgm:cxn modelId="{5F37E2F2-65D6-4187-8B78-5CA861044A75}" type="presOf" srcId="{8B7B26C4-0009-4807-ABD9-E14DAA3D12E0}" destId="{4906A550-E3FC-4B31-83BE-16A1E3F02C81}" srcOrd="0" destOrd="0" presId="urn:microsoft.com/office/officeart/2018/2/layout/IconVerticalSolidList"/>
    <dgm:cxn modelId="{CD88DC80-860A-46E0-81EF-885847947396}" type="presParOf" srcId="{4906A550-E3FC-4B31-83BE-16A1E3F02C81}" destId="{BD1A6F8F-0E9A-4F37-8D3F-1BFDDE701037}" srcOrd="0" destOrd="0" presId="urn:microsoft.com/office/officeart/2018/2/layout/IconVerticalSolidList"/>
    <dgm:cxn modelId="{509E4F4B-2B45-4E6F-9170-78C4B52797F1}" type="presParOf" srcId="{BD1A6F8F-0E9A-4F37-8D3F-1BFDDE701037}" destId="{87289D57-EC33-448A-99B0-90952B2F8436}" srcOrd="0" destOrd="0" presId="urn:microsoft.com/office/officeart/2018/2/layout/IconVerticalSolidList"/>
    <dgm:cxn modelId="{913559A5-16D3-4E19-9013-9B1114E53924}" type="presParOf" srcId="{BD1A6F8F-0E9A-4F37-8D3F-1BFDDE701037}" destId="{D653C500-EE57-4C81-9BEF-1F13F520D3FF}" srcOrd="1" destOrd="0" presId="urn:microsoft.com/office/officeart/2018/2/layout/IconVerticalSolidList"/>
    <dgm:cxn modelId="{FB860CDC-9F0E-4848-827F-16B359C54990}" type="presParOf" srcId="{BD1A6F8F-0E9A-4F37-8D3F-1BFDDE701037}" destId="{45C77AAF-44F0-4555-8CFE-0D09E3E3E875}" srcOrd="2" destOrd="0" presId="urn:microsoft.com/office/officeart/2018/2/layout/IconVerticalSolidList"/>
    <dgm:cxn modelId="{CBA0F42B-C663-43CC-A0D1-92E9C372FB22}" type="presParOf" srcId="{BD1A6F8F-0E9A-4F37-8D3F-1BFDDE701037}" destId="{9ADB7EE0-53F1-4DAF-B8D2-6A6EE69B0779}" srcOrd="3" destOrd="0" presId="urn:microsoft.com/office/officeart/2018/2/layout/IconVerticalSolidList"/>
    <dgm:cxn modelId="{672B8F2F-B0DE-4A82-A361-EEEEBB8B688E}" type="presParOf" srcId="{4906A550-E3FC-4B31-83BE-16A1E3F02C81}" destId="{49329892-69B2-4FB2-8360-C2DD757569A8}" srcOrd="1" destOrd="0" presId="urn:microsoft.com/office/officeart/2018/2/layout/IconVerticalSolidList"/>
    <dgm:cxn modelId="{4BE3F382-2B96-45E5-BB6E-E09DC59F6FA1}" type="presParOf" srcId="{4906A550-E3FC-4B31-83BE-16A1E3F02C81}" destId="{971350A6-9F05-46B1-9D3C-7E8274F1FE11}" srcOrd="2" destOrd="0" presId="urn:microsoft.com/office/officeart/2018/2/layout/IconVerticalSolidList"/>
    <dgm:cxn modelId="{07FCBCB8-A127-449B-AAF1-365563D56EEC}" type="presParOf" srcId="{971350A6-9F05-46B1-9D3C-7E8274F1FE11}" destId="{73CE5D6A-70B8-4ADF-824F-829A1C736BB8}" srcOrd="0" destOrd="0" presId="urn:microsoft.com/office/officeart/2018/2/layout/IconVerticalSolidList"/>
    <dgm:cxn modelId="{F32A747C-C326-47C8-AC70-47768F71E66A}" type="presParOf" srcId="{971350A6-9F05-46B1-9D3C-7E8274F1FE11}" destId="{988A6AE6-DF19-4347-A3F1-129CD12BFE0B}" srcOrd="1" destOrd="0" presId="urn:microsoft.com/office/officeart/2018/2/layout/IconVerticalSolidList"/>
    <dgm:cxn modelId="{4603F693-CBAF-4DE6-A899-069C2C8FA69F}" type="presParOf" srcId="{971350A6-9F05-46B1-9D3C-7E8274F1FE11}" destId="{BD67CC38-3F93-47FA-9909-71FE7B052BC3}" srcOrd="2" destOrd="0" presId="urn:microsoft.com/office/officeart/2018/2/layout/IconVerticalSolidList"/>
    <dgm:cxn modelId="{E269E4F7-0353-4B3D-A416-0EA2C6597FDF}" type="presParOf" srcId="{971350A6-9F05-46B1-9D3C-7E8274F1FE11}" destId="{3DEBC295-1055-4FCA-B76A-134BA20C48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89D57-EC33-448A-99B0-90952B2F8436}">
      <dsp:nvSpPr>
        <dsp:cNvPr id="0" name=""/>
        <dsp:cNvSpPr/>
      </dsp:nvSpPr>
      <dsp:spPr>
        <a:xfrm>
          <a:off x="0" y="767033"/>
          <a:ext cx="4659096" cy="1416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3C500-EE57-4C81-9BEF-1F13F520D3FF}">
      <dsp:nvSpPr>
        <dsp:cNvPr id="0" name=""/>
        <dsp:cNvSpPr/>
      </dsp:nvSpPr>
      <dsp:spPr>
        <a:xfrm>
          <a:off x="428358" y="1085648"/>
          <a:ext cx="778834" cy="7788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7EE0-53F1-4DAF-B8D2-6A6EE69B0779}">
      <dsp:nvSpPr>
        <dsp:cNvPr id="0" name=""/>
        <dsp:cNvSpPr/>
      </dsp:nvSpPr>
      <dsp:spPr>
        <a:xfrm>
          <a:off x="1635552" y="767033"/>
          <a:ext cx="3023543" cy="141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67" tIns="149867" rIns="149867" bIns="1498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/>
            <a:t>Deciduous and coniferous trees carry out photosynthesis, which is vital to us.</a:t>
          </a:r>
          <a:endParaRPr lang="en-US" sz="1800" kern="1200"/>
        </a:p>
      </dsp:txBody>
      <dsp:txXfrm>
        <a:off x="1635552" y="767033"/>
        <a:ext cx="3023543" cy="1416062"/>
      </dsp:txXfrm>
    </dsp:sp>
    <dsp:sp modelId="{73CE5D6A-70B8-4ADF-824F-829A1C736BB8}">
      <dsp:nvSpPr>
        <dsp:cNvPr id="0" name=""/>
        <dsp:cNvSpPr/>
      </dsp:nvSpPr>
      <dsp:spPr>
        <a:xfrm>
          <a:off x="0" y="2537112"/>
          <a:ext cx="4659096" cy="14160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A6AE6-DF19-4347-A3F1-129CD12BFE0B}">
      <dsp:nvSpPr>
        <dsp:cNvPr id="0" name=""/>
        <dsp:cNvSpPr/>
      </dsp:nvSpPr>
      <dsp:spPr>
        <a:xfrm>
          <a:off x="428358" y="2855726"/>
          <a:ext cx="778834" cy="7788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BC295-1055-4FCA-B76A-134BA20C4865}">
      <dsp:nvSpPr>
        <dsp:cNvPr id="0" name=""/>
        <dsp:cNvSpPr/>
      </dsp:nvSpPr>
      <dsp:spPr>
        <a:xfrm>
          <a:off x="1635552" y="2537112"/>
          <a:ext cx="3023543" cy="141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67" tIns="149867" rIns="149867" bIns="1498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/>
            <a:t>Plants use the sun's energy, water and carbon dioxide to produce the oxygen we breathe.</a:t>
          </a:r>
          <a:endParaRPr lang="en-US" sz="1800" kern="1200"/>
        </a:p>
      </dsp:txBody>
      <dsp:txXfrm>
        <a:off x="1635552" y="2537112"/>
        <a:ext cx="3023543" cy="141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6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7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59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8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19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2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4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7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1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F048C5-291E-38BD-D03F-A338207B4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species through the seasons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AE2776B-E5B4-7189-8DBC-88311F6D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94D6C490-EE3E-646B-189B-5DA86F3E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Today I will tell you about two types of tree. Deciduous and coniferous. I will show you how they differ as the seasons change.</a:t>
            </a:r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Graphic 5" descr="Deciduous tree">
            <a:extLst>
              <a:ext uri="{FF2B5EF4-FFF2-40B4-BE49-F238E27FC236}">
                <a16:creationId xmlns:a16="http://schemas.microsoft.com/office/drawing/2014/main" id="{5A9B9523-3B7F-826A-E1DF-C27C7150B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3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4332F48-4FA9-B9F8-1BD2-575A296D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364518"/>
            <a:ext cx="4185623" cy="1250922"/>
          </a:xfrm>
        </p:spPr>
        <p:txBody>
          <a:bodyPr/>
          <a:lstStyle/>
          <a:p>
            <a:r>
              <a:rPr lang="en-GB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 trees are trees or shrubs with flat leaves.</a:t>
            </a:r>
          </a:p>
        </p:txBody>
      </p:sp>
      <p:pic>
        <p:nvPicPr>
          <p:cNvPr id="8" name="Turinio vietos rezervavimo ženklas 7" descr="Paveikslėlis, kuriame yra laukas, žalia, augalas, lapas&#10;&#10;Automatiškai sugeneruotas aprašymas">
            <a:extLst>
              <a:ext uri="{FF2B5EF4-FFF2-40B4-BE49-F238E27FC236}">
                <a16:creationId xmlns:a16="http://schemas.microsoft.com/office/drawing/2014/main" id="{FE3176DB-F3B9-054F-4E04-F64B648D6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4" y="1808480"/>
            <a:ext cx="4282336" cy="4541520"/>
          </a:xfrm>
        </p:spPr>
      </p:pic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886771C-DEF7-FF36-7527-143EB84D9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365761"/>
            <a:ext cx="4185618" cy="1249679"/>
          </a:xfrm>
        </p:spPr>
        <p:txBody>
          <a:bodyPr/>
          <a:lstStyle/>
          <a:p>
            <a:r>
              <a:rPr lang="en-GB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Conifers are trees and shrubs with leaves that have become spines.</a:t>
            </a:r>
          </a:p>
        </p:txBody>
      </p:sp>
      <p:pic>
        <p:nvPicPr>
          <p:cNvPr id="10" name="Turinio vietos rezervavimo ženklas 9" descr="Paveikslėlis, kuriame yra augalas, palmė, medis, žalia&#10;&#10;Automatiškai sugeneruotas aprašymas">
            <a:extLst>
              <a:ext uri="{FF2B5EF4-FFF2-40B4-BE49-F238E27FC236}">
                <a16:creationId xmlns:a16="http://schemas.microsoft.com/office/drawing/2014/main" id="{2E238D67-5BB5-2CDF-E55B-196289452B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42560" y="1808480"/>
            <a:ext cx="4031441" cy="4541520"/>
          </a:xfrm>
        </p:spPr>
      </p:pic>
    </p:spTree>
    <p:extLst>
      <p:ext uri="{BB962C8B-B14F-4D97-AF65-F5344CB8AC3E}">
        <p14:creationId xmlns:p14="http://schemas.microsoft.com/office/powerpoint/2010/main" val="253288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8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21142C0-1DA2-0DCF-660A-200F2D1A8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" r="-1" b="9957"/>
          <a:stretch/>
        </p:blipFill>
        <p:spPr>
          <a:xfrm>
            <a:off x="-801766" y="680647"/>
            <a:ext cx="5343244" cy="6866466"/>
          </a:xfrm>
          <a:prstGeom prst="rect">
            <a:avLst/>
          </a:prstGeom>
        </p:spPr>
      </p:pic>
      <p:graphicFrame>
        <p:nvGraphicFramePr>
          <p:cNvPr id="109" name="Teksto vietos rezervavimo ženklas 3">
            <a:extLst>
              <a:ext uri="{FF2B5EF4-FFF2-40B4-BE49-F238E27FC236}">
                <a16:creationId xmlns:a16="http://schemas.microsoft.com/office/drawing/2014/main" id="{3C7762A8-2506-107D-6ABD-C04E905452AE}"/>
              </a:ext>
            </a:extLst>
          </p:cNvPr>
          <p:cNvGraphicFramePr/>
          <p:nvPr/>
        </p:nvGraphicFramePr>
        <p:xfrm>
          <a:off x="6855386" y="1588452"/>
          <a:ext cx="4659096" cy="472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485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6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5CB4AF4A-FFFA-6905-FA4C-32FC34AD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dirty="0"/>
              <a:t>Deciduous trees in autumn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2AAD6A7-3A86-37FD-46D4-82E0175B1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i="1" dirty="0"/>
              <a:t>In autumn, trees prepare for winter and shed their leaves to survive. The leaves of deciduous trees use a lot of water. Without shedding their leaves, trees do not get enough nutrients because water supplies are frozen in winter. </a:t>
            </a:r>
          </a:p>
        </p:txBody>
      </p:sp>
      <p:pic>
        <p:nvPicPr>
          <p:cNvPr id="6" name="Turinio vietos rezervavimo ženklas 5" descr="Paveikslėlis, kuriame yra medis, žolė, laukas, augalas&#10;&#10;Automatiškai sugeneruotas aprašymas">
            <a:extLst>
              <a:ext uri="{FF2B5EF4-FFF2-40B4-BE49-F238E27FC236}">
                <a16:creationId xmlns:a16="http://schemas.microsoft.com/office/drawing/2014/main" id="{4277C524-EC51-56F2-6FFD-DE0D0646D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88" r="3455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2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743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4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Turinio vietos rezervavimo ženklas 5" descr="Paveikslėlis, kuriame yra medis, laukas, augalas, spygliuotis&#10;&#10;Automatiškai sugeneruotas aprašymas">
            <a:extLst>
              <a:ext uri="{FF2B5EF4-FFF2-40B4-BE49-F238E27FC236}">
                <a16:creationId xmlns:a16="http://schemas.microsoft.com/office/drawing/2014/main" id="{81FC9CEE-866C-6A89-8EFC-68191B2BC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48" r="14090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9468821-EA02-DB57-76F8-4FC05A0F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/>
              <a:t>Coniferous trees in autumn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ED7843B-65B8-FD38-DF89-B586C6954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i="1" dirty="0"/>
              <a:t>Conifers have small and strong needles, are small in area and well protected, covered with waxes and have resin that prevents water loss. </a:t>
            </a:r>
          </a:p>
          <a:p>
            <a:pPr>
              <a:buFont typeface="Wingdings 3" charset="2"/>
              <a:buChar char=""/>
            </a:pPr>
            <a:r>
              <a:rPr lang="en-US" sz="2000" i="1" dirty="0"/>
              <a:t>Maintaining the needles does not cost much energy for these trees. Therefore, they do not need to shed their needles.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2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7F3B4ADA-6B5A-F7DA-E426-2197043B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dirty="0"/>
              <a:t>Deciduous trees in winter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171AE80-3E08-DEAB-9C5C-E650DF774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i="1" dirty="0"/>
              <a:t>Trees go dormant during the winter. They use the nutrients they have accumulated. No photosynthesis because they no longer have leaves. </a:t>
            </a:r>
          </a:p>
          <a:p>
            <a:pPr>
              <a:buFont typeface="Wingdings 3" charset="2"/>
              <a:buChar char=""/>
            </a:pPr>
            <a:r>
              <a:rPr lang="en-US" sz="2400" i="1" dirty="0"/>
              <a:t>They wake up only in spring. </a:t>
            </a:r>
          </a:p>
          <a:p>
            <a:pPr>
              <a:buFont typeface="Wingdings 3" charset="2"/>
              <a:buChar char=""/>
            </a:pPr>
            <a:endParaRPr lang="en-US" i="1" dirty="0"/>
          </a:p>
        </p:txBody>
      </p:sp>
      <p:pic>
        <p:nvPicPr>
          <p:cNvPr id="6" name="Turinio vietos rezervavimo ženklas 5" descr="Paveikslėlis, kuriame yra medis, sniegas, laukas, nuolydis&#10;&#10;Automatiškai sugeneruotas aprašymas">
            <a:extLst>
              <a:ext uri="{FF2B5EF4-FFF2-40B4-BE49-F238E27FC236}">
                <a16:creationId xmlns:a16="http://schemas.microsoft.com/office/drawing/2014/main" id="{B37DB51A-56DE-A11C-F449-7D32FFF71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61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438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04A2BD9E-AB5E-BD7D-FC3B-E1A6B62A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/>
              <a:t>Coniferous trees in winter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DA05CC7-CD4F-0548-09E0-838FE5E58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i="1" dirty="0"/>
              <a:t>In winter, conifers carry out photosynthesis. Unlike deciduous trees. </a:t>
            </a:r>
          </a:p>
          <a:p>
            <a:pPr>
              <a:buFont typeface="Wingdings 3" charset="2"/>
              <a:buChar char=""/>
            </a:pPr>
            <a:r>
              <a:rPr lang="en-US" sz="2000" i="1" dirty="0"/>
              <a:t>It is this greenery in winter that is the reason why we decorate our homes with fir and pine trees - they are a symbol of life.</a:t>
            </a:r>
          </a:p>
        </p:txBody>
      </p:sp>
      <p:pic>
        <p:nvPicPr>
          <p:cNvPr id="6" name="Turinio vietos rezervavimo ženklas 5" descr="Paveikslėlis, kuriame yra sniegas, medis, laukas, augalas&#10;&#10;Automatiškai sugeneruotas aprašymas">
            <a:extLst>
              <a:ext uri="{FF2B5EF4-FFF2-40B4-BE49-F238E27FC236}">
                <a16:creationId xmlns:a16="http://schemas.microsoft.com/office/drawing/2014/main" id="{12508005-371B-9E97-6326-EDDF0453E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04" r="1" b="686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2350131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7" ma:contentTypeDescription="Kurkite naują dokumentą." ma:contentTypeScope="" ma:versionID="cee7ee9a59eee15705734821563093bd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1845760a8c6c59f92472484c0611259f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9CAB5-2357-4393-B6CA-2FC3D7808263}">
  <ds:schemaRefs>
    <ds:schemaRef ds:uri="http://www.w3.org/XML/1998/namespace"/>
    <ds:schemaRef ds:uri="3b4deaf9-6937-4e9e-970d-172ae86e5f07"/>
    <ds:schemaRef ds:uri="http://schemas.microsoft.com/office/2006/documentManagement/types"/>
    <ds:schemaRef ds:uri="http://purl.org/dc/dcmitype/"/>
    <ds:schemaRef ds:uri="http://purl.org/dc/elements/1.1/"/>
    <ds:schemaRef ds:uri="b3c6e2f6-a2c7-4f96-b14c-fa6d2d77ce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B3CFDC-EB62-4434-833C-3FD45DC93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B184E-0797-4713-8A2E-5D71CE18E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265</Words>
  <Application>Microsoft Office PowerPoint</Application>
  <PresentationFormat>Plačiaekranė</PresentationFormat>
  <Paragraphs>17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Briaunota</vt:lpstr>
      <vt:lpstr>Tree species through the seasons</vt:lpstr>
      <vt:lpstr>Today I will tell you about two types of tree. Deciduous and coniferous. I will show you how they differ as the seasons change.</vt:lpstr>
      <vt:lpstr>„PowerPoint“ pateiktis</vt:lpstr>
      <vt:lpstr>„PowerPoint“ pateiktis</vt:lpstr>
      <vt:lpstr>Deciduous trees in autumn</vt:lpstr>
      <vt:lpstr>Coniferous trees in autumn</vt:lpstr>
      <vt:lpstr>Deciduous trees in winter</vt:lpstr>
      <vt:lpstr>Coniferous trees in winter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Medžių rūšys keičiantis metų laikams</dc:title>
  <dc:creator>Aušra Kinderė</dc:creator>
  <cp:lastModifiedBy>Vilma Vaškevičienė</cp:lastModifiedBy>
  <cp:revision>3</cp:revision>
  <dcterms:created xsi:type="dcterms:W3CDTF">2023-01-29T08:05:50Z</dcterms:created>
  <dcterms:modified xsi:type="dcterms:W3CDTF">2023-02-27T19:41:32Z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