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4"/>
  </p:sldMasterIdLst>
  <p:sldIdLst>
    <p:sldId id="257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1/5/2023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1/5/2023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fabric, table, red, covered&#10;&#10;Description automatically generated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0"/>
            <a:ext cx="12191979" cy="6857990"/>
          </a:xfrm>
          <a:prstGeom prst="rect">
            <a:avLst/>
          </a:prstGeom>
        </p:spPr>
      </p:pic>
      <p:sp>
        <p:nvSpPr>
          <p:cNvPr id="64" name="Rectangle 59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65" name="Rectangle 61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630906"/>
          </a:xfrm>
        </p:spPr>
        <p:txBody>
          <a:bodyPr>
            <a:normAutofit fontScale="90000"/>
          </a:bodyPr>
          <a:lstStyle/>
          <a:p>
            <a:r>
              <a:rPr lang="lt-LT" sz="4900" dirty="0"/>
              <a:t>THE </a:t>
            </a:r>
            <a:br>
              <a:rPr lang="en-GB" sz="4900" dirty="0"/>
            </a:br>
            <a:r>
              <a:rPr lang="lt-LT" sz="4900" b="1" dirty="0"/>
              <a:t>"BRANCH TREASURE" </a:t>
            </a:r>
            <a:br>
              <a:rPr lang="en-GB" sz="4900" b="1" dirty="0"/>
            </a:br>
            <a:r>
              <a:rPr lang="lt-LT" sz="4900" dirty="0"/>
              <a:t>GAME</a:t>
            </a:r>
            <a:endParaRPr lang="en-US" sz="6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4" y="4305875"/>
            <a:ext cx="4775075" cy="559656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By </a:t>
            </a:r>
            <a:r>
              <a:rPr lang="lt-LT" dirty="0" err="1">
                <a:solidFill>
                  <a:schemeClr val="tx1"/>
                </a:solidFill>
              </a:rPr>
              <a:t>Esmilė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Garbaliauskaitė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693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abric, table, red, covered&#10;&#10;Description automatically generated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9" name="Rectangle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751" y="642594"/>
            <a:ext cx="5974597" cy="1746504"/>
          </a:xfrm>
        </p:spPr>
        <p:txBody>
          <a:bodyPr>
            <a:normAutofit/>
          </a:bodyPr>
          <a:lstStyle/>
          <a:p>
            <a:r>
              <a:rPr lang="lt-L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PREPARATION </a:t>
            </a:r>
            <a:b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lt-L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THE GAME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717B20-6D7E-47DB-B928-005070767248}"/>
              </a:ext>
            </a:extLst>
          </p:cNvPr>
          <p:cNvSpPr txBox="1"/>
          <p:nvPr/>
        </p:nvSpPr>
        <p:spPr>
          <a:xfrm>
            <a:off x="4997303" y="2658140"/>
            <a:ext cx="62911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Summary</a:t>
            </a:r>
            <a:r>
              <a:rPr lang="en-GB" dirty="0"/>
              <a:t>. Branch Treasure is a lively game that teaches mindfulness. </a:t>
            </a:r>
          </a:p>
          <a:p>
            <a:r>
              <a:rPr lang="en-GB" b="1" dirty="0"/>
              <a:t>Materials.</a:t>
            </a:r>
            <a:r>
              <a:rPr lang="en-GB" dirty="0"/>
              <a:t> Depending on the number of players, you will need about 20 sticks of the same length per player. Some of the sticks (for example 7 out of 20) are specially marked. </a:t>
            </a:r>
            <a:r>
              <a:rPr lang="en-GB" b="1" dirty="0"/>
              <a:t>Preparation. </a:t>
            </a:r>
            <a:r>
              <a:rPr lang="en-GB" dirty="0"/>
              <a:t>Prepare in advance sticks of equal length. Approximately 20 sticks per player are needed. Colour one end of seven sticks (out of 20). A referee and a timer are also needed.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010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abric, table, red, covered&#10;&#10;Description automatically generated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9" name="Rectangle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751" y="642594"/>
            <a:ext cx="6718433" cy="1746504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RULES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717B20-6D7E-47DB-B928-005070767248}"/>
              </a:ext>
            </a:extLst>
          </p:cNvPr>
          <p:cNvSpPr txBox="1"/>
          <p:nvPr/>
        </p:nvSpPr>
        <p:spPr>
          <a:xfrm>
            <a:off x="4740751" y="2658140"/>
            <a:ext cx="65477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/>
              <a:t>Players line up at the starting line.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dirty="0"/>
              <a:t>The referee scatters the sticks in an area.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dirty="0"/>
              <a:t>The referee takes a timer and announces the start of the game.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dirty="0"/>
              <a:t>Within 15 seconds, the players collect the sticks.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dirty="0"/>
              <a:t>Players must collect only unmarked sticks.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dirty="0"/>
              <a:t>Once a stick has been picked up, it cannot be put back down.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dirty="0"/>
              <a:t>The game is stopped when the time runs out.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dirty="0"/>
              <a:t>Points are counted. 1 point is awarded for an unmarked stick and -1 point if a marked stick is taken.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dirty="0"/>
              <a:t>The player with the most points wins.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6433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fabric, table, red, covered&#10;&#10;Description automatically generated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0"/>
            <a:ext cx="12191979" cy="6857990"/>
          </a:xfrm>
          <a:prstGeom prst="rect">
            <a:avLst/>
          </a:prstGeom>
        </p:spPr>
      </p:pic>
      <p:sp>
        <p:nvSpPr>
          <p:cNvPr id="64" name="Rectangle 59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65" name="Rectangle 61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4" y="2613542"/>
            <a:ext cx="4775075" cy="1630906"/>
          </a:xfrm>
        </p:spPr>
        <p:txBody>
          <a:bodyPr>
            <a:normAutofit fontScale="90000"/>
          </a:bodyPr>
          <a:lstStyle/>
          <a:p>
            <a:r>
              <a:rPr lang="lt-LT" b="1" dirty="0"/>
              <a:t>SHALL WE PLAY?</a:t>
            </a:r>
            <a:endParaRPr lang="en-US" dirty="0"/>
          </a:p>
        </p:txBody>
      </p:sp>
      <p:pic>
        <p:nvPicPr>
          <p:cNvPr id="3" name="Picture 3" descr="A picture containing indoor, wall, floor, furniture&#10;&#10;Description automatically generated">
            <a:extLst>
              <a:ext uri="{FF2B5EF4-FFF2-40B4-BE49-F238E27FC236}">
                <a16:creationId xmlns:a16="http://schemas.microsoft.com/office/drawing/2014/main" id="{CB13F422-A6ED-5B90-A448-F07A325B5C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2875" y="1391927"/>
            <a:ext cx="2743200" cy="3880624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CFA071D5-6372-BB40-DFFB-8DD846F853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1851" y="1274838"/>
            <a:ext cx="2689058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7697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38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E462D"/>
      </a:accent1>
      <a:accent2>
        <a:srgbClr val="595A85"/>
      </a:accent2>
      <a:accent3>
        <a:srgbClr val="8D6F5B"/>
      </a:accent3>
      <a:accent4>
        <a:srgbClr val="FABD2F"/>
      </a:accent4>
      <a:accent5>
        <a:srgbClr val="AF8073"/>
      </a:accent5>
      <a:accent6>
        <a:srgbClr val="787880"/>
      </a:accent6>
      <a:hlink>
        <a:srgbClr val="CC8D00"/>
      </a:hlink>
      <a:folHlink>
        <a:srgbClr val="82829E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NE.pptx" id="{5330A5D3-B581-4B4A-9313-9275B6EF2E52}" vid="{516C64E9-C0AA-46DA-9991-9C0EC881A8B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c6e2f6-a2c7-4f96-b14c-fa6d2d77ce26">
      <Terms xmlns="http://schemas.microsoft.com/office/infopath/2007/PartnerControls"/>
    </lcf76f155ced4ddcb4097134ff3c332f>
    <TaxCatchAll xmlns="3b4deaf9-6937-4e9e-970d-172ae86e5f0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B30110EFDD4AE449A6974E354EDEBABC" ma:contentTypeVersion="17" ma:contentTypeDescription="Kurkite naują dokumentą." ma:contentTypeScope="" ma:versionID="cee7ee9a59eee15705734821563093bd">
  <xsd:schema xmlns:xsd="http://www.w3.org/2001/XMLSchema" xmlns:xs="http://www.w3.org/2001/XMLSchema" xmlns:p="http://schemas.microsoft.com/office/2006/metadata/properties" xmlns:ns2="b3c6e2f6-a2c7-4f96-b14c-fa6d2d77ce26" xmlns:ns3="3b4deaf9-6937-4e9e-970d-172ae86e5f07" targetNamespace="http://schemas.microsoft.com/office/2006/metadata/properties" ma:root="true" ma:fieldsID="1845760a8c6c59f92472484c0611259f" ns2:_="" ns3:_="">
    <xsd:import namespace="b3c6e2f6-a2c7-4f96-b14c-fa6d2d77ce26"/>
    <xsd:import namespace="3b4deaf9-6937-4e9e-970d-172ae86e5f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c6e2f6-a2c7-4f96-b14c-fa6d2d77ce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Vaizdų žymės" ma:readOnly="false" ma:fieldId="{5cf76f15-5ced-4ddc-b409-7134ff3c332f}" ma:taxonomyMulti="true" ma:sspId="10cad69d-0dcc-4fe0-9374-b0335a0223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4deaf9-6937-4e9e-970d-172ae86e5f0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Bendrinama s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Bendrinta su išsamia informacij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26b781b-dffe-4087-9e82-7e42a10f779c}" ma:internalName="TaxCatchAll" ma:showField="CatchAllData" ma:web="3b4deaf9-6937-4e9e-970d-172ae86e5f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CCDBAF-5AD6-4252-9322-7E2C107A7F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30F75C1-3161-4DD2-8191-DB1C03B04985}">
  <ds:schemaRefs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purl.org/dc/terms/"/>
    <ds:schemaRef ds:uri="b3c6e2f6-a2c7-4f96-b14c-fa6d2d77ce26"/>
    <ds:schemaRef ds:uri="http://schemas.microsoft.com/office/infopath/2007/PartnerControls"/>
    <ds:schemaRef ds:uri="3b4deaf9-6937-4e9e-970d-172ae86e5f07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0991769B-D181-4767-8071-47CB45ADCC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c6e2f6-a2c7-4f96-b14c-fa6d2d77ce26"/>
    <ds:schemaRef ds:uri="3b4deaf9-6937-4e9e-970d-172ae86e5f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Floral flourish</Template>
  <TotalTime>0</TotalTime>
  <Words>212</Words>
  <Application>Microsoft Office PowerPoint</Application>
  <PresentationFormat>Plačiaekranė</PresentationFormat>
  <Paragraphs>16</Paragraphs>
  <Slides>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8" baseType="lpstr">
      <vt:lpstr>Avenir Next LT Pro</vt:lpstr>
      <vt:lpstr>Avenir Next LT Pro Light</vt:lpstr>
      <vt:lpstr>Garamond</vt:lpstr>
      <vt:lpstr>SavonVTI</vt:lpstr>
      <vt:lpstr>THE  "BRANCH TREASURE"  GAME</vt:lpstr>
      <vt:lpstr>PREPARATION  FOR THE GAME</vt:lpstr>
      <vt:lpstr>RULES</vt:lpstr>
      <vt:lpstr>SHALL WE PLAY?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ŽAIDIMAS ŠAKŲ LOBIS</dc:title>
  <dc:creator/>
  <cp:lastModifiedBy/>
  <cp:revision>23</cp:revision>
  <dcterms:created xsi:type="dcterms:W3CDTF">2022-12-05T19:02:00Z</dcterms:created>
  <dcterms:modified xsi:type="dcterms:W3CDTF">2023-01-05T14:06:10Z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0x010100B30110EFDD4AE449A6974E354EDEBABC</vt:lpwstr>
  </property>
  <property fmtid="{D5CDD505-2E9C-101B-9397-08002B2CF9AE}" pid="3" name="MediaServiceImageTags">
    <vt:lpwstr/>
  </property>
</Properties>
</file>