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0" r:id="rId5"/>
    <p:sldId id="259" r:id="rId6"/>
    <p:sldId id="258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E8ADEDF-2E7C-AD93-DBB9-7F7C5EA4E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DF08F6DB-E477-4DB5-DBAC-5883265B1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B62B0FE-74CB-E23C-7C82-CFE3B89C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787-04ED-4AE2-BED4-8F1B5C90B14E}" type="datetimeFigureOut">
              <a:rPr lang="en-GB" smtClean="0"/>
              <a:t>2023-02-18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DB93F12-8C86-97A0-0848-14C6447B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6E35D2C-3235-E391-EDB8-D01D7B20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E1C-4121-4287-87B4-5A30B62A1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72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7769EE5-1473-2A19-848C-450830C3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A80A5682-E784-74CD-BF8B-7250DC2DE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3064847-5287-093E-EAEA-C38CC4C5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787-04ED-4AE2-BED4-8F1B5C90B14E}" type="datetimeFigureOut">
              <a:rPr lang="en-GB" smtClean="0"/>
              <a:t>2023-02-18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FA1EB19-8B66-DF9E-0827-831A54DD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F6C9553-5FC9-93D9-8857-D3ECC65E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E1C-4121-4287-87B4-5A30B62A1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7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4E730F36-30DB-194B-0F5D-828F8C04BE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9C18826B-7988-0506-5862-D462A65D8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0D7CA1D-4E8B-C917-17FB-6C63B978D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787-04ED-4AE2-BED4-8F1B5C90B14E}" type="datetimeFigureOut">
              <a:rPr lang="en-GB" smtClean="0"/>
              <a:t>2023-02-18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7AD3814-C3D7-F3D7-8FD3-515C3511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2721BCA-D45B-D3F5-9FD1-2EB8E8849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E1C-4121-4287-87B4-5A30B62A1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9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5C3F7A2-A7CB-C94B-3E6D-FBDC2310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50B6879-9595-D5FC-AF60-AE1F55BD3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73CA411-D879-FDCD-C639-A2F53F40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787-04ED-4AE2-BED4-8F1B5C90B14E}" type="datetimeFigureOut">
              <a:rPr lang="en-GB" smtClean="0"/>
              <a:t>2023-02-18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E90E0CA-2CCA-B6B9-7757-C7E62A89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59D4DD6-5CE8-0EF5-1BCB-05640F55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E1C-4121-4287-87B4-5A30B62A1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8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B62F7B5-B549-5687-E697-829F5796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1558B41-0DD2-CD93-88E9-4EFD351A8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746DBA6-F251-47C1-1308-368AC112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787-04ED-4AE2-BED4-8F1B5C90B14E}" type="datetimeFigureOut">
              <a:rPr lang="en-GB" smtClean="0"/>
              <a:t>2023-02-18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842324A-B6FD-D8C0-37EB-14680965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5507936-034B-98B0-EA09-5836DFB8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E1C-4121-4287-87B4-5A30B62A1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5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4025B43-7DD6-9E76-E3A4-24981337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F9E11B6-0778-0DE0-A58B-EAAF8DF13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31FA7761-FDCC-BF8B-2934-A9EE2CB05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66F9344C-D601-4BAD-129E-EBD37060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787-04ED-4AE2-BED4-8F1B5C90B14E}" type="datetimeFigureOut">
              <a:rPr lang="en-GB" smtClean="0"/>
              <a:t>2023-02-18</a:t>
            </a:fld>
            <a:endParaRPr lang="en-GB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81103A1-1A76-50F7-E435-6D305641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12F08D38-6B78-F188-8516-7CBC4B1E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E1C-4121-4287-87B4-5A30B62A1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6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051381D-B802-A056-11E8-3D605461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5EDE81F-E52C-ED55-B0F4-EA582F55F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C851F01D-4447-CAEC-BAAE-AA9ABDF3F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AFB66A7D-96C3-E2C3-86AC-DB37A5935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4443D162-C40A-C499-92C9-E89364471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834DC37F-1DB2-4E65-8BA3-D41E03D2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787-04ED-4AE2-BED4-8F1B5C90B14E}" type="datetimeFigureOut">
              <a:rPr lang="en-GB" smtClean="0"/>
              <a:t>2023-02-18</a:t>
            </a:fld>
            <a:endParaRPr lang="en-GB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FC0E60B0-3B49-8116-5E64-76CF6595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F8E83915-1D43-74EF-A430-B19800A2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E1C-4121-4287-87B4-5A30B62A1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BD60426-4A7C-A69D-778C-598C856D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BDEFE548-1AB7-07F5-E7B7-1696CAE8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787-04ED-4AE2-BED4-8F1B5C90B14E}" type="datetimeFigureOut">
              <a:rPr lang="en-GB" smtClean="0"/>
              <a:t>2023-02-18</a:t>
            </a:fld>
            <a:endParaRPr lang="en-GB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C68DC1FF-D8B0-1E24-18A9-8B968CBC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A2A82953-3B37-56F1-88A0-B861F574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E1C-4121-4287-87B4-5A30B62A1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89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0C5A9CBA-1D29-C79D-4B4C-5E5E19C2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787-04ED-4AE2-BED4-8F1B5C90B14E}" type="datetimeFigureOut">
              <a:rPr lang="en-GB" smtClean="0"/>
              <a:t>2023-02-18</a:t>
            </a:fld>
            <a:endParaRPr lang="en-GB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0403419-057C-85E5-9E8E-3C6D0B71A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A924C948-2897-29B7-AE7D-E183A074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E1C-4121-4287-87B4-5A30B62A1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47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F8FD602-848A-8078-65D4-467C0C0D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028295C-CAEA-5CA7-2469-86F0DC92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935A5030-D4B2-C8D4-5688-C4E7FF132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9B87A046-1B0F-D7C4-EEC3-D6991572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787-04ED-4AE2-BED4-8F1B5C90B14E}" type="datetimeFigureOut">
              <a:rPr lang="en-GB" smtClean="0"/>
              <a:t>2023-02-18</a:t>
            </a:fld>
            <a:endParaRPr lang="en-GB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96CC6A3-57A0-553C-85FE-ED6EF8ED7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C3989858-3227-6A71-4765-F35741D7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E1C-4121-4287-87B4-5A30B62A1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52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4E6AAFC-4B98-9098-CA21-381A9FDD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54DBB27B-B534-3345-49ED-0613D3F6E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24E0E88-C456-3677-0304-87D0426C1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58971616-36FC-D62A-F050-3A5C8697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D787-04ED-4AE2-BED4-8F1B5C90B14E}" type="datetimeFigureOut">
              <a:rPr lang="en-GB" smtClean="0"/>
              <a:t>2023-02-18</a:t>
            </a:fld>
            <a:endParaRPr lang="en-GB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956E6E01-9F6C-D7CE-7C66-386627E72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A6B00958-A2C7-A302-688A-E2E5EFA5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EE1C-4121-4287-87B4-5A30B62A1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5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CFD8C64-67F4-DDA1-E194-BA8D79E9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FF2698E-5405-3552-79BD-5BA40B2E3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5131D5C-914E-FD9C-4542-BEAB3CD8D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BD787-04ED-4AE2-BED4-8F1B5C90B14E}" type="datetimeFigureOut">
              <a:rPr lang="en-GB" smtClean="0"/>
              <a:t>2023-02-18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1CF2513-AACE-FE6E-D029-E87E4D327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FF2699C-66E0-E498-C2CC-A0EB282EA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0EE1C-4121-4287-87B4-5A30B62A12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33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3C97892C-5C88-00DB-2A9F-636619652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19"/>
            <a:ext cx="12192000" cy="661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59D5E66-D466-E94A-15B5-1918E6AB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" y="0"/>
            <a:ext cx="12182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2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D9A5D7EB-5047-C501-BD39-FCA3A49C2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3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C6310B7B-19E7-96D3-FCB6-C84B5A6DF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9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A342128C-66C7-9EC8-F3AF-88BB730BE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5"/>
            <a:ext cx="12192000" cy="681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06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75F08CCE-1031-2201-1EFF-D5A48A0A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6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12DBD6B0-76F8-FDBD-3DB6-B44F63953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7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4B33EC08-BBB4-52D7-87A9-93E205C88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93653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Plačiaekranė</PresentationFormat>
  <Paragraphs>0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vilma vaskeviciene</dc:creator>
  <cp:lastModifiedBy>vilma vaskeviciene</cp:lastModifiedBy>
  <cp:revision>1</cp:revision>
  <dcterms:created xsi:type="dcterms:W3CDTF">2023-02-18T10:51:39Z</dcterms:created>
  <dcterms:modified xsi:type="dcterms:W3CDTF">2023-02-18T10:57:37Z</dcterms:modified>
</cp:coreProperties>
</file>