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B9F80-A7BC-47BE-BC1A-1A6925FF45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71C80-B28E-4F90-A108-E783C35BD7DC}">
      <dgm:prSet/>
      <dgm:spPr/>
      <dgm:t>
        <a:bodyPr/>
        <a:lstStyle/>
        <a:p>
          <a:r>
            <a:rPr lang="en-GB" dirty="0"/>
            <a:t>Lithuanians, like all the peoples of Europe and other parts of the world, have created a rich mythological folklore, complex rites, many working customs, interesting works of art related to the cult of trees.</a:t>
          </a:r>
          <a:endParaRPr lang="en-US" dirty="0"/>
        </a:p>
      </dgm:t>
    </dgm:pt>
    <dgm:pt modelId="{976FBC99-28BE-4399-BCA4-75F9600E9C87}" type="parTrans" cxnId="{033DAA0E-07D1-4EF9-9F3A-52290367AC66}">
      <dgm:prSet/>
      <dgm:spPr/>
      <dgm:t>
        <a:bodyPr/>
        <a:lstStyle/>
        <a:p>
          <a:endParaRPr lang="en-US"/>
        </a:p>
      </dgm:t>
    </dgm:pt>
    <dgm:pt modelId="{349953DD-D008-4347-8730-C6FACC9261D6}" type="sibTrans" cxnId="{033DAA0E-07D1-4EF9-9F3A-52290367AC66}">
      <dgm:prSet/>
      <dgm:spPr/>
      <dgm:t>
        <a:bodyPr/>
        <a:lstStyle/>
        <a:p>
          <a:endParaRPr lang="en-US"/>
        </a:p>
      </dgm:t>
    </dgm:pt>
    <dgm:pt modelId="{2BFDC43A-FF88-486F-9A81-5D8BD17C48AC}">
      <dgm:prSet/>
      <dgm:spPr/>
      <dgm:t>
        <a:bodyPr/>
        <a:lstStyle/>
        <a:p>
          <a:r>
            <a:rPr lang="en-GB" dirty="0"/>
            <a:t>This is how the Trees of the World and Life appeared.</a:t>
          </a:r>
          <a:endParaRPr lang="en-US" dirty="0"/>
        </a:p>
      </dgm:t>
    </dgm:pt>
    <dgm:pt modelId="{59189C4E-6E93-42F2-B75C-EB3064473D71}" type="parTrans" cxnId="{06356161-3860-41E4-BA2D-C397F03687A7}">
      <dgm:prSet/>
      <dgm:spPr/>
      <dgm:t>
        <a:bodyPr/>
        <a:lstStyle/>
        <a:p>
          <a:endParaRPr lang="en-US"/>
        </a:p>
      </dgm:t>
    </dgm:pt>
    <dgm:pt modelId="{AE568C8D-99B8-43AC-84D5-38D5E8AF658D}" type="sibTrans" cxnId="{06356161-3860-41E4-BA2D-C397F03687A7}">
      <dgm:prSet/>
      <dgm:spPr/>
      <dgm:t>
        <a:bodyPr/>
        <a:lstStyle/>
        <a:p>
          <a:endParaRPr lang="en-US"/>
        </a:p>
      </dgm:t>
    </dgm:pt>
    <dgm:pt modelId="{FB78000E-4773-4F44-86E5-A6D0DA42BCFD}">
      <dgm:prSet/>
      <dgm:spPr/>
      <dgm:t>
        <a:bodyPr/>
        <a:lstStyle/>
        <a:p>
          <a:r>
            <a:rPr lang="en-GB" dirty="0"/>
            <a:t>The tree of life depicts the eternity of life of the Universe, constant birth, death and rebirth.</a:t>
          </a:r>
          <a:endParaRPr lang="en-US" dirty="0"/>
        </a:p>
      </dgm:t>
    </dgm:pt>
    <dgm:pt modelId="{E53DAD5D-4521-49C1-BAD5-24BE0BEB15EB}" type="parTrans" cxnId="{4A40F622-4243-41A8-9307-99568804CD0B}">
      <dgm:prSet/>
      <dgm:spPr/>
      <dgm:t>
        <a:bodyPr/>
        <a:lstStyle/>
        <a:p>
          <a:endParaRPr lang="en-US"/>
        </a:p>
      </dgm:t>
    </dgm:pt>
    <dgm:pt modelId="{585680E5-AFFD-4BAC-8D5C-2B8813DD343B}" type="sibTrans" cxnId="{4A40F622-4243-41A8-9307-99568804CD0B}">
      <dgm:prSet/>
      <dgm:spPr/>
      <dgm:t>
        <a:bodyPr/>
        <a:lstStyle/>
        <a:p>
          <a:endParaRPr lang="en-US"/>
        </a:p>
      </dgm:t>
    </dgm:pt>
    <dgm:pt modelId="{19A9EFC8-B2AC-4D79-A3BF-2FF4E2BAE663}">
      <dgm:prSet/>
      <dgm:spPr/>
      <dgm:t>
        <a:bodyPr/>
        <a:lstStyle/>
        <a:p>
          <a:r>
            <a:rPr lang="en-GB" dirty="0"/>
            <a:t>The mythological Tree of Life is associated with a woman with supernatural qualities or a female deity.</a:t>
          </a:r>
          <a:endParaRPr lang="en-US" dirty="0"/>
        </a:p>
      </dgm:t>
    </dgm:pt>
    <dgm:pt modelId="{F5140B20-2393-45D5-9C6F-9B2C35560B4D}" type="parTrans" cxnId="{72BCE92B-BCE3-4BA7-9710-70161BCEBA4C}">
      <dgm:prSet/>
      <dgm:spPr/>
      <dgm:t>
        <a:bodyPr/>
        <a:lstStyle/>
        <a:p>
          <a:endParaRPr lang="en-US"/>
        </a:p>
      </dgm:t>
    </dgm:pt>
    <dgm:pt modelId="{FEE1DA03-ADDC-4293-9C66-0D715FD794B9}" type="sibTrans" cxnId="{72BCE92B-BCE3-4BA7-9710-70161BCEBA4C}">
      <dgm:prSet/>
      <dgm:spPr/>
      <dgm:t>
        <a:bodyPr/>
        <a:lstStyle/>
        <a:p>
          <a:endParaRPr lang="en-US"/>
        </a:p>
      </dgm:t>
    </dgm:pt>
    <dgm:pt modelId="{0FC30676-B9D0-4A03-BA84-68B1B2D3CBB9}">
      <dgm:prSet/>
      <dgm:spPr/>
      <dgm:t>
        <a:bodyPr/>
        <a:lstStyle/>
        <a:p>
          <a:r>
            <a:rPr lang="en-GB" dirty="0"/>
            <a:t>More detailed images of the tree of life as a symbol of eternally endless life were formed with the advent of agriculture.</a:t>
          </a:r>
          <a:endParaRPr lang="en-US" dirty="0"/>
        </a:p>
      </dgm:t>
    </dgm:pt>
    <dgm:pt modelId="{EA90E120-ECF3-4313-997E-EDB68C930AD2}" type="parTrans" cxnId="{0A838D8F-29B5-4BF7-9F50-ED6E1C3CB7CD}">
      <dgm:prSet/>
      <dgm:spPr/>
      <dgm:t>
        <a:bodyPr/>
        <a:lstStyle/>
        <a:p>
          <a:endParaRPr lang="en-US"/>
        </a:p>
      </dgm:t>
    </dgm:pt>
    <dgm:pt modelId="{B88FF870-70C1-45F6-9D00-75B15BD02F41}" type="sibTrans" cxnId="{0A838D8F-29B5-4BF7-9F50-ED6E1C3CB7CD}">
      <dgm:prSet/>
      <dgm:spPr/>
      <dgm:t>
        <a:bodyPr/>
        <a:lstStyle/>
        <a:p>
          <a:endParaRPr lang="en-US"/>
        </a:p>
      </dgm:t>
    </dgm:pt>
    <dgm:pt modelId="{621F4299-9F76-4A51-88DB-7C36804EA6B8}" type="pres">
      <dgm:prSet presAssocID="{044B9F80-A7BC-47BE-BC1A-1A6925FF4526}" presName="vert0" presStyleCnt="0">
        <dgm:presLayoutVars>
          <dgm:dir/>
          <dgm:animOne val="branch"/>
          <dgm:animLvl val="lvl"/>
        </dgm:presLayoutVars>
      </dgm:prSet>
      <dgm:spPr/>
    </dgm:pt>
    <dgm:pt modelId="{C478D015-D27F-46EA-ACB8-9B3145B5F157}" type="pres">
      <dgm:prSet presAssocID="{CBA71C80-B28E-4F90-A108-E783C35BD7DC}" presName="thickLine" presStyleLbl="alignNode1" presStyleIdx="0" presStyleCnt="5"/>
      <dgm:spPr/>
    </dgm:pt>
    <dgm:pt modelId="{13243D39-3F33-4D6A-9797-807A3C25DA8A}" type="pres">
      <dgm:prSet presAssocID="{CBA71C80-B28E-4F90-A108-E783C35BD7DC}" presName="horz1" presStyleCnt="0"/>
      <dgm:spPr/>
    </dgm:pt>
    <dgm:pt modelId="{00648C27-1E32-4DE6-BFE5-7AA6B0E89CE7}" type="pres">
      <dgm:prSet presAssocID="{CBA71C80-B28E-4F90-A108-E783C35BD7DC}" presName="tx1" presStyleLbl="revTx" presStyleIdx="0" presStyleCnt="5"/>
      <dgm:spPr/>
    </dgm:pt>
    <dgm:pt modelId="{586C9301-4531-42AC-AF43-F051DB90435A}" type="pres">
      <dgm:prSet presAssocID="{CBA71C80-B28E-4F90-A108-E783C35BD7DC}" presName="vert1" presStyleCnt="0"/>
      <dgm:spPr/>
    </dgm:pt>
    <dgm:pt modelId="{F39072EF-8D6F-4BB4-9523-A055072AB99F}" type="pres">
      <dgm:prSet presAssocID="{2BFDC43A-FF88-486F-9A81-5D8BD17C48AC}" presName="thickLine" presStyleLbl="alignNode1" presStyleIdx="1" presStyleCnt="5"/>
      <dgm:spPr/>
    </dgm:pt>
    <dgm:pt modelId="{FCD62E14-F073-41A8-B833-BBBCFC64400E}" type="pres">
      <dgm:prSet presAssocID="{2BFDC43A-FF88-486F-9A81-5D8BD17C48AC}" presName="horz1" presStyleCnt="0"/>
      <dgm:spPr/>
    </dgm:pt>
    <dgm:pt modelId="{1F57ED02-779E-4312-BE5A-EDFC628B615B}" type="pres">
      <dgm:prSet presAssocID="{2BFDC43A-FF88-486F-9A81-5D8BD17C48AC}" presName="tx1" presStyleLbl="revTx" presStyleIdx="1" presStyleCnt="5"/>
      <dgm:spPr/>
    </dgm:pt>
    <dgm:pt modelId="{79D203FA-6D9D-40CF-9FA6-1B474A9A877A}" type="pres">
      <dgm:prSet presAssocID="{2BFDC43A-FF88-486F-9A81-5D8BD17C48AC}" presName="vert1" presStyleCnt="0"/>
      <dgm:spPr/>
    </dgm:pt>
    <dgm:pt modelId="{ABC8BC25-8643-4DE4-B670-DB917505B45C}" type="pres">
      <dgm:prSet presAssocID="{FB78000E-4773-4F44-86E5-A6D0DA42BCFD}" presName="thickLine" presStyleLbl="alignNode1" presStyleIdx="2" presStyleCnt="5"/>
      <dgm:spPr/>
    </dgm:pt>
    <dgm:pt modelId="{B4CA20F6-B4D3-49DB-913D-0548B90F4568}" type="pres">
      <dgm:prSet presAssocID="{FB78000E-4773-4F44-86E5-A6D0DA42BCFD}" presName="horz1" presStyleCnt="0"/>
      <dgm:spPr/>
    </dgm:pt>
    <dgm:pt modelId="{C09A9E3C-8B40-4FE7-B735-296D23E5D943}" type="pres">
      <dgm:prSet presAssocID="{FB78000E-4773-4F44-86E5-A6D0DA42BCFD}" presName="tx1" presStyleLbl="revTx" presStyleIdx="2" presStyleCnt="5"/>
      <dgm:spPr/>
    </dgm:pt>
    <dgm:pt modelId="{E30A1947-20DB-4AAB-BE0B-1BE18F3872AC}" type="pres">
      <dgm:prSet presAssocID="{FB78000E-4773-4F44-86E5-A6D0DA42BCFD}" presName="vert1" presStyleCnt="0"/>
      <dgm:spPr/>
    </dgm:pt>
    <dgm:pt modelId="{29682EC0-C1D5-4E50-82D9-34A7E95C33C0}" type="pres">
      <dgm:prSet presAssocID="{19A9EFC8-B2AC-4D79-A3BF-2FF4E2BAE663}" presName="thickLine" presStyleLbl="alignNode1" presStyleIdx="3" presStyleCnt="5"/>
      <dgm:spPr/>
    </dgm:pt>
    <dgm:pt modelId="{CAC8D7DB-67B4-475D-8902-C0CA5EAB46D3}" type="pres">
      <dgm:prSet presAssocID="{19A9EFC8-B2AC-4D79-A3BF-2FF4E2BAE663}" presName="horz1" presStyleCnt="0"/>
      <dgm:spPr/>
    </dgm:pt>
    <dgm:pt modelId="{996C2E31-F119-4573-9205-0F1DC4A4FD9D}" type="pres">
      <dgm:prSet presAssocID="{19A9EFC8-B2AC-4D79-A3BF-2FF4E2BAE663}" presName="tx1" presStyleLbl="revTx" presStyleIdx="3" presStyleCnt="5"/>
      <dgm:spPr/>
    </dgm:pt>
    <dgm:pt modelId="{73E6538E-5374-4E9B-88AA-DA971EB37A60}" type="pres">
      <dgm:prSet presAssocID="{19A9EFC8-B2AC-4D79-A3BF-2FF4E2BAE663}" presName="vert1" presStyleCnt="0"/>
      <dgm:spPr/>
    </dgm:pt>
    <dgm:pt modelId="{C59A113A-E958-4162-8A77-38006020C4A2}" type="pres">
      <dgm:prSet presAssocID="{0FC30676-B9D0-4A03-BA84-68B1B2D3CBB9}" presName="thickLine" presStyleLbl="alignNode1" presStyleIdx="4" presStyleCnt="5"/>
      <dgm:spPr/>
    </dgm:pt>
    <dgm:pt modelId="{C0E0C2CD-CB8A-4E72-BEC0-D560226CCF4F}" type="pres">
      <dgm:prSet presAssocID="{0FC30676-B9D0-4A03-BA84-68B1B2D3CBB9}" presName="horz1" presStyleCnt="0"/>
      <dgm:spPr/>
    </dgm:pt>
    <dgm:pt modelId="{4CA22255-85F0-44D9-8462-350BB6820558}" type="pres">
      <dgm:prSet presAssocID="{0FC30676-B9D0-4A03-BA84-68B1B2D3CBB9}" presName="tx1" presStyleLbl="revTx" presStyleIdx="4" presStyleCnt="5"/>
      <dgm:spPr/>
    </dgm:pt>
    <dgm:pt modelId="{29CB1B54-A78D-4EB2-8780-EFFB0B9D9036}" type="pres">
      <dgm:prSet presAssocID="{0FC30676-B9D0-4A03-BA84-68B1B2D3CBB9}" presName="vert1" presStyleCnt="0"/>
      <dgm:spPr/>
    </dgm:pt>
  </dgm:ptLst>
  <dgm:cxnLst>
    <dgm:cxn modelId="{033DAA0E-07D1-4EF9-9F3A-52290367AC66}" srcId="{044B9F80-A7BC-47BE-BC1A-1A6925FF4526}" destId="{CBA71C80-B28E-4F90-A108-E783C35BD7DC}" srcOrd="0" destOrd="0" parTransId="{976FBC99-28BE-4399-BCA4-75F9600E9C87}" sibTransId="{349953DD-D008-4347-8730-C6FACC9261D6}"/>
    <dgm:cxn modelId="{4A40F622-4243-41A8-9307-99568804CD0B}" srcId="{044B9F80-A7BC-47BE-BC1A-1A6925FF4526}" destId="{FB78000E-4773-4F44-86E5-A6D0DA42BCFD}" srcOrd="2" destOrd="0" parTransId="{E53DAD5D-4521-49C1-BAD5-24BE0BEB15EB}" sibTransId="{585680E5-AFFD-4BAC-8D5C-2B8813DD343B}"/>
    <dgm:cxn modelId="{1FA4FD24-69B8-4D36-9095-FA2000A10457}" type="presOf" srcId="{CBA71C80-B28E-4F90-A108-E783C35BD7DC}" destId="{00648C27-1E32-4DE6-BFE5-7AA6B0E89CE7}" srcOrd="0" destOrd="0" presId="urn:microsoft.com/office/officeart/2008/layout/LinedList"/>
    <dgm:cxn modelId="{72BCE92B-BCE3-4BA7-9710-70161BCEBA4C}" srcId="{044B9F80-A7BC-47BE-BC1A-1A6925FF4526}" destId="{19A9EFC8-B2AC-4D79-A3BF-2FF4E2BAE663}" srcOrd="3" destOrd="0" parTransId="{F5140B20-2393-45D5-9C6F-9B2C35560B4D}" sibTransId="{FEE1DA03-ADDC-4293-9C66-0D715FD794B9}"/>
    <dgm:cxn modelId="{9DB3543C-7E57-4394-9563-BC6A5C4825F3}" type="presOf" srcId="{19A9EFC8-B2AC-4D79-A3BF-2FF4E2BAE663}" destId="{996C2E31-F119-4573-9205-0F1DC4A4FD9D}" srcOrd="0" destOrd="0" presId="urn:microsoft.com/office/officeart/2008/layout/LinedList"/>
    <dgm:cxn modelId="{06356161-3860-41E4-BA2D-C397F03687A7}" srcId="{044B9F80-A7BC-47BE-BC1A-1A6925FF4526}" destId="{2BFDC43A-FF88-486F-9A81-5D8BD17C48AC}" srcOrd="1" destOrd="0" parTransId="{59189C4E-6E93-42F2-B75C-EB3064473D71}" sibTransId="{AE568C8D-99B8-43AC-84D5-38D5E8AF658D}"/>
    <dgm:cxn modelId="{F8C5DB4D-573A-4C88-8FAA-752CE353FA3B}" type="presOf" srcId="{044B9F80-A7BC-47BE-BC1A-1A6925FF4526}" destId="{621F4299-9F76-4A51-88DB-7C36804EA6B8}" srcOrd="0" destOrd="0" presId="urn:microsoft.com/office/officeart/2008/layout/LinedList"/>
    <dgm:cxn modelId="{12BD408C-6F56-4153-8F92-BCF544FB1A5A}" type="presOf" srcId="{0FC30676-B9D0-4A03-BA84-68B1B2D3CBB9}" destId="{4CA22255-85F0-44D9-8462-350BB6820558}" srcOrd="0" destOrd="0" presId="urn:microsoft.com/office/officeart/2008/layout/LinedList"/>
    <dgm:cxn modelId="{0A838D8F-29B5-4BF7-9F50-ED6E1C3CB7CD}" srcId="{044B9F80-A7BC-47BE-BC1A-1A6925FF4526}" destId="{0FC30676-B9D0-4A03-BA84-68B1B2D3CBB9}" srcOrd="4" destOrd="0" parTransId="{EA90E120-ECF3-4313-997E-EDB68C930AD2}" sibTransId="{B88FF870-70C1-45F6-9D00-75B15BD02F41}"/>
    <dgm:cxn modelId="{1B7264C1-36E3-4EEB-BBBC-C5B570811AC1}" type="presOf" srcId="{FB78000E-4773-4F44-86E5-A6D0DA42BCFD}" destId="{C09A9E3C-8B40-4FE7-B735-296D23E5D943}" srcOrd="0" destOrd="0" presId="urn:microsoft.com/office/officeart/2008/layout/LinedList"/>
    <dgm:cxn modelId="{F31BDAF2-BEB0-45B9-A304-5FE19F211A5E}" type="presOf" srcId="{2BFDC43A-FF88-486F-9A81-5D8BD17C48AC}" destId="{1F57ED02-779E-4312-BE5A-EDFC628B615B}" srcOrd="0" destOrd="0" presId="urn:microsoft.com/office/officeart/2008/layout/LinedList"/>
    <dgm:cxn modelId="{CFCFCD2F-6190-41AC-ABBB-4464D0AA9CB8}" type="presParOf" srcId="{621F4299-9F76-4A51-88DB-7C36804EA6B8}" destId="{C478D015-D27F-46EA-ACB8-9B3145B5F157}" srcOrd="0" destOrd="0" presId="urn:microsoft.com/office/officeart/2008/layout/LinedList"/>
    <dgm:cxn modelId="{E8C187CA-A963-426F-A61F-2AC0000DABE2}" type="presParOf" srcId="{621F4299-9F76-4A51-88DB-7C36804EA6B8}" destId="{13243D39-3F33-4D6A-9797-807A3C25DA8A}" srcOrd="1" destOrd="0" presId="urn:microsoft.com/office/officeart/2008/layout/LinedList"/>
    <dgm:cxn modelId="{6E9BB1CC-5DF1-43DA-AF6C-DFE641B8E673}" type="presParOf" srcId="{13243D39-3F33-4D6A-9797-807A3C25DA8A}" destId="{00648C27-1E32-4DE6-BFE5-7AA6B0E89CE7}" srcOrd="0" destOrd="0" presId="urn:microsoft.com/office/officeart/2008/layout/LinedList"/>
    <dgm:cxn modelId="{B7EF2C7F-271B-494E-8A4F-E34F53716703}" type="presParOf" srcId="{13243D39-3F33-4D6A-9797-807A3C25DA8A}" destId="{586C9301-4531-42AC-AF43-F051DB90435A}" srcOrd="1" destOrd="0" presId="urn:microsoft.com/office/officeart/2008/layout/LinedList"/>
    <dgm:cxn modelId="{855095A7-EEDF-4B59-ABF2-9B5BC3DC3E49}" type="presParOf" srcId="{621F4299-9F76-4A51-88DB-7C36804EA6B8}" destId="{F39072EF-8D6F-4BB4-9523-A055072AB99F}" srcOrd="2" destOrd="0" presId="urn:microsoft.com/office/officeart/2008/layout/LinedList"/>
    <dgm:cxn modelId="{6F698B60-B5C8-4E05-93A6-48417D68329A}" type="presParOf" srcId="{621F4299-9F76-4A51-88DB-7C36804EA6B8}" destId="{FCD62E14-F073-41A8-B833-BBBCFC64400E}" srcOrd="3" destOrd="0" presId="urn:microsoft.com/office/officeart/2008/layout/LinedList"/>
    <dgm:cxn modelId="{C95070A3-1759-4A49-9564-998FEC0A1246}" type="presParOf" srcId="{FCD62E14-F073-41A8-B833-BBBCFC64400E}" destId="{1F57ED02-779E-4312-BE5A-EDFC628B615B}" srcOrd="0" destOrd="0" presId="urn:microsoft.com/office/officeart/2008/layout/LinedList"/>
    <dgm:cxn modelId="{0101267B-81A9-4381-8F4B-6A5503D90D2C}" type="presParOf" srcId="{FCD62E14-F073-41A8-B833-BBBCFC64400E}" destId="{79D203FA-6D9D-40CF-9FA6-1B474A9A877A}" srcOrd="1" destOrd="0" presId="urn:microsoft.com/office/officeart/2008/layout/LinedList"/>
    <dgm:cxn modelId="{D3AB3D47-DE54-49D2-AC2B-AF8EF6D05343}" type="presParOf" srcId="{621F4299-9F76-4A51-88DB-7C36804EA6B8}" destId="{ABC8BC25-8643-4DE4-B670-DB917505B45C}" srcOrd="4" destOrd="0" presId="urn:microsoft.com/office/officeart/2008/layout/LinedList"/>
    <dgm:cxn modelId="{07574EF2-63AB-4233-A5A1-B61C030A61A1}" type="presParOf" srcId="{621F4299-9F76-4A51-88DB-7C36804EA6B8}" destId="{B4CA20F6-B4D3-49DB-913D-0548B90F4568}" srcOrd="5" destOrd="0" presId="urn:microsoft.com/office/officeart/2008/layout/LinedList"/>
    <dgm:cxn modelId="{537DD089-F4B5-4817-A434-397888B5CB4E}" type="presParOf" srcId="{B4CA20F6-B4D3-49DB-913D-0548B90F4568}" destId="{C09A9E3C-8B40-4FE7-B735-296D23E5D943}" srcOrd="0" destOrd="0" presId="urn:microsoft.com/office/officeart/2008/layout/LinedList"/>
    <dgm:cxn modelId="{3997E5BD-34CD-4102-B950-3D845045B3A1}" type="presParOf" srcId="{B4CA20F6-B4D3-49DB-913D-0548B90F4568}" destId="{E30A1947-20DB-4AAB-BE0B-1BE18F3872AC}" srcOrd="1" destOrd="0" presId="urn:microsoft.com/office/officeart/2008/layout/LinedList"/>
    <dgm:cxn modelId="{A9051116-BD56-458C-8E95-96ED44485759}" type="presParOf" srcId="{621F4299-9F76-4A51-88DB-7C36804EA6B8}" destId="{29682EC0-C1D5-4E50-82D9-34A7E95C33C0}" srcOrd="6" destOrd="0" presId="urn:microsoft.com/office/officeart/2008/layout/LinedList"/>
    <dgm:cxn modelId="{B54014C2-5604-46A9-9828-6A92C31FBB1F}" type="presParOf" srcId="{621F4299-9F76-4A51-88DB-7C36804EA6B8}" destId="{CAC8D7DB-67B4-475D-8902-C0CA5EAB46D3}" srcOrd="7" destOrd="0" presId="urn:microsoft.com/office/officeart/2008/layout/LinedList"/>
    <dgm:cxn modelId="{862971B0-5EE3-4C71-A3A8-26EB359528AA}" type="presParOf" srcId="{CAC8D7DB-67B4-475D-8902-C0CA5EAB46D3}" destId="{996C2E31-F119-4573-9205-0F1DC4A4FD9D}" srcOrd="0" destOrd="0" presId="urn:microsoft.com/office/officeart/2008/layout/LinedList"/>
    <dgm:cxn modelId="{27A18D92-082C-42FF-820B-75A87A2257BB}" type="presParOf" srcId="{CAC8D7DB-67B4-475D-8902-C0CA5EAB46D3}" destId="{73E6538E-5374-4E9B-88AA-DA971EB37A60}" srcOrd="1" destOrd="0" presId="urn:microsoft.com/office/officeart/2008/layout/LinedList"/>
    <dgm:cxn modelId="{8ADA87A9-EA07-4405-A1BA-D17AFBC0F253}" type="presParOf" srcId="{621F4299-9F76-4A51-88DB-7C36804EA6B8}" destId="{C59A113A-E958-4162-8A77-38006020C4A2}" srcOrd="8" destOrd="0" presId="urn:microsoft.com/office/officeart/2008/layout/LinedList"/>
    <dgm:cxn modelId="{D6AD5D56-B445-44F9-9544-3B4FEA5B76F6}" type="presParOf" srcId="{621F4299-9F76-4A51-88DB-7C36804EA6B8}" destId="{C0E0C2CD-CB8A-4E72-BEC0-D560226CCF4F}" srcOrd="9" destOrd="0" presId="urn:microsoft.com/office/officeart/2008/layout/LinedList"/>
    <dgm:cxn modelId="{B1ABBBC7-8F6F-46C0-9AF5-D923A9721655}" type="presParOf" srcId="{C0E0C2CD-CB8A-4E72-BEC0-D560226CCF4F}" destId="{4CA22255-85F0-44D9-8462-350BB6820558}" srcOrd="0" destOrd="0" presId="urn:microsoft.com/office/officeart/2008/layout/LinedList"/>
    <dgm:cxn modelId="{1C160062-EDE3-46E4-9CD0-55B12A3DD56B}" type="presParOf" srcId="{C0E0C2CD-CB8A-4E72-BEC0-D560226CCF4F}" destId="{29CB1B54-A78D-4EB2-8780-EFFB0B9D90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8D015-D27F-46EA-ACB8-9B3145B5F157}">
      <dsp:nvSpPr>
        <dsp:cNvPr id="0" name=""/>
        <dsp:cNvSpPr/>
      </dsp:nvSpPr>
      <dsp:spPr>
        <a:xfrm>
          <a:off x="0" y="648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48C27-1E32-4DE6-BFE5-7AA6B0E89CE7}">
      <dsp:nvSpPr>
        <dsp:cNvPr id="0" name=""/>
        <dsp:cNvSpPr/>
      </dsp:nvSpPr>
      <dsp:spPr>
        <a:xfrm>
          <a:off x="0" y="648"/>
          <a:ext cx="8915400" cy="10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Lithuanians, like all the peoples of Europe and other parts of the world, have created a rich mythological folklore, complex rites, many working customs, interesting works of art related to the cult of trees.</a:t>
          </a:r>
          <a:endParaRPr lang="en-US" sz="2000" kern="1200" dirty="0"/>
        </a:p>
      </dsp:txBody>
      <dsp:txXfrm>
        <a:off x="0" y="648"/>
        <a:ext cx="8915400" cy="1061712"/>
      </dsp:txXfrm>
    </dsp:sp>
    <dsp:sp modelId="{F39072EF-8D6F-4BB4-9523-A055072AB99F}">
      <dsp:nvSpPr>
        <dsp:cNvPr id="0" name=""/>
        <dsp:cNvSpPr/>
      </dsp:nvSpPr>
      <dsp:spPr>
        <a:xfrm>
          <a:off x="0" y="1062360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ED02-779E-4312-BE5A-EDFC628B615B}">
      <dsp:nvSpPr>
        <dsp:cNvPr id="0" name=""/>
        <dsp:cNvSpPr/>
      </dsp:nvSpPr>
      <dsp:spPr>
        <a:xfrm>
          <a:off x="0" y="1062360"/>
          <a:ext cx="8915400" cy="10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is how the Trees of the World and Life appeared.</a:t>
          </a:r>
          <a:endParaRPr lang="en-US" sz="2000" kern="1200" dirty="0"/>
        </a:p>
      </dsp:txBody>
      <dsp:txXfrm>
        <a:off x="0" y="1062360"/>
        <a:ext cx="8915400" cy="1061712"/>
      </dsp:txXfrm>
    </dsp:sp>
    <dsp:sp modelId="{ABC8BC25-8643-4DE4-B670-DB917505B45C}">
      <dsp:nvSpPr>
        <dsp:cNvPr id="0" name=""/>
        <dsp:cNvSpPr/>
      </dsp:nvSpPr>
      <dsp:spPr>
        <a:xfrm>
          <a:off x="0" y="2124073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A9E3C-8B40-4FE7-B735-296D23E5D943}">
      <dsp:nvSpPr>
        <dsp:cNvPr id="0" name=""/>
        <dsp:cNvSpPr/>
      </dsp:nvSpPr>
      <dsp:spPr>
        <a:xfrm>
          <a:off x="0" y="2124073"/>
          <a:ext cx="8915400" cy="10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tree of life depicts the eternity of life of the Universe, constant birth, death and rebirth.</a:t>
          </a:r>
          <a:endParaRPr lang="en-US" sz="2000" kern="1200" dirty="0"/>
        </a:p>
      </dsp:txBody>
      <dsp:txXfrm>
        <a:off x="0" y="2124073"/>
        <a:ext cx="8915400" cy="1061712"/>
      </dsp:txXfrm>
    </dsp:sp>
    <dsp:sp modelId="{29682EC0-C1D5-4E50-82D9-34A7E95C33C0}">
      <dsp:nvSpPr>
        <dsp:cNvPr id="0" name=""/>
        <dsp:cNvSpPr/>
      </dsp:nvSpPr>
      <dsp:spPr>
        <a:xfrm>
          <a:off x="0" y="3185786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2E31-F119-4573-9205-0F1DC4A4FD9D}">
      <dsp:nvSpPr>
        <dsp:cNvPr id="0" name=""/>
        <dsp:cNvSpPr/>
      </dsp:nvSpPr>
      <dsp:spPr>
        <a:xfrm>
          <a:off x="0" y="3185786"/>
          <a:ext cx="8915400" cy="10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mythological Tree of Life is associated with a woman with supernatural qualities or a female deity.</a:t>
          </a:r>
          <a:endParaRPr lang="en-US" sz="2000" kern="1200" dirty="0"/>
        </a:p>
      </dsp:txBody>
      <dsp:txXfrm>
        <a:off x="0" y="3185786"/>
        <a:ext cx="8915400" cy="1061712"/>
      </dsp:txXfrm>
    </dsp:sp>
    <dsp:sp modelId="{C59A113A-E958-4162-8A77-38006020C4A2}">
      <dsp:nvSpPr>
        <dsp:cNvPr id="0" name=""/>
        <dsp:cNvSpPr/>
      </dsp:nvSpPr>
      <dsp:spPr>
        <a:xfrm>
          <a:off x="0" y="4247499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22255-85F0-44D9-8462-350BB6820558}">
      <dsp:nvSpPr>
        <dsp:cNvPr id="0" name=""/>
        <dsp:cNvSpPr/>
      </dsp:nvSpPr>
      <dsp:spPr>
        <a:xfrm>
          <a:off x="0" y="4247499"/>
          <a:ext cx="8915400" cy="10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More detailed images of the tree of life as a symbol of eternally endless life were formed with the advent of agriculture.</a:t>
          </a:r>
          <a:endParaRPr lang="en-US" sz="2000" kern="1200" dirty="0"/>
        </a:p>
      </dsp:txBody>
      <dsp:txXfrm>
        <a:off x="0" y="4247499"/>
        <a:ext cx="8915400" cy="106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C4196C0-B48C-1008-9726-03D6CCACB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67" y="27140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THE TREE OF LIFE ON THE CHESTS OF THE GREAT-GRANDMOTHER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 dirty="0"/>
              <a:t> </a:t>
            </a:r>
          </a:p>
          <a:p>
            <a:pPr>
              <a:lnSpc>
                <a:spcPct val="90000"/>
              </a:lnSpc>
            </a:pPr>
            <a:endParaRPr lang="lt-LT" dirty="0"/>
          </a:p>
          <a:p>
            <a:pPr>
              <a:lnSpc>
                <a:spcPct val="90000"/>
              </a:lnSpc>
            </a:pPr>
            <a:r>
              <a:rPr lang="en-GB" dirty="0"/>
              <a:t>By </a:t>
            </a:r>
            <a:r>
              <a:rPr lang="lt-LT" dirty="0"/>
              <a:t>Kristijonas Bavaras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1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C387EA-10A3-04EB-66D5-54E79310B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96279"/>
              </p:ext>
            </p:extLst>
          </p:nvPr>
        </p:nvGraphicFramePr>
        <p:xfrm>
          <a:off x="2589212" y="601362"/>
          <a:ext cx="8915400" cy="530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1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53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9" name="Group 55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" name="Group 69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5" name="Rectangle 83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47EA3B0A-666F-D0D1-A0E9-9C442690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1" r="26610"/>
          <a:stretch/>
        </p:blipFill>
        <p:spPr>
          <a:xfrm>
            <a:off x="19" y="1730"/>
            <a:ext cx="290613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en-GB" dirty="0"/>
              <a:t>Trees of life are found in Lithuanian art even on the huts, hives, means of communication of the XVIII-XIX centuries, especially on objects intended for women: dowry chests, cabinets, rolling pins, etc.
I visited the house of my great-grandparents, located in </a:t>
            </a:r>
            <a:r>
              <a:rPr lang="en-GB" dirty="0" err="1"/>
              <a:t>pakruojis</a:t>
            </a:r>
            <a:r>
              <a:rPr lang="en-GB" dirty="0"/>
              <a:t> district, and with my grandfather I looked for dowry chests.
We managed to find one chest with decorative elements still in use even now. The ark was made and drawn in 1881 (in the XIX century).</a:t>
            </a:r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31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A28D9-E151-47FC-B84D-D9610D063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4ECFCDB-83FB-4F5C-B114-156BD67F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96F9AF8-17C5-4132-AA76-4F67D8BF4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53E7A77-FF5C-4558-81CC-0B0EDC08F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FA6541F-DB3A-44F2-984C-7167E9195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59AE21FE-824E-4977-8A96-CABE4D18F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993BFD78-1A04-426D-9123-7FB3B1B5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697029EE-553B-47C2-8782-A5CC7C9A2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C08902C-10C5-4E43-84D7-2C1998EB9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4403B013-8CA9-497F-A644-128BF98BC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31B95B8-54A8-4028-BC41-888C1389B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002B5042-567E-4AD6-B2BC-02F600BE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3B674E68-B9BF-431C-B24A-76CD09E7A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8AC462-B596-49AF-ACBF-8E851D4DA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5C44928B-D175-4CF5-A0F6-EF03F0F81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7D23FC46-F390-43D6-B697-25183D488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25180D-7ADA-45FE-8151-55A55C129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23EB0E5-FE56-437C-A4C1-7F118BAF7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2A1FC622-62D0-4463-A50F-5D0088803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F2B1AFF-4B85-4924-A0A4-CD6886953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F117DA4-B0EA-4519-BED3-2B390672B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7EA1D43D-23CE-435F-A288-C36FEA28D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6736985C-E954-490B-BFD3-D0A707DF0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E34EC8BB-380B-487F-80F2-B2691702E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0490235-27DD-43DC-A88A-FAB328C0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0D425E2A-DD78-4052-A976-20CB34C8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495CD16-BB01-4344-A81F-9C8E8F2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567FD93A-AFA0-4A02-8037-64C5A2B3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1F56FB-5E45-4350-BA6B-711E868C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4752C83-BC04-4990-9D69-7C2B8C05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r="10313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 r="24761" b="-1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26506" r="13712"/>
          <a:stretch/>
        </p:blipFill>
        <p:spPr>
          <a:xfrm>
            <a:off x="848498" y="643467"/>
            <a:ext cx="104950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the attic we also found fragments of one very old dowry chest with elements of the tree of life.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74" y="2394857"/>
            <a:ext cx="8401580" cy="3778250"/>
          </a:xfrm>
        </p:spPr>
      </p:pic>
    </p:spTree>
    <p:extLst>
      <p:ext uri="{BB962C8B-B14F-4D97-AF65-F5344CB8AC3E}">
        <p14:creationId xmlns:p14="http://schemas.microsoft.com/office/powerpoint/2010/main" val="11463138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8" ma:contentTypeDescription="Kurkite naują dokumentą." ma:contentTypeScope="" ma:versionID="9253f751302be54fcbc3d2104fe59cca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cc1440af90fe371839b93caa5699005c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305AC-2AD8-4E5F-92D8-713BB5C38BBD}">
  <ds:schemaRefs>
    <ds:schemaRef ds:uri="http://schemas.microsoft.com/office/2006/metadata/properties"/>
    <ds:schemaRef ds:uri="http://schemas.microsoft.com/office/infopath/2007/PartnerControls"/>
    <ds:schemaRef ds:uri="b3c6e2f6-a2c7-4f96-b14c-fa6d2d77ce26"/>
    <ds:schemaRef ds:uri="3b4deaf9-6937-4e9e-970d-172ae86e5f07"/>
  </ds:schemaRefs>
</ds:datastoreItem>
</file>

<file path=customXml/itemProps2.xml><?xml version="1.0" encoding="utf-8"?>
<ds:datastoreItem xmlns:ds="http://schemas.openxmlformats.org/officeDocument/2006/customXml" ds:itemID="{28CF5BE7-7398-4852-96AC-71A65A3DA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F3106-5AC7-4987-B803-D5C683DAF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242</Words>
  <Application>Microsoft Office PowerPoint</Application>
  <PresentationFormat>Plačiaekranė</PresentationFormat>
  <Paragraphs>11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THE TREE OF LIFE ON THE CHESTS OF THE GREAT-GRANDMOTHER</vt:lpstr>
      <vt:lpstr>„PowerPoint“ pateiktis</vt:lpstr>
      <vt:lpstr>„PowerPoint“ pateiktis</vt:lpstr>
      <vt:lpstr>„PowerPoint“ pateiktis</vt:lpstr>
      <vt:lpstr>„PowerPoint“ pateiktis</vt:lpstr>
      <vt:lpstr>In the attic we also found fragments of one very old dowry chest with elements of the tree of life.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vilma vaskeviciene</cp:lastModifiedBy>
  <cp:revision>8</cp:revision>
  <dcterms:created xsi:type="dcterms:W3CDTF">2022-11-26T12:04:09Z</dcterms:created>
  <dcterms:modified xsi:type="dcterms:W3CDTF">2023-10-24T03:47:43Z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