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WOODEN MUSICAL INSTRUMENTS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9172435" cy="1096899"/>
          </a:xfrm>
        </p:spPr>
        <p:txBody>
          <a:bodyPr/>
          <a:lstStyle/>
          <a:p>
            <a:r>
              <a:rPr lang="lv-LV" dirty="0" smtClean="0"/>
              <a:t>Research by Mila, 3rd grade student </a:t>
            </a:r>
          </a:p>
          <a:p>
            <a:r>
              <a:rPr lang="lv-LV" dirty="0" smtClean="0"/>
              <a:t>of Riga Lithuanian secondary school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61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77334" y="422694"/>
            <a:ext cx="5257640" cy="5618667"/>
          </a:xfrm>
        </p:spPr>
        <p:txBody>
          <a:bodyPr>
            <a:normAutofit/>
          </a:bodyPr>
          <a:lstStyle/>
          <a:p>
            <a:r>
              <a:rPr lang="lv-LV" b="1" i="1" dirty="0"/>
              <a:t>Summary:</a:t>
            </a:r>
            <a:endParaRPr lang="ru-RU" dirty="0"/>
          </a:p>
          <a:p>
            <a:pPr marL="0" indent="0">
              <a:buNone/>
            </a:pPr>
            <a:r>
              <a:rPr lang="lv-LV" dirty="0"/>
              <a:t>I will learn the role of wood as an important material in the field of culture - music.</a:t>
            </a:r>
            <a:endParaRPr lang="ru-RU" dirty="0"/>
          </a:p>
          <a:p>
            <a:pPr marL="0" indent="0">
              <a:buNone/>
            </a:pPr>
            <a:r>
              <a:rPr lang="lv-LV" dirty="0"/>
              <a:t> </a:t>
            </a:r>
            <a:endParaRPr lang="ru-RU" dirty="0"/>
          </a:p>
          <a:p>
            <a:r>
              <a:rPr lang="lv-LV" b="1" i="1" dirty="0"/>
              <a:t>Subject of the study:</a:t>
            </a:r>
            <a:endParaRPr lang="ru-RU" dirty="0"/>
          </a:p>
          <a:p>
            <a:pPr marL="0" indent="0">
              <a:buNone/>
            </a:pPr>
            <a:r>
              <a:rPr lang="lv-LV" dirty="0"/>
              <a:t>I will study 5 musical instruments made of wood, which I can find near my school in Riga.</a:t>
            </a:r>
            <a:endParaRPr lang="ru-RU" dirty="0"/>
          </a:p>
          <a:p>
            <a:pPr marL="0" indent="0">
              <a:buNone/>
            </a:pPr>
            <a:r>
              <a:rPr lang="lv-LV" dirty="0"/>
              <a:t> </a:t>
            </a:r>
            <a:endParaRPr lang="ru-RU" dirty="0"/>
          </a:p>
          <a:p>
            <a:r>
              <a:rPr lang="lv-LV" b="1" i="1" dirty="0"/>
              <a:t>Aim of the study: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want to find out the names of musical instruments, their group membership and the names of the trees they are made from.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48" y="1224951"/>
            <a:ext cx="4075662" cy="3056746"/>
          </a:xfrm>
        </p:spPr>
      </p:pic>
    </p:spTree>
    <p:extLst>
      <p:ext uri="{BB962C8B-B14F-4D97-AF65-F5344CB8AC3E}">
        <p14:creationId xmlns:p14="http://schemas.microsoft.com/office/powerpoint/2010/main" val="113739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4184034" cy="658483"/>
          </a:xfrm>
        </p:spPr>
        <p:txBody>
          <a:bodyPr>
            <a:normAutofit/>
          </a:bodyPr>
          <a:lstStyle/>
          <a:p>
            <a:r>
              <a:rPr lang="en-US" b="1" i="1" dirty="0"/>
              <a:t>Research progress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75745" y="1690777"/>
            <a:ext cx="4185623" cy="470139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lv-LV" dirty="0" smtClean="0"/>
              <a:t>	</a:t>
            </a:r>
            <a:r>
              <a:rPr lang="en-US" dirty="0" smtClean="0"/>
              <a:t>Many </a:t>
            </a:r>
            <a:r>
              <a:rPr lang="en-US" dirty="0"/>
              <a:t>different musical instruments in the world are made of wood. I went to a music school near my school to find them. My goal was to find and study 5 musical instruments made of wood. 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lv-LV" b="1" dirty="0"/>
              <a:t>	</a:t>
            </a:r>
            <a:r>
              <a:rPr lang="en-US" dirty="0" smtClean="0"/>
              <a:t>The </a:t>
            </a:r>
            <a:r>
              <a:rPr lang="en-US" dirty="0"/>
              <a:t>first one I found was a </a:t>
            </a:r>
            <a:r>
              <a:rPr lang="en-US" b="1" dirty="0"/>
              <a:t>classical guitar</a:t>
            </a:r>
            <a:r>
              <a:rPr lang="en-US" dirty="0"/>
              <a:t>. Its body and neck are made of wood.</a:t>
            </a:r>
            <a:endParaRPr lang="ru-RU" dirty="0"/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087937" y="1535502"/>
            <a:ext cx="4186237" cy="8739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lv-LV" sz="3200" b="1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1. The </a:t>
            </a:r>
            <a:r>
              <a:rPr lang="lv-LV" sz="32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classic guitar</a:t>
            </a:r>
            <a:endParaRPr lang="ru-RU" sz="3200" b="1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9599"/>
            <a:ext cx="4186237" cy="3139677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019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7494"/>
          </a:xfrm>
        </p:spPr>
        <p:txBody>
          <a:bodyPr/>
          <a:lstStyle/>
          <a:p>
            <a:pPr algn="ctr"/>
            <a:r>
              <a:rPr lang="lv-LV" i="1" dirty="0" smtClean="0"/>
              <a:t>2. Ukulele</a:t>
            </a:r>
            <a:endParaRPr lang="ru-RU" i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lv-LV" dirty="0" smtClean="0"/>
              <a:t>	Second one was ukulele. </a:t>
            </a:r>
            <a:r>
              <a:rPr lang="en-US" dirty="0"/>
              <a:t>The </a:t>
            </a:r>
            <a:r>
              <a:rPr lang="en-US" b="1" dirty="0" smtClean="0"/>
              <a:t>ukulele</a:t>
            </a:r>
            <a:r>
              <a:rPr lang="lv-LV" b="1" dirty="0" smtClean="0"/>
              <a:t> </a:t>
            </a:r>
            <a:r>
              <a:rPr lang="lv-LV" dirty="0" smtClean="0"/>
              <a:t>is</a:t>
            </a:r>
            <a:r>
              <a:rPr lang="en-US" dirty="0"/>
              <a:t> a four-stringed musical instrument made from wood that resembles a small classical acoustic guitar.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183342"/>
            <a:ext cx="4184650" cy="3835929"/>
          </a:xfrm>
        </p:spPr>
      </p:pic>
    </p:spTree>
    <p:extLst>
      <p:ext uri="{BB962C8B-B14F-4D97-AF65-F5344CB8AC3E}">
        <p14:creationId xmlns:p14="http://schemas.microsoft.com/office/powerpoint/2010/main" val="148173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011"/>
          </a:xfrm>
        </p:spPr>
        <p:txBody>
          <a:bodyPr/>
          <a:lstStyle/>
          <a:p>
            <a:pPr algn="ctr"/>
            <a:r>
              <a:rPr lang="lv-LV" i="1" dirty="0" smtClean="0"/>
              <a:t>3. </a:t>
            </a:r>
            <a:r>
              <a:rPr lang="lv-LV" i="1" smtClean="0"/>
              <a:t>Kokle (latvian)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lv-LV" dirty="0" smtClean="0"/>
              <a:t>	The third musiacal instrument made of wood – </a:t>
            </a:r>
            <a:r>
              <a:rPr lang="lv-LV" b="1" dirty="0" smtClean="0"/>
              <a:t>k</a:t>
            </a:r>
            <a:r>
              <a:rPr lang="en-US" b="1" dirty="0" err="1" smtClean="0"/>
              <a:t>okle</a:t>
            </a:r>
            <a:r>
              <a:rPr lang="lv-LV" b="1" dirty="0" smtClean="0"/>
              <a:t> </a:t>
            </a:r>
            <a:r>
              <a:rPr lang="lv-LV" dirty="0" smtClean="0"/>
              <a:t>(latvian). It</a:t>
            </a:r>
            <a:r>
              <a:rPr lang="en-US" dirty="0" smtClean="0"/>
              <a:t> </a:t>
            </a:r>
            <a:r>
              <a:rPr lang="en-US" dirty="0"/>
              <a:t>is a Latvian stringed </a:t>
            </a:r>
            <a:r>
              <a:rPr lang="en-US" dirty="0" smtClean="0"/>
              <a:t>instrument</a:t>
            </a:r>
            <a:r>
              <a:rPr lang="lv-LV" dirty="0" smtClean="0"/>
              <a:t> and </a:t>
            </a:r>
            <a:r>
              <a:rPr lang="en-US" dirty="0" smtClean="0"/>
              <a:t>a </a:t>
            </a:r>
            <a:r>
              <a:rPr lang="en-US" dirty="0"/>
              <a:t>Latvian folk </a:t>
            </a:r>
            <a:r>
              <a:rPr lang="en-US" dirty="0"/>
              <a:t>music </a:t>
            </a:r>
            <a:r>
              <a:rPr lang="en-US" dirty="0"/>
              <a:t>instrument</a:t>
            </a:r>
            <a:r>
              <a:rPr lang="lv-LV" dirty="0"/>
              <a:t>. </a:t>
            </a:r>
            <a:r>
              <a:rPr lang="en-US" dirty="0"/>
              <a:t>Made </a:t>
            </a:r>
            <a:r>
              <a:rPr lang="ru-RU" dirty="0" err="1"/>
              <a:t>almost</a:t>
            </a:r>
            <a:r>
              <a:rPr lang="ru-RU" dirty="0"/>
              <a:t> </a:t>
            </a:r>
            <a:r>
              <a:rPr lang="ru-RU" dirty="0" err="1"/>
              <a:t>entirely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wood</a:t>
            </a:r>
            <a:r>
              <a:rPr lang="ru-RU" dirty="0"/>
              <a:t> (</a:t>
            </a:r>
            <a:r>
              <a:rPr lang="ru-RU" dirty="0" err="1"/>
              <a:t>typically</a:t>
            </a:r>
            <a:r>
              <a:rPr lang="ru-RU" dirty="0"/>
              <a:t> </a:t>
            </a:r>
            <a:r>
              <a:rPr lang="ru-RU" dirty="0" err="1"/>
              <a:t>spruce</a:t>
            </a:r>
            <a:r>
              <a:rPr lang="ru-RU" dirty="0"/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5" y="2160588"/>
            <a:ext cx="3863550" cy="3881437"/>
          </a:xfrm>
        </p:spPr>
      </p:pic>
    </p:spTree>
    <p:extLst>
      <p:ext uri="{BB962C8B-B14F-4D97-AF65-F5344CB8AC3E}">
        <p14:creationId xmlns:p14="http://schemas.microsoft.com/office/powerpoint/2010/main" val="42217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011"/>
          </a:xfrm>
        </p:spPr>
        <p:txBody>
          <a:bodyPr/>
          <a:lstStyle/>
          <a:p>
            <a:pPr algn="ctr"/>
            <a:r>
              <a:rPr lang="lv-LV" dirty="0" smtClean="0"/>
              <a:t>4. </a:t>
            </a:r>
            <a:r>
              <a:rPr lang="lv-LV" i="1" dirty="0" smtClean="0"/>
              <a:t>Marimba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lv-LV" dirty="0"/>
              <a:t>T</a:t>
            </a:r>
            <a:r>
              <a:rPr lang="lv-LV" dirty="0" smtClean="0"/>
              <a:t>he next one instrument  - </a:t>
            </a:r>
            <a:r>
              <a:rPr lang="lv-LV" b="1" dirty="0" smtClean="0"/>
              <a:t>marimba</a:t>
            </a:r>
            <a:r>
              <a:rPr lang="lv-LV" dirty="0" smtClean="0"/>
              <a:t>. </a:t>
            </a:r>
            <a:r>
              <a:rPr lang="en-US" dirty="0" smtClean="0"/>
              <a:t>The </a:t>
            </a:r>
            <a:r>
              <a:rPr lang="en-US" dirty="0"/>
              <a:t>marimba is a musical instrument in the percussion family that consists of wooden bars that are struck by wooden mallets.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17" y="2160588"/>
            <a:ext cx="3810865" cy="3881437"/>
          </a:xfrm>
        </p:spPr>
      </p:pic>
    </p:spTree>
    <p:extLst>
      <p:ext uri="{BB962C8B-B14F-4D97-AF65-F5344CB8AC3E}">
        <p14:creationId xmlns:p14="http://schemas.microsoft.com/office/powerpoint/2010/main" val="389088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i="1" dirty="0" smtClean="0"/>
              <a:t>5. Piano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343240" cy="38807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v-LV" dirty="0" smtClean="0"/>
              <a:t>	5th instrument is </a:t>
            </a:r>
            <a:r>
              <a:rPr lang="lv-LV" b="1" dirty="0" smtClean="0"/>
              <a:t>piano</a:t>
            </a:r>
            <a:r>
              <a:rPr lang="lv-LV" dirty="0" smtClean="0"/>
              <a:t>. </a:t>
            </a:r>
            <a:r>
              <a:rPr lang="en-US" dirty="0"/>
              <a:t>The piano is a </a:t>
            </a:r>
            <a:r>
              <a:rPr lang="lv-LV" dirty="0" smtClean="0"/>
              <a:t>keyboard instrument</a:t>
            </a:r>
            <a:r>
              <a:rPr lang="en-US" dirty="0"/>
              <a:t> that produces sound when pressed on the keys</a:t>
            </a:r>
            <a:r>
              <a:rPr lang="en-US" dirty="0" smtClean="0"/>
              <a:t>.</a:t>
            </a:r>
            <a:r>
              <a:rPr lang="lv-LV" dirty="0" smtClean="0"/>
              <a:t> </a:t>
            </a:r>
            <a:r>
              <a:rPr lang="en-US" dirty="0"/>
              <a:t>In the early years of piano construction, keys were commonly made from sugar pine. In the 2010s, they are usually made of spruce </a:t>
            </a:r>
            <a:r>
              <a:rPr lang="en-US" dirty="0" smtClean="0"/>
              <a:t>or</a:t>
            </a:r>
            <a:r>
              <a:rPr lang="lv-LV" dirty="0" smtClean="0"/>
              <a:t> basswood</a:t>
            </a:r>
            <a:r>
              <a:rPr lang="en-US" dirty="0" smtClean="0"/>
              <a:t>. </a:t>
            </a:r>
            <a:r>
              <a:rPr lang="en-US" dirty="0"/>
              <a:t>Spruce is typically used in high-quality pianos. Black keys were traditionally made of </a:t>
            </a:r>
            <a:r>
              <a:rPr lang="lv-LV" dirty="0" smtClean="0"/>
              <a:t>ebony.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74" y="2160588"/>
            <a:ext cx="3531551" cy="3881437"/>
          </a:xfrm>
        </p:spPr>
      </p:pic>
    </p:spTree>
    <p:extLst>
      <p:ext uri="{BB962C8B-B14F-4D97-AF65-F5344CB8AC3E}">
        <p14:creationId xmlns:p14="http://schemas.microsoft.com/office/powerpoint/2010/main" val="133552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368060"/>
            <a:ext cx="8596668" cy="615351"/>
          </a:xfrm>
        </p:spPr>
        <p:txBody>
          <a:bodyPr>
            <a:normAutofit fontScale="90000"/>
          </a:bodyPr>
          <a:lstStyle/>
          <a:p>
            <a:pPr algn="ctr"/>
            <a:r>
              <a:rPr lang="lv-LV" i="1" dirty="0" smtClean="0"/>
              <a:t>Results </a:t>
            </a:r>
            <a:endParaRPr lang="ru-RU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058166"/>
              </p:ext>
            </p:extLst>
          </p:nvPr>
        </p:nvGraphicFramePr>
        <p:xfrm>
          <a:off x="677862" y="1173191"/>
          <a:ext cx="9216636" cy="4290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388"/>
                <a:gridCol w="2245968"/>
                <a:gridCol w="5246280"/>
              </a:tblGrid>
              <a:tr h="626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MUSICAL INSTRUMENT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WOOD THIS IS MADE FROM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</a:tr>
              <a:tr h="896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Guitar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Strummed string instrument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Typical woods used for the body and neck of a guitar today are 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Mahogany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Maple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Basswood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Agathis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Alder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Poplar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Walnut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Spruce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Holly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1378" marR="61378" marT="0" marB="0"/>
                </a:tc>
              </a:tr>
              <a:tr h="918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Ukulele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Strummed string instrument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Body of traditional Hawaiian ukuleles are often made of koa wood, but spruce and mahogany are also common tonewoods.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Most soundboards are made from koa, acacia, or sitka spruce.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</a:tr>
              <a:tr h="59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Kokle (latvian)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Plucked string instrument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 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almost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entirely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wood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typically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spruce</a:t>
                      </a:r>
                      <a:r>
                        <a:rPr lang="ru-RU" sz="1000" dirty="0">
                          <a:effectLst/>
                        </a:rPr>
                        <a:t>).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</a:tr>
              <a:tr h="313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Marimba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Keyboard percussion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Bars (rosewood or </a:t>
                      </a:r>
                      <a:r>
                        <a:rPr lang="en-US" sz="1400" dirty="0" err="1">
                          <a:effectLst/>
                        </a:rPr>
                        <a:t>paduka</a:t>
                      </a:r>
                      <a:r>
                        <a:rPr lang="en-US" sz="1400" dirty="0">
                          <a:effectLst/>
                        </a:rPr>
                        <a:t>), mallet (birch or rattan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r>
                        <a:rPr lang="lv-LV" sz="1400" dirty="0" smtClean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</a:tr>
              <a:tr h="939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Piano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Keyboard instrument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outer casing of a piano is made out of wood, such as maple. The soundboard is made of specially crafted spruce wood. </a:t>
                      </a:r>
                      <a:r>
                        <a:rPr lang="ru-RU" sz="1400" dirty="0" err="1">
                          <a:effectLst/>
                        </a:rPr>
                        <a:t>The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keys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are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made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of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wood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8" marR="613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40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948906"/>
            <a:ext cx="8596668" cy="1664898"/>
          </a:xfrm>
        </p:spPr>
        <p:txBody>
          <a:bodyPr>
            <a:normAutofit/>
          </a:bodyPr>
          <a:lstStyle/>
          <a:p>
            <a:pPr algn="ctr"/>
            <a:r>
              <a:rPr lang="lv-LV" i="1" dirty="0" smtClean="0"/>
              <a:t>Conclusion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898475"/>
            <a:ext cx="8596668" cy="31428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dirty="0" smtClean="0"/>
              <a:t>	</a:t>
            </a:r>
            <a:r>
              <a:rPr lang="en-US" dirty="0" smtClean="0"/>
              <a:t>There </a:t>
            </a:r>
            <a:r>
              <a:rPr lang="en-US" dirty="0"/>
              <a:t>are many musical instruments made from wood. I was able to look at some of them and find </a:t>
            </a:r>
            <a:r>
              <a:rPr lang="lv-LV" dirty="0" smtClean="0"/>
              <a:t>out, that the </a:t>
            </a:r>
            <a:r>
              <a:rPr lang="en-US" dirty="0"/>
              <a:t>use of wood as a material </a:t>
            </a:r>
            <a:r>
              <a:rPr lang="lv-LV" dirty="0"/>
              <a:t>is very important </a:t>
            </a:r>
            <a:r>
              <a:rPr lang="en-US" dirty="0"/>
              <a:t>in the field of culture, specifically music.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86425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212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WOODEN MUSICAL INSTRUMENTS</vt:lpstr>
      <vt:lpstr>Презентация PowerPoint</vt:lpstr>
      <vt:lpstr>Research progress</vt:lpstr>
      <vt:lpstr>2. Ukulele</vt:lpstr>
      <vt:lpstr>3. Kokle (latvian)</vt:lpstr>
      <vt:lpstr>4. Marimba</vt:lpstr>
      <vt:lpstr>5. Piano</vt:lpstr>
      <vt:lpstr>Results </vt:lpstr>
      <vt:lpstr>Conclusion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WOODEN MUSICAL INSTRUMENTS</dc:title>
  <dc:creator>Виталий Хохла</dc:creator>
  <cp:lastModifiedBy>Виталий Хохла</cp:lastModifiedBy>
  <cp:revision>10</cp:revision>
  <dcterms:created xsi:type="dcterms:W3CDTF">2023-09-09T17:40:51Z</dcterms:created>
  <dcterms:modified xsi:type="dcterms:W3CDTF">2023-09-09T18:43:58Z</dcterms:modified>
</cp:coreProperties>
</file>