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60" r:id="rId5"/>
    <p:sldId id="259" r:id="rId6"/>
    <p:sldId id="261" r:id="rId7"/>
  </p:sldIdLst>
  <p:sldSz cx="12192000" cy="6858000"/>
  <p:notesSz cx="6761163" cy="99425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74" autoAdjust="0"/>
    <p:restoredTop sz="94660"/>
  </p:normalViewPr>
  <p:slideViewPr>
    <p:cSldViewPr snapToGrid="0">
      <p:cViewPr varScale="1">
        <p:scale>
          <a:sx n="86" d="100"/>
          <a:sy n="86" d="100"/>
        </p:scale>
        <p:origin x="418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avadinimo skaidr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lt-LT"/>
              <a:t>Spustelėkite norėdami redaguoti šablono paantraštės stilių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DC68F1DA-5DB6-4ACC-BE22-7019E75A807E}" type="datetimeFigureOut">
              <a:rPr lang="lt-LT" smtClean="0"/>
              <a:t>2022-11-13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D5993E5-94E0-47CB-9272-A70BF26B01D9}" type="slidenum">
              <a:rPr lang="lt-LT" smtClean="0"/>
              <a:t>‹#›</a:t>
            </a:fld>
            <a:endParaRPr lang="lt-LT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11563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Pavadinimas ir vertikalus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8F1DA-5DB6-4ACC-BE22-7019E75A807E}" type="datetimeFigureOut">
              <a:rPr lang="lt-LT" smtClean="0"/>
              <a:t>2022-11-13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993E5-94E0-47CB-9272-A70BF26B01D9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1243248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us pavadinimas ir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8F1DA-5DB6-4ACC-BE22-7019E75A807E}" type="datetimeFigureOut">
              <a:rPr lang="lt-LT" smtClean="0"/>
              <a:t>2022-11-13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993E5-94E0-47CB-9272-A70BF26B01D9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0785032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avadinimas ir turin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8F1DA-5DB6-4ACC-BE22-7019E75A807E}" type="datetimeFigureOut">
              <a:rPr lang="lt-LT" smtClean="0"/>
              <a:t>2022-11-13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993E5-94E0-47CB-9272-A70BF26B01D9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7492914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kcijos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8F1DA-5DB6-4ACC-BE22-7019E75A807E}" type="datetimeFigureOut">
              <a:rPr lang="lt-LT" smtClean="0"/>
              <a:t>2022-11-13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993E5-94E0-47CB-9272-A70BF26B01D9}" type="slidenum">
              <a:rPr lang="lt-LT" smtClean="0"/>
              <a:t>‹#›</a:t>
            </a:fld>
            <a:endParaRPr lang="lt-LT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36314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 turinia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8F1DA-5DB6-4ACC-BE22-7019E75A807E}" type="datetimeFigureOut">
              <a:rPr lang="lt-LT" smtClean="0"/>
              <a:t>2022-11-13</a:t>
            </a:fld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993E5-94E0-47CB-9272-A70BF26B01D9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8924415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Lyg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8F1DA-5DB6-4ACC-BE22-7019E75A807E}" type="datetimeFigureOut">
              <a:rPr lang="lt-LT" smtClean="0"/>
              <a:t>2022-11-13</a:t>
            </a:fld>
            <a:endParaRPr lang="lt-L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993E5-94E0-47CB-9272-A70BF26B01D9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7421064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k pavad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8F1DA-5DB6-4ACC-BE22-7019E75A807E}" type="datetimeFigureOut">
              <a:rPr lang="lt-LT" smtClean="0"/>
              <a:t>2022-11-13</a:t>
            </a:fld>
            <a:endParaRPr lang="lt-L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993E5-94E0-47CB-9272-A70BF26B01D9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258526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ušč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8F1DA-5DB6-4ACC-BE22-7019E75A807E}" type="datetimeFigureOut">
              <a:rPr lang="lt-LT" smtClean="0"/>
              <a:t>2022-11-13</a:t>
            </a:fld>
            <a:endParaRPr lang="lt-L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993E5-94E0-47CB-9272-A70BF26B01D9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591520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uriny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8F1DA-5DB6-4ACC-BE22-7019E75A807E}" type="datetimeFigureOut">
              <a:rPr lang="lt-LT" smtClean="0"/>
              <a:t>2022-11-13</a:t>
            </a:fld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993E5-94E0-47CB-9272-A70BF26B01D9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5043571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aveikslėli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lt-LT"/>
              <a:t>Spustelėkite piktogramą norėdami įtraukti paveikslėlį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8F1DA-5DB6-4ACC-BE22-7019E75A807E}" type="datetimeFigureOut">
              <a:rPr lang="lt-LT" smtClean="0"/>
              <a:t>2022-11-13</a:t>
            </a:fld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993E5-94E0-47CB-9272-A70BF26B01D9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2349343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DC68F1DA-5DB6-4ACC-BE22-7019E75A807E}" type="datetimeFigureOut">
              <a:rPr lang="lt-LT" smtClean="0"/>
              <a:t>2022-11-13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6D5993E5-94E0-47CB-9272-A70BF26B01D9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959135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30304E4C-ABE9-5874-6AF1-39748B1885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0598" y="855743"/>
            <a:ext cx="4447441" cy="2926080"/>
          </a:xfrm>
        </p:spPr>
        <p:txBody>
          <a:bodyPr>
            <a:normAutofit fontScale="90000"/>
          </a:bodyPr>
          <a:lstStyle/>
          <a:p>
            <a:r>
              <a:rPr lang="lt-LT" dirty="0" err="1"/>
              <a:t>Seeds</a:t>
            </a:r>
            <a:r>
              <a:rPr lang="lt-LT" dirty="0"/>
              <a:t>  </a:t>
            </a:r>
            <a:r>
              <a:rPr lang="lt-LT" dirty="0" err="1"/>
              <a:t>of</a:t>
            </a:r>
            <a:r>
              <a:rPr lang="lt-LT" dirty="0"/>
              <a:t> a  </a:t>
            </a:r>
            <a:r>
              <a:rPr lang="lt-LT" dirty="0" err="1"/>
              <a:t>walnut</a:t>
            </a:r>
            <a:r>
              <a:rPr lang="lt-LT" dirty="0"/>
              <a:t>  </a:t>
            </a:r>
            <a:r>
              <a:rPr lang="lt-LT" dirty="0" err="1"/>
              <a:t>tree</a:t>
            </a:r>
            <a:endParaRPr lang="lt-LT" dirty="0"/>
          </a:p>
        </p:txBody>
      </p:sp>
      <p:sp>
        <p:nvSpPr>
          <p:cNvPr id="3" name="Antrinis pavadinimas 2">
            <a:extLst>
              <a:ext uri="{FF2B5EF4-FFF2-40B4-BE49-F238E27FC236}">
                <a16:creationId xmlns:a16="http://schemas.microsoft.com/office/drawing/2014/main" id="{64232C7A-403D-05BF-C23D-FEB614CD72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412233" y="5792111"/>
            <a:ext cx="8767860" cy="487016"/>
          </a:xfrm>
        </p:spPr>
        <p:txBody>
          <a:bodyPr/>
          <a:lstStyle/>
          <a:p>
            <a:r>
              <a:rPr lang="lt-LT" dirty="0" err="1"/>
              <a:t>Aronas</a:t>
            </a:r>
            <a:r>
              <a:rPr lang="lt-LT" dirty="0"/>
              <a:t> Stankevičius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C751A80F-9E35-918A-8DA9-DDCC56FCA6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74B079A0-C3F1-9AF0-FCA9-1024F58DC4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" name="Paveikslėlis 5">
            <a:extLst>
              <a:ext uri="{FF2B5EF4-FFF2-40B4-BE49-F238E27FC236}">
                <a16:creationId xmlns:a16="http://schemas.microsoft.com/office/drawing/2014/main" id="{926EDEE7-DB47-4066-CA74-5E16AB8284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2972" y="578873"/>
            <a:ext cx="4273666" cy="5700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0010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1">
            <a:extLst>
              <a:ext uri="{FF2B5EF4-FFF2-40B4-BE49-F238E27FC236}">
                <a16:creationId xmlns:a16="http://schemas.microsoft.com/office/drawing/2014/main" id="{79CBD3C9-4E66-426D-948E-7CF4778107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9271C28-7496-4447-8541-7B39F5E948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05E244A-AD08-AD00-EE27-BEF454B653B1}"/>
              </a:ext>
            </a:extLst>
          </p:cNvPr>
          <p:cNvSpPr txBox="1"/>
          <p:nvPr/>
        </p:nvSpPr>
        <p:spPr>
          <a:xfrm>
            <a:off x="6106704" y="609600"/>
            <a:ext cx="5364444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WALNUT</a:t>
            </a:r>
          </a:p>
        </p:txBody>
      </p:sp>
      <p:pic>
        <p:nvPicPr>
          <p:cNvPr id="3" name="Paveikslėlis 2">
            <a:extLst>
              <a:ext uri="{FF2B5EF4-FFF2-40B4-BE49-F238E27FC236}">
                <a16:creationId xmlns:a16="http://schemas.microsoft.com/office/drawing/2014/main" id="{9E1C2491-3282-2655-42CF-D237A555CC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8587" y="1500259"/>
            <a:ext cx="5140669" cy="385550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F604ADE-3A8F-4DB5-A63F-5CCD48C84807}"/>
              </a:ext>
            </a:extLst>
          </p:cNvPr>
          <p:cNvSpPr txBox="1"/>
          <p:nvPr/>
        </p:nvSpPr>
        <p:spPr>
          <a:xfrm>
            <a:off x="6106703" y="2057400"/>
            <a:ext cx="5364444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</a:pPr>
            <a:r>
              <a:rPr lang="en-US" sz="2800" dirty="0">
                <a:solidFill>
                  <a:schemeClr val="accent1"/>
                </a:solidFill>
              </a:rPr>
              <a:t>A huge tree has been growing in my grandparents' homestead in the village of</a:t>
            </a:r>
            <a:r>
              <a:rPr lang="lt-LT" sz="2800" dirty="0">
                <a:solidFill>
                  <a:schemeClr val="accent1"/>
                </a:solidFill>
              </a:rPr>
              <a:t> </a:t>
            </a:r>
            <a:r>
              <a:rPr lang="en-US" sz="2800" dirty="0">
                <a:solidFill>
                  <a:schemeClr val="accent1"/>
                </a:solidFill>
              </a:rPr>
              <a:t> </a:t>
            </a:r>
            <a:r>
              <a:rPr lang="en-US" sz="2800" dirty="0" err="1">
                <a:solidFill>
                  <a:schemeClr val="accent1"/>
                </a:solidFill>
              </a:rPr>
              <a:t>Varputėnai</a:t>
            </a:r>
            <a:r>
              <a:rPr lang="en-US" sz="2800" dirty="0">
                <a:solidFill>
                  <a:schemeClr val="accent1"/>
                </a:solidFill>
              </a:rPr>
              <a:t> for 15 years.</a:t>
            </a:r>
          </a:p>
        </p:txBody>
      </p:sp>
    </p:spTree>
    <p:extLst>
      <p:ext uri="{BB962C8B-B14F-4D97-AF65-F5344CB8AC3E}">
        <p14:creationId xmlns:p14="http://schemas.microsoft.com/office/powerpoint/2010/main" val="16248484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77F7D86A-709E-4A26-9BC7-C9D9922F40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2E00772-B22C-43CF-B513-DB03B56CBD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1997" y="601513"/>
            <a:ext cx="1905017" cy="1960684"/>
          </a:xfrm>
          <a:prstGeom prst="rect">
            <a:avLst/>
          </a:prstGeom>
          <a:solidFill>
            <a:srgbClr val="FFFFFF"/>
          </a:solidFill>
          <a:ln w="1016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aveikslėlis 2">
            <a:extLst>
              <a:ext uri="{FF2B5EF4-FFF2-40B4-BE49-F238E27FC236}">
                <a16:creationId xmlns:a16="http://schemas.microsoft.com/office/drawing/2014/main" id="{4A1C7B07-0C8E-2615-015B-12BFA2AA08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66387" y="998267"/>
            <a:ext cx="1556237" cy="1167177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13524B61-BB3A-4187-8AF7-279D602AE9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790778" y="601513"/>
            <a:ext cx="1905017" cy="1960684"/>
          </a:xfrm>
          <a:prstGeom prst="rect">
            <a:avLst/>
          </a:prstGeom>
          <a:solidFill>
            <a:srgbClr val="FFFFFF"/>
          </a:solidFill>
          <a:ln w="1016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aveikslėlis 6">
            <a:extLst>
              <a:ext uri="{FF2B5EF4-FFF2-40B4-BE49-F238E27FC236}">
                <a16:creationId xmlns:a16="http://schemas.microsoft.com/office/drawing/2014/main" id="{89231BAD-194C-71C8-208A-548E64B02A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745" y="812314"/>
            <a:ext cx="1539083" cy="1539083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C3BF8BFD-2873-4BF3-8BA0-812F71B57E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9558" y="601513"/>
            <a:ext cx="1905017" cy="1960684"/>
          </a:xfrm>
          <a:prstGeom prst="rect">
            <a:avLst/>
          </a:prstGeom>
          <a:solidFill>
            <a:srgbClr val="FFFFFF"/>
          </a:solidFill>
          <a:ln w="1016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aveikslėlis 4">
            <a:extLst>
              <a:ext uri="{FF2B5EF4-FFF2-40B4-BE49-F238E27FC236}">
                <a16:creationId xmlns:a16="http://schemas.microsoft.com/office/drawing/2014/main" id="{36E46B15-C3FC-C134-6E4A-6994067A09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2525" y="812314"/>
            <a:ext cx="1539083" cy="1539083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4FB17858-AB2E-4F6B-9916-A9909E7BAA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1998" y="2831123"/>
            <a:ext cx="6280049" cy="3425366"/>
          </a:xfrm>
          <a:prstGeom prst="rect">
            <a:avLst/>
          </a:prstGeom>
          <a:solidFill>
            <a:srgbClr val="FFFFFF"/>
          </a:solidFill>
          <a:ln w="1016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aveikslėlis 8">
            <a:extLst>
              <a:ext uri="{FF2B5EF4-FFF2-40B4-BE49-F238E27FC236}">
                <a16:creationId xmlns:a16="http://schemas.microsoft.com/office/drawing/2014/main" id="{BB9992DB-4B87-D03C-AB30-D6DD1BF1CB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567" y="3200399"/>
            <a:ext cx="5592766" cy="286629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18E1180-2B4C-49D6-8891-805628ECD5F3}"/>
              </a:ext>
            </a:extLst>
          </p:cNvPr>
          <p:cNvSpPr txBox="1"/>
          <p:nvPr/>
        </p:nvSpPr>
        <p:spPr>
          <a:xfrm>
            <a:off x="7601127" y="803737"/>
            <a:ext cx="3600189" cy="533864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</a:pPr>
            <a:r>
              <a:rPr lang="en-US" sz="2800" dirty="0">
                <a:solidFill>
                  <a:schemeClr val="accent1"/>
                </a:solidFill>
              </a:rPr>
              <a:t>Every autumn, it produces nuts that peel themselves out of their green husks and fall off the tree.</a:t>
            </a:r>
          </a:p>
          <a:p>
            <a:pPr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</a:pPr>
            <a:endParaRPr lang="en-US" sz="2800" dirty="0">
              <a:solidFill>
                <a:schemeClr val="accent1"/>
              </a:solidFill>
            </a:endParaRPr>
          </a:p>
          <a:p>
            <a:pPr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</a:pPr>
            <a:r>
              <a:rPr lang="en-US" sz="2800" dirty="0">
                <a:solidFill>
                  <a:schemeClr val="accent1"/>
                </a:solidFill>
              </a:rPr>
              <a:t>The nuts are then collected, dried, shelled and eaten.</a:t>
            </a:r>
          </a:p>
          <a:p>
            <a:pPr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</a:pPr>
            <a:endParaRPr lang="en-US" sz="2800" dirty="0">
              <a:solidFill>
                <a:schemeClr val="accent1"/>
              </a:solidFill>
            </a:endParaRPr>
          </a:p>
          <a:p>
            <a:pPr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</a:pPr>
            <a:r>
              <a:rPr lang="en-US" sz="2800" dirty="0">
                <a:solidFill>
                  <a:schemeClr val="accent1"/>
                </a:solidFill>
              </a:rPr>
              <a:t>If we want to grow a tree, we soak the nuts in warm water for a few days and wait for them to sprout.</a:t>
            </a:r>
          </a:p>
          <a:p>
            <a:pPr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</a:pPr>
            <a:endParaRPr lang="en-US" sz="20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11373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6A875D0D-3C9D-4DCD-B596-0CA5384D7D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33" name="Rectangle 1032">
            <a:extLst>
              <a:ext uri="{FF2B5EF4-FFF2-40B4-BE49-F238E27FC236}">
                <a16:creationId xmlns:a16="http://schemas.microsoft.com/office/drawing/2014/main" id="{2DC8685D-7D62-4DE8-851E-C2132DBA3A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35" name="Rectangle 1034">
            <a:extLst>
              <a:ext uri="{FF2B5EF4-FFF2-40B4-BE49-F238E27FC236}">
                <a16:creationId xmlns:a16="http://schemas.microsoft.com/office/drawing/2014/main" id="{AB5724B1-F100-4946-8693-E947536A32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39" y="243840"/>
            <a:ext cx="7327423" cy="6377939"/>
          </a:xfrm>
          <a:prstGeom prst="rect">
            <a:avLst/>
          </a:prstGeom>
          <a:solidFill>
            <a:schemeClr val="accent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28F42D0-6EE5-3F7B-5FA3-178AA217BBF8}"/>
              </a:ext>
            </a:extLst>
          </p:cNvPr>
          <p:cNvSpPr txBox="1"/>
          <p:nvPr/>
        </p:nvSpPr>
        <p:spPr>
          <a:xfrm>
            <a:off x="7898892" y="1422906"/>
            <a:ext cx="3582416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</a:pPr>
            <a:r>
              <a:rPr lang="en-US" sz="2800" b="1" i="0" dirty="0">
                <a:solidFill>
                  <a:schemeClr val="accent1"/>
                </a:solidFill>
                <a:effectLst/>
              </a:rPr>
              <a:t>Walnuts</a:t>
            </a:r>
            <a:r>
              <a:rPr lang="en-US" sz="2800" i="0" dirty="0">
                <a:solidFill>
                  <a:schemeClr val="accent1"/>
                </a:solidFill>
                <a:effectLst/>
              </a:rPr>
              <a:t> are one of the most valuable nuts, are very healthy to eat and are said to be </a:t>
            </a:r>
            <a:r>
              <a:rPr lang="en-US" sz="2800" b="1" i="0" dirty="0">
                <a:solidFill>
                  <a:schemeClr val="accent1"/>
                </a:solidFill>
                <a:effectLst/>
              </a:rPr>
              <a:t>brain food </a:t>
            </a:r>
            <a:r>
              <a:rPr lang="en-US" sz="2800" i="0" dirty="0">
                <a:solidFill>
                  <a:schemeClr val="accent1"/>
                </a:solidFill>
                <a:effectLst/>
              </a:rPr>
              <a:t>(they are also shaped like brains). </a:t>
            </a:r>
          </a:p>
          <a:p>
            <a:pPr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</a:pPr>
            <a:r>
              <a:rPr lang="en-US" sz="2800" i="0" dirty="0">
                <a:solidFill>
                  <a:schemeClr val="accent1"/>
                </a:solidFill>
                <a:effectLst/>
              </a:rPr>
              <a:t>They are very rich in vitamins, proteins and oils.</a:t>
            </a:r>
          </a:p>
        </p:txBody>
      </p:sp>
      <p:sp>
        <p:nvSpPr>
          <p:cNvPr id="1037" name="Rectangle 1036">
            <a:extLst>
              <a:ext uri="{FF2B5EF4-FFF2-40B4-BE49-F238E27FC236}">
                <a16:creationId xmlns:a16="http://schemas.microsoft.com/office/drawing/2014/main" id="{21F44F1F-5FB3-4385-B839-2E7419F390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noFill/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39" name="Rectangle 1038">
            <a:extLst>
              <a:ext uri="{FF2B5EF4-FFF2-40B4-BE49-F238E27FC236}">
                <a16:creationId xmlns:a16="http://schemas.microsoft.com/office/drawing/2014/main" id="{51CA4FC7-5A20-499F-8409-07681C6AD4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0692" y="744223"/>
            <a:ext cx="3422042" cy="539597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aveikslėlis 3">
            <a:extLst>
              <a:ext uri="{FF2B5EF4-FFF2-40B4-BE49-F238E27FC236}">
                <a16:creationId xmlns:a16="http://schemas.microsoft.com/office/drawing/2014/main" id="{709842D7-E982-A5AE-F292-30E7E01917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34" b="11046"/>
          <a:stretch/>
        </p:blipFill>
        <p:spPr>
          <a:xfrm>
            <a:off x="861034" y="2499753"/>
            <a:ext cx="3121358" cy="1884907"/>
          </a:xfrm>
          <a:prstGeom prst="rect">
            <a:avLst/>
          </a:prstGeom>
        </p:spPr>
      </p:pic>
      <p:sp>
        <p:nvSpPr>
          <p:cNvPr id="1041" name="Rectangle 1040">
            <a:extLst>
              <a:ext uri="{FF2B5EF4-FFF2-40B4-BE49-F238E27FC236}">
                <a16:creationId xmlns:a16="http://schemas.microsoft.com/office/drawing/2014/main" id="{F645F929-0A38-4725-8619-A9D63F4C4D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3075" y="744223"/>
            <a:ext cx="2790855" cy="2600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Can Squirrels Eat Walnuts? (Should You Remove the Shell?) - My Backyard Life">
            <a:extLst>
              <a:ext uri="{FF2B5EF4-FFF2-40B4-BE49-F238E27FC236}">
                <a16:creationId xmlns:a16="http://schemas.microsoft.com/office/drawing/2014/main" id="{B63BDA2D-5183-6FCB-9537-F8D3863A9F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43116" y="1234080"/>
            <a:ext cx="2480365" cy="1655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3" name="Rectangle 1042">
            <a:extLst>
              <a:ext uri="{FF2B5EF4-FFF2-40B4-BE49-F238E27FC236}">
                <a16:creationId xmlns:a16="http://schemas.microsoft.com/office/drawing/2014/main" id="{4970EF90-AD25-463C-92D3-B55A6B893D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3075" y="3507057"/>
            <a:ext cx="2790855" cy="263313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aveikslėlis 4">
            <a:extLst>
              <a:ext uri="{FF2B5EF4-FFF2-40B4-BE49-F238E27FC236}">
                <a16:creationId xmlns:a16="http://schemas.microsoft.com/office/drawing/2014/main" id="{3AED4861-4C10-9A53-66E7-E5BD201A8E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3116" y="3981409"/>
            <a:ext cx="2480365" cy="1711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5431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8A50933-8BA7-89D3-54FB-C251E410B7B3}"/>
              </a:ext>
            </a:extLst>
          </p:cNvPr>
          <p:cNvSpPr txBox="1"/>
          <p:nvPr/>
        </p:nvSpPr>
        <p:spPr>
          <a:xfrm>
            <a:off x="641076" y="5998934"/>
            <a:ext cx="389116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 i="0" dirty="0">
                <a:solidFill>
                  <a:srgbClr val="000000"/>
                </a:solidFill>
                <a:effectLst/>
              </a:rPr>
              <a:t>"A tiny little room - high up, only locked". What?</a:t>
            </a:r>
            <a:endParaRPr lang="lt-LT" sz="2000" b="1" i="0" dirty="0">
              <a:solidFill>
                <a:srgbClr val="000000"/>
              </a:solidFill>
              <a:effectLst/>
            </a:endParaRPr>
          </a:p>
        </p:txBody>
      </p:sp>
      <p:pic>
        <p:nvPicPr>
          <p:cNvPr id="5" name="Paveikslėlis 4">
            <a:extLst>
              <a:ext uri="{FF2B5EF4-FFF2-40B4-BE49-F238E27FC236}">
                <a16:creationId xmlns:a16="http://schemas.microsoft.com/office/drawing/2014/main" id="{6B1C5C65-1029-6AAC-282D-D7E50462C2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63662" y="1010873"/>
            <a:ext cx="5700641" cy="427548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526779E-2CC0-6CA7-EF02-DCA01AD59C46}"/>
              </a:ext>
            </a:extLst>
          </p:cNvPr>
          <p:cNvSpPr txBox="1"/>
          <p:nvPr/>
        </p:nvSpPr>
        <p:spPr>
          <a:xfrm>
            <a:off x="6347792" y="181957"/>
            <a:ext cx="4275481" cy="65248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lt-LT" sz="2200" b="1" i="0" dirty="0">
                <a:effectLst/>
              </a:rPr>
              <a:t>IŠDYKUS VOVERYTĖ</a:t>
            </a:r>
          </a:p>
          <a:p>
            <a:pPr algn="ctr"/>
            <a:br>
              <a:rPr lang="lt-LT" sz="2200" b="1" dirty="0"/>
            </a:br>
            <a:r>
              <a:rPr lang="lt-LT" sz="2200" b="1" i="0" dirty="0" err="1">
                <a:effectLst/>
              </a:rPr>
              <a:t>Voverytė</a:t>
            </a:r>
            <a:br>
              <a:rPr lang="lt-LT" sz="2200" b="1" dirty="0"/>
            </a:br>
            <a:r>
              <a:rPr lang="lt-LT" sz="2200" b="1" i="0" dirty="0" err="1">
                <a:effectLst/>
              </a:rPr>
              <a:t>Rudakytė</a:t>
            </a:r>
            <a:br>
              <a:rPr lang="lt-LT" sz="2200" b="1" dirty="0"/>
            </a:br>
            <a:r>
              <a:rPr lang="lt-LT" sz="2200" b="1" i="0" dirty="0">
                <a:effectLst/>
              </a:rPr>
              <a:t>Šokinėjo po egles,</a:t>
            </a:r>
            <a:br>
              <a:rPr lang="lt-LT" sz="2200" b="1" dirty="0"/>
            </a:br>
            <a:r>
              <a:rPr lang="lt-LT" sz="2200" b="1" i="0" dirty="0" err="1">
                <a:effectLst/>
              </a:rPr>
              <a:t>Voverytė</a:t>
            </a:r>
            <a:br>
              <a:rPr lang="lt-LT" sz="2200" b="1" dirty="0"/>
            </a:br>
            <a:r>
              <a:rPr lang="lt-LT" sz="2200" b="1" i="0" dirty="0" err="1">
                <a:effectLst/>
              </a:rPr>
              <a:t>Rudakytė</a:t>
            </a:r>
            <a:br>
              <a:rPr lang="lt-LT" sz="2200" b="1" dirty="0"/>
            </a:br>
            <a:r>
              <a:rPr lang="lt-LT" sz="2200" b="1" i="0" dirty="0">
                <a:effectLst/>
              </a:rPr>
              <a:t>Svaidė riešutus, giles.</a:t>
            </a:r>
            <a:br>
              <a:rPr lang="lt-LT" sz="2200" b="1" dirty="0"/>
            </a:br>
            <a:br>
              <a:rPr lang="lt-LT" sz="2200" b="1" dirty="0"/>
            </a:br>
            <a:r>
              <a:rPr lang="lt-LT" sz="2200" b="1" dirty="0"/>
              <a:t>		</a:t>
            </a:r>
            <a:r>
              <a:rPr lang="lt-LT" sz="2200" b="1" i="0" dirty="0">
                <a:effectLst/>
              </a:rPr>
              <a:t>O pro šalį</a:t>
            </a:r>
            <a:br>
              <a:rPr lang="lt-LT" sz="2200" b="1" dirty="0"/>
            </a:br>
            <a:r>
              <a:rPr lang="lt-LT" sz="2200" b="1" dirty="0"/>
              <a:t>		</a:t>
            </a:r>
            <a:r>
              <a:rPr lang="lt-LT" sz="2200" b="1" i="0" dirty="0">
                <a:effectLst/>
              </a:rPr>
              <a:t>Per šilelį</a:t>
            </a:r>
            <a:br>
              <a:rPr lang="lt-LT" sz="2200" b="1" dirty="0"/>
            </a:br>
            <a:r>
              <a:rPr lang="lt-LT" sz="2200" b="1" dirty="0"/>
              <a:t>		</a:t>
            </a:r>
            <a:r>
              <a:rPr lang="lt-LT" sz="2200" b="1" i="0" dirty="0">
                <a:effectLst/>
              </a:rPr>
              <a:t>Senis šaltis ėjo,</a:t>
            </a:r>
            <a:br>
              <a:rPr lang="lt-LT" sz="2200" b="1" dirty="0"/>
            </a:br>
            <a:r>
              <a:rPr lang="lt-LT" sz="2200" b="1" dirty="0"/>
              <a:t>		</a:t>
            </a:r>
            <a:r>
              <a:rPr lang="lt-LT" sz="2200" b="1" i="0" dirty="0">
                <a:effectLst/>
              </a:rPr>
              <a:t>Į krepšelį</a:t>
            </a:r>
            <a:br>
              <a:rPr lang="lt-LT" sz="2200" b="1" dirty="0"/>
            </a:br>
            <a:r>
              <a:rPr lang="lt-LT" sz="2200" b="1" dirty="0"/>
              <a:t>		</a:t>
            </a:r>
            <a:r>
              <a:rPr lang="lt-LT" sz="2200" b="1" i="0" dirty="0">
                <a:effectLst/>
              </a:rPr>
              <a:t>Į krepšelį</a:t>
            </a:r>
            <a:br>
              <a:rPr lang="lt-LT" sz="2200" b="1" dirty="0"/>
            </a:br>
            <a:r>
              <a:rPr lang="lt-LT" sz="2200" b="1" dirty="0"/>
              <a:t>		</a:t>
            </a:r>
            <a:r>
              <a:rPr lang="lt-LT" sz="2200" b="1" i="0" dirty="0">
                <a:effectLst/>
              </a:rPr>
              <a:t>Riešutus sudėjo.</a:t>
            </a:r>
            <a:br>
              <a:rPr lang="lt-LT" sz="2200" b="1" dirty="0"/>
            </a:br>
            <a:br>
              <a:rPr lang="lt-LT" sz="2200" b="1" dirty="0"/>
            </a:br>
            <a:r>
              <a:rPr lang="lt-LT" sz="2200" b="1" i="0" dirty="0">
                <a:effectLst/>
              </a:rPr>
              <a:t>Jeigu tu neišdykausi</a:t>
            </a:r>
            <a:br>
              <a:rPr lang="lt-LT" sz="2200" b="1" dirty="0"/>
            </a:br>
            <a:r>
              <a:rPr lang="lt-LT" sz="2200" b="1" i="0" dirty="0">
                <a:effectLst/>
              </a:rPr>
              <a:t>Riešutų krepšelį gausi. </a:t>
            </a:r>
            <a:r>
              <a:rPr lang="lt-LT" sz="2200" i="0" dirty="0">
                <a:effectLst/>
              </a:rPr>
              <a:t>(</a:t>
            </a:r>
            <a:r>
              <a:rPr lang="lt-LT" sz="2200" i="0" dirty="0" err="1">
                <a:effectLst/>
              </a:rPr>
              <a:t>K.Kubilinskas</a:t>
            </a:r>
            <a:r>
              <a:rPr lang="lt-LT" sz="2200" i="0" dirty="0">
                <a:effectLst/>
              </a:rPr>
              <a:t>)</a:t>
            </a:r>
            <a:endParaRPr lang="lt-LT" sz="2200" dirty="0"/>
          </a:p>
        </p:txBody>
      </p:sp>
    </p:spTree>
    <p:extLst>
      <p:ext uri="{BB962C8B-B14F-4D97-AF65-F5344CB8AC3E}">
        <p14:creationId xmlns:p14="http://schemas.microsoft.com/office/powerpoint/2010/main" val="27737179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E8D4154-4462-ACBF-36AA-18615B36D6D7}"/>
              </a:ext>
            </a:extLst>
          </p:cNvPr>
          <p:cNvSpPr txBox="1"/>
          <p:nvPr/>
        </p:nvSpPr>
        <p:spPr>
          <a:xfrm>
            <a:off x="3797133" y="428177"/>
            <a:ext cx="4597734" cy="50167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3200" dirty="0"/>
              <a:t>I am a </a:t>
            </a:r>
            <a:r>
              <a:rPr lang="en-GB" sz="3200" b="1" dirty="0"/>
              <a:t>HARD NUT </a:t>
            </a:r>
            <a:r>
              <a:rPr lang="en-GB" sz="3200" dirty="0"/>
              <a:t>myself!</a:t>
            </a:r>
            <a:endParaRPr lang="lt-LT" sz="3200" dirty="0"/>
          </a:p>
          <a:p>
            <a:pPr algn="ctr"/>
            <a:endParaRPr lang="lt-LT" sz="3200" dirty="0"/>
          </a:p>
          <a:p>
            <a:pPr algn="ctr"/>
            <a:endParaRPr lang="lt-LT" sz="3200" dirty="0"/>
          </a:p>
          <a:p>
            <a:pPr algn="ctr"/>
            <a:r>
              <a:rPr lang="lt-LT" sz="3200" dirty="0"/>
              <a:t> </a:t>
            </a:r>
          </a:p>
          <a:p>
            <a:pPr algn="ctr"/>
            <a:endParaRPr lang="lt-LT" sz="3200" dirty="0"/>
          </a:p>
          <a:p>
            <a:pPr algn="ctr"/>
            <a:endParaRPr lang="lt-LT" sz="3200" dirty="0"/>
          </a:p>
          <a:p>
            <a:pPr algn="ctr"/>
            <a:endParaRPr lang="lt-LT" sz="3200" dirty="0"/>
          </a:p>
          <a:p>
            <a:pPr algn="ctr"/>
            <a:endParaRPr lang="lt-LT" sz="3200" dirty="0"/>
          </a:p>
          <a:p>
            <a:pPr algn="ctr"/>
            <a:endParaRPr lang="lt-LT" sz="3200" dirty="0"/>
          </a:p>
          <a:p>
            <a:pPr algn="ctr"/>
            <a:r>
              <a:rPr lang="lt-LT" sz="3200" dirty="0"/>
              <a:t>Ačiū už dėmesį</a:t>
            </a:r>
          </a:p>
        </p:txBody>
      </p:sp>
      <p:pic>
        <p:nvPicPr>
          <p:cNvPr id="4" name="Paveikslėlis 3">
            <a:extLst>
              <a:ext uri="{FF2B5EF4-FFF2-40B4-BE49-F238E27FC236}">
                <a16:creationId xmlns:a16="http://schemas.microsoft.com/office/drawing/2014/main" id="{8B348D9F-C293-12A0-6C31-3528C31648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8173" y="1067634"/>
            <a:ext cx="3710609" cy="4648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034052"/>
      </p:ext>
    </p:extLst>
  </p:cSld>
  <p:clrMapOvr>
    <a:masterClrMapping/>
  </p:clrMapOvr>
</p:sld>
</file>

<file path=ppt/theme/theme1.xml><?xml version="1.0" encoding="utf-8"?>
<a:theme xmlns:a="http://schemas.openxmlformats.org/drawingml/2006/main" name="Pagrindas">
  <a:themeElements>
    <a:clrScheme name="Pagrindas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Pagrinda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Pagrinda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TM03457444[[fn=Pagrindas]]</Template>
  <TotalTime>5267</TotalTime>
  <Words>222</Words>
  <Application>Microsoft Office PowerPoint</Application>
  <PresentationFormat>Plačiaekranė</PresentationFormat>
  <Paragraphs>24</Paragraphs>
  <Slides>6</Slides>
  <Notes>0</Notes>
  <HiddenSlides>0</HiddenSlides>
  <MMClips>0</MMClips>
  <ScaleCrop>false</ScaleCrop>
  <HeadingPairs>
    <vt:vector size="6" baseType="variant">
      <vt:variant>
        <vt:lpstr>Naudojami šriftai</vt:lpstr>
      </vt:variant>
      <vt:variant>
        <vt:i4>2</vt:i4>
      </vt:variant>
      <vt:variant>
        <vt:lpstr>Tema</vt:lpstr>
      </vt:variant>
      <vt:variant>
        <vt:i4>1</vt:i4>
      </vt:variant>
      <vt:variant>
        <vt:lpstr>Skaidrių pavadinimai</vt:lpstr>
      </vt:variant>
      <vt:variant>
        <vt:i4>6</vt:i4>
      </vt:variant>
    </vt:vector>
  </HeadingPairs>
  <TitlesOfParts>
    <vt:vector size="9" baseType="lpstr">
      <vt:lpstr>Arial</vt:lpstr>
      <vt:lpstr>Corbel</vt:lpstr>
      <vt:lpstr>Pagrindas</vt:lpstr>
      <vt:lpstr>Seeds  of a  walnut  tree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Medžio sėklos</dc:title>
  <dc:creator>Rojus Stankevičius</dc:creator>
  <cp:lastModifiedBy>vilma vaskeviciene</cp:lastModifiedBy>
  <cp:revision>13</cp:revision>
  <cp:lastPrinted>2022-10-11T07:55:07Z</cp:lastPrinted>
  <dcterms:created xsi:type="dcterms:W3CDTF">2022-10-09T15:54:58Z</dcterms:created>
  <dcterms:modified xsi:type="dcterms:W3CDTF">2022-11-13T18:51:47Z</dcterms:modified>
</cp:coreProperties>
</file>