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8800" b="1" dirty="0"/>
              <a:t>BIRCH TREE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(by Mila, 3rd grade student of Riga Lithuanian Secondary school)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284672"/>
            <a:ext cx="4184035" cy="57566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en-US" dirty="0" smtClean="0"/>
              <a:t>Birch</a:t>
            </a:r>
            <a:r>
              <a:rPr lang="en-US" dirty="0"/>
              <a:t> is deciduous tree. It is found in almost all countries having a temperate climate.</a:t>
            </a:r>
            <a:endParaRPr lang="ru-RU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en-US" dirty="0" smtClean="0"/>
              <a:t>Birch </a:t>
            </a:r>
            <a:r>
              <a:rPr lang="en-US" dirty="0"/>
              <a:t>trees are recognizable by their</a:t>
            </a:r>
            <a:r>
              <a:rPr lang="ru-RU" b="1" dirty="0"/>
              <a:t> </a:t>
            </a:r>
            <a:r>
              <a:rPr lang="ru-RU" dirty="0" err="1"/>
              <a:t>bark</a:t>
            </a:r>
            <a:r>
              <a:rPr lang="ru-RU" dirty="0"/>
              <a:t>, </a:t>
            </a:r>
            <a:r>
              <a:rPr lang="ru-RU" dirty="0" err="1"/>
              <a:t>which</a:t>
            </a:r>
            <a:r>
              <a:rPr lang="ru-RU" dirty="0"/>
              <a:t> </a:t>
            </a:r>
            <a:r>
              <a:rPr lang="ru-RU" dirty="0" err="1"/>
              <a:t>peels</a:t>
            </a:r>
            <a:r>
              <a:rPr lang="ru-RU" dirty="0"/>
              <a:t> </a:t>
            </a:r>
            <a:r>
              <a:rPr lang="ru-RU" dirty="0" err="1"/>
              <a:t>off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strips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birches</a:t>
            </a:r>
            <a:r>
              <a:rPr lang="ru-RU" dirty="0"/>
              <a:t> </a:t>
            </a:r>
            <a:r>
              <a:rPr lang="ru-RU" dirty="0" err="1"/>
              <a:t>except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gray</a:t>
            </a:r>
            <a:r>
              <a:rPr lang="ru-RU" dirty="0"/>
              <a:t> </a:t>
            </a:r>
            <a:r>
              <a:rPr lang="ru-RU" dirty="0" err="1"/>
              <a:t>birch</a:t>
            </a:r>
            <a:r>
              <a:rPr lang="ru-RU" dirty="0"/>
              <a:t>. </a:t>
            </a:r>
            <a:r>
              <a:rPr lang="ru-RU" dirty="0" err="1"/>
              <a:t>Young</a:t>
            </a:r>
            <a:r>
              <a:rPr lang="ru-RU" dirty="0"/>
              <a:t> </a:t>
            </a:r>
            <a:r>
              <a:rPr lang="ru-RU" dirty="0" err="1"/>
              <a:t>trees</a:t>
            </a:r>
            <a:r>
              <a:rPr lang="ru-RU" dirty="0"/>
              <a:t> </a:t>
            </a:r>
            <a:r>
              <a:rPr lang="ru-RU" dirty="0" err="1"/>
              <a:t>have</a:t>
            </a:r>
            <a:r>
              <a:rPr lang="ru-RU" dirty="0"/>
              <a:t> </a:t>
            </a:r>
            <a:r>
              <a:rPr lang="ru-RU" dirty="0" err="1"/>
              <a:t>smooth</a:t>
            </a:r>
            <a:r>
              <a:rPr lang="ru-RU" dirty="0"/>
              <a:t> </a:t>
            </a:r>
            <a:r>
              <a:rPr lang="ru-RU" dirty="0" err="1"/>
              <a:t>bark</a:t>
            </a:r>
            <a:r>
              <a:rPr lang="ru-RU" dirty="0"/>
              <a:t>. </a:t>
            </a:r>
            <a:r>
              <a:rPr lang="ru-RU" dirty="0" err="1"/>
              <a:t>Deep</a:t>
            </a:r>
            <a:r>
              <a:rPr lang="ru-RU" dirty="0"/>
              <a:t> </a:t>
            </a:r>
            <a:r>
              <a:rPr lang="ru-RU" dirty="0" err="1"/>
              <a:t>ridges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bark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characteristic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older</a:t>
            </a:r>
            <a:r>
              <a:rPr lang="ru-RU" dirty="0"/>
              <a:t> </a:t>
            </a:r>
            <a:r>
              <a:rPr lang="ru-RU" dirty="0" err="1" smtClean="0"/>
              <a:t>pla</a:t>
            </a:r>
            <a:r>
              <a:rPr lang="lv-LV" dirty="0" smtClean="0"/>
              <a:t>nts.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lv-LV" dirty="0" smtClean="0"/>
              <a:t>	</a:t>
            </a:r>
            <a:r>
              <a:rPr lang="en-US" dirty="0" smtClean="0"/>
              <a:t>Every </a:t>
            </a:r>
            <a:r>
              <a:rPr lang="en-US" dirty="0"/>
              <a:t>spring my grandfather gets birch sap, it is very refreshing, and so I will share some facts about birch </a:t>
            </a:r>
            <a:r>
              <a:rPr lang="en-US" dirty="0" smtClean="0"/>
              <a:t>tree</a:t>
            </a:r>
            <a:r>
              <a:rPr lang="lv-LV" dirty="0" smtClean="0"/>
              <a:t>s.</a:t>
            </a:r>
            <a:endParaRPr lang="lv-LV" b="1" dirty="0" smtClean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4278" y="1132561"/>
            <a:ext cx="5609910" cy="4207431"/>
          </a:xfrm>
        </p:spPr>
      </p:pic>
    </p:spTree>
    <p:extLst>
      <p:ext uri="{BB962C8B-B14F-4D97-AF65-F5344CB8AC3E}">
        <p14:creationId xmlns:p14="http://schemas.microsoft.com/office/powerpoint/2010/main" val="418541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628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Facts about birch </a:t>
            </a:r>
            <a:r>
              <a:rPr lang="en-US" sz="4800" dirty="0" smtClean="0"/>
              <a:t>tree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5887"/>
            <a:ext cx="8596668" cy="444547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There are about </a:t>
            </a:r>
            <a:r>
              <a:rPr lang="ru-RU" b="1" dirty="0"/>
              <a:t>60 </a:t>
            </a:r>
            <a:r>
              <a:rPr lang="ru-RU" b="1" dirty="0" err="1"/>
              <a:t>different</a:t>
            </a:r>
            <a:r>
              <a:rPr lang="ru-RU" b="1" dirty="0"/>
              <a:t> </a:t>
            </a:r>
            <a:r>
              <a:rPr lang="ru-RU" b="1" dirty="0" err="1"/>
              <a:t>species</a:t>
            </a:r>
            <a:r>
              <a:rPr lang="ru-RU" dirty="0"/>
              <a:t> 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birch</a:t>
            </a:r>
            <a:r>
              <a:rPr lang="ru-RU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 </a:t>
            </a:r>
            <a:r>
              <a:rPr lang="ru-RU" b="1" dirty="0" err="1"/>
              <a:t>average</a:t>
            </a:r>
            <a:r>
              <a:rPr lang="ru-RU" b="1" dirty="0"/>
              <a:t> </a:t>
            </a:r>
            <a:r>
              <a:rPr lang="ru-RU" b="1" dirty="0" err="1"/>
              <a:t>heigh</a:t>
            </a:r>
            <a:r>
              <a:rPr lang="ru-RU" dirty="0" err="1"/>
              <a:t>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a </a:t>
            </a:r>
            <a:r>
              <a:rPr lang="ru-RU" dirty="0" err="1"/>
              <a:t>birch</a:t>
            </a:r>
            <a:r>
              <a:rPr lang="ru-RU" dirty="0"/>
              <a:t> </a:t>
            </a:r>
            <a:r>
              <a:rPr lang="ru-RU" dirty="0" err="1"/>
              <a:t>tree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around</a:t>
            </a:r>
            <a:r>
              <a:rPr lang="ru-RU" dirty="0"/>
              <a:t> </a:t>
            </a:r>
            <a:r>
              <a:rPr lang="ru-RU" b="1" dirty="0"/>
              <a:t>12 </a:t>
            </a:r>
            <a:r>
              <a:rPr lang="ru-RU" b="1" dirty="0" err="1"/>
              <a:t>meters</a:t>
            </a:r>
            <a:r>
              <a:rPr lang="ru-RU" dirty="0"/>
              <a:t>, </a:t>
            </a:r>
            <a:r>
              <a:rPr lang="ru-RU" dirty="0" err="1"/>
              <a:t>but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paper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yellow</a:t>
            </a:r>
            <a:r>
              <a:rPr lang="ru-RU" dirty="0"/>
              <a:t> </a:t>
            </a:r>
            <a:r>
              <a:rPr lang="ru-RU" dirty="0" err="1"/>
              <a:t>birch</a:t>
            </a:r>
            <a:r>
              <a:rPr lang="ru-RU" dirty="0"/>
              <a:t>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grow</a:t>
            </a:r>
            <a:r>
              <a:rPr lang="ru-RU" dirty="0"/>
              <a:t> </a:t>
            </a:r>
            <a:r>
              <a:rPr lang="ru-RU" dirty="0" err="1"/>
              <a:t>up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24 </a:t>
            </a:r>
            <a:r>
              <a:rPr lang="ru-RU" dirty="0" err="1"/>
              <a:t>meters</a:t>
            </a:r>
            <a:r>
              <a:rPr lang="ru-RU" dirty="0"/>
              <a:t> </a:t>
            </a:r>
            <a:r>
              <a:rPr lang="ru-RU" dirty="0" err="1"/>
              <a:t>tall</a:t>
            </a:r>
            <a:r>
              <a:rPr lang="ru-RU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Birch trees have simple </a:t>
            </a:r>
            <a:r>
              <a:rPr lang="ru-RU" b="1" dirty="0" err="1"/>
              <a:t>leaves</a:t>
            </a:r>
            <a:r>
              <a:rPr lang="ru-RU" dirty="0"/>
              <a:t> 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toothed</a:t>
            </a:r>
            <a:r>
              <a:rPr lang="ru-RU" dirty="0"/>
              <a:t> </a:t>
            </a:r>
            <a:r>
              <a:rPr lang="ru-RU" dirty="0" err="1"/>
              <a:t>edges</a:t>
            </a:r>
            <a:r>
              <a:rPr lang="ru-RU" dirty="0"/>
              <a:t> </a:t>
            </a:r>
            <a:r>
              <a:rPr lang="ru-RU" dirty="0" err="1"/>
              <a:t>called</a:t>
            </a:r>
            <a:r>
              <a:rPr lang="ru-RU" dirty="0"/>
              <a:t> </a:t>
            </a:r>
            <a:r>
              <a:rPr lang="ru-RU" dirty="0" err="1"/>
              <a:t>margins</a:t>
            </a:r>
            <a:r>
              <a:rPr lang="ru-RU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Both </a:t>
            </a:r>
            <a:r>
              <a:rPr lang="en-US" b="1" dirty="0"/>
              <a:t>male </a:t>
            </a:r>
            <a:r>
              <a:rPr lang="en-US" dirty="0"/>
              <a:t>and</a:t>
            </a:r>
            <a:r>
              <a:rPr lang="en-US" b="1" dirty="0"/>
              <a:t> female flowers</a:t>
            </a:r>
            <a:r>
              <a:rPr lang="en-US" dirty="0"/>
              <a:t> bloom on the same tree in the birch family.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dirty="0"/>
              <a:t>Birch is used as </a:t>
            </a:r>
            <a:r>
              <a:rPr lang="ru-RU" b="1" dirty="0" err="1"/>
              <a:t>firewood</a:t>
            </a:r>
            <a:r>
              <a:rPr lang="lv-LV" b="1" dirty="0"/>
              <a:t>. </a:t>
            </a:r>
            <a:r>
              <a:rPr lang="en-US" dirty="0"/>
              <a:t>It burns well, without popping, even when frozen and freshly hewn.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b="1" dirty="0"/>
              <a:t>Extracts of birch</a:t>
            </a:r>
            <a:r>
              <a:rPr lang="en-US" dirty="0"/>
              <a:t> are used for flavoring or leather oil, and in cosmetic industry for the production of soaps and shampoos.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800" dirty="0" smtClean="0"/>
              <a:t>Bark of the birch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5852862" cy="411096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Bark of the birch can be white, grey, yellow, silver or black in color.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dirty="0"/>
              <a:t>Birch bark has been used</a:t>
            </a:r>
            <a:r>
              <a:rPr lang="en-US" b="1" dirty="0"/>
              <a:t> as paper for centuries</a:t>
            </a:r>
            <a:r>
              <a:rPr lang="en-US" dirty="0"/>
              <a:t>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dirty="0"/>
              <a:t>Bark contains substances such as </a:t>
            </a:r>
            <a:r>
              <a:rPr lang="en-US" b="1" dirty="0" err="1"/>
              <a:t>betulin</a:t>
            </a:r>
            <a:r>
              <a:rPr lang="en-US" dirty="0"/>
              <a:t> and </a:t>
            </a:r>
            <a:r>
              <a:rPr lang="en-US" b="1" dirty="0" err="1"/>
              <a:t>betulinic</a:t>
            </a:r>
            <a:r>
              <a:rPr lang="en-US" b="1" dirty="0"/>
              <a:t> acid</a:t>
            </a:r>
            <a:r>
              <a:rPr lang="en-US" dirty="0"/>
              <a:t> that are used in the </a:t>
            </a:r>
            <a:r>
              <a:rPr lang="en-US" b="1" dirty="0"/>
              <a:t>pharmaceutical industry</a:t>
            </a:r>
            <a:r>
              <a:rPr lang="en-US" dirty="0"/>
              <a:t>. </a:t>
            </a:r>
            <a:endParaRPr lang="lv-LV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Bark </a:t>
            </a:r>
            <a:r>
              <a:rPr lang="en-US" dirty="0"/>
              <a:t>is used as old folk remedy for the stomach ache.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dirty="0"/>
              <a:t>Birch bark can be soaked until moist in water, and then formed into a cast for a broken arm.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77" y="2060863"/>
            <a:ext cx="4184650" cy="3546049"/>
          </a:xfrm>
        </p:spPr>
      </p:pic>
    </p:spTree>
    <p:extLst>
      <p:ext uri="{BB962C8B-B14F-4D97-AF65-F5344CB8AC3E}">
        <p14:creationId xmlns:p14="http://schemas.microsoft.com/office/powerpoint/2010/main" val="316390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3540"/>
          </a:xfrm>
        </p:spPr>
        <p:txBody>
          <a:bodyPr>
            <a:normAutofit/>
          </a:bodyPr>
          <a:lstStyle/>
          <a:p>
            <a:pPr algn="ctr"/>
            <a:r>
              <a:rPr lang="lv-LV" sz="4800" dirty="0" smtClean="0"/>
              <a:t>Birch sap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1163"/>
            <a:ext cx="8596668" cy="4290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lv-LV" b="1" dirty="0" smtClean="0"/>
              <a:t>Birch sap</a:t>
            </a:r>
            <a:r>
              <a:rPr lang="lv-LV" dirty="0" smtClean="0"/>
              <a:t> is also known as </a:t>
            </a:r>
            <a:r>
              <a:rPr lang="lv-LV" b="1" dirty="0" smtClean="0"/>
              <a:t>birch water</a:t>
            </a:r>
            <a:r>
              <a:rPr lang="lv-LV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Birch water is the sap of birch trees and </a:t>
            </a:r>
            <a:r>
              <a:rPr lang="en-US" b="1" dirty="0"/>
              <a:t>harvested</a:t>
            </a:r>
            <a:r>
              <a:rPr lang="en-US" dirty="0"/>
              <a:t> in early </a:t>
            </a:r>
            <a:r>
              <a:rPr lang="en-US" b="1" dirty="0" smtClean="0"/>
              <a:t>spring</a:t>
            </a:r>
            <a:r>
              <a:rPr lang="lv-LV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lv-LV" dirty="0" smtClean="0"/>
              <a:t>It </a:t>
            </a:r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b="1" dirty="0"/>
              <a:t>clear color </a:t>
            </a:r>
            <a:r>
              <a:rPr lang="en-US" dirty="0"/>
              <a:t>and slightly </a:t>
            </a:r>
            <a:r>
              <a:rPr lang="en-US" b="1" dirty="0"/>
              <a:t>sweet flavor</a:t>
            </a:r>
            <a:r>
              <a:rPr lang="en-US" dirty="0"/>
              <a:t>.</a:t>
            </a:r>
            <a:endParaRPr lang="lv-LV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Birch </a:t>
            </a:r>
            <a:r>
              <a:rPr lang="en-US" dirty="0"/>
              <a:t>sap is a traditional drink in Northern Europe, Russia, and </a:t>
            </a:r>
            <a:r>
              <a:rPr lang="en-US" dirty="0" smtClean="0"/>
              <a:t>Northern</a:t>
            </a:r>
            <a:r>
              <a:rPr lang="lv-LV" dirty="0"/>
              <a:t> </a:t>
            </a:r>
            <a:r>
              <a:rPr lang="lv-LV" dirty="0" smtClean="0"/>
              <a:t>China</a:t>
            </a:r>
            <a:r>
              <a:rPr lang="ru-RU" dirty="0" smtClean="0"/>
              <a:t>. </a:t>
            </a:r>
            <a:endParaRPr lang="lv-LV" dirty="0" smtClean="0"/>
          </a:p>
          <a:p>
            <a:pPr algn="just">
              <a:lnSpc>
                <a:spcPct val="150000"/>
              </a:lnSpc>
            </a:pP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/>
              <a:t>sap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also</a:t>
            </a:r>
            <a:r>
              <a:rPr lang="ru-RU" dirty="0"/>
              <a:t> </a:t>
            </a:r>
            <a:r>
              <a:rPr lang="ru-RU" dirty="0" err="1"/>
              <a:t>bottled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sold</a:t>
            </a:r>
            <a:r>
              <a:rPr lang="ru-RU" dirty="0"/>
              <a:t> </a:t>
            </a:r>
            <a:r>
              <a:rPr lang="ru-RU" dirty="0" err="1"/>
              <a:t>commercially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en-US" dirty="0"/>
              <a:t>Birch sap can be used to make birch syrup, which is used like maple syrup for </a:t>
            </a:r>
            <a:r>
              <a:rPr lang="lv-LV" dirty="0" smtClean="0"/>
              <a:t>panckakes</a:t>
            </a:r>
            <a:r>
              <a:rPr lang="ru-RU" dirty="0"/>
              <a:t> </a:t>
            </a:r>
            <a:r>
              <a:rPr lang="ru-RU" dirty="0" err="1"/>
              <a:t>and</a:t>
            </a:r>
            <a:r>
              <a:rPr lang="ru-RU" dirty="0"/>
              <a:t> </a:t>
            </a:r>
            <a:r>
              <a:rPr lang="lv-LV" dirty="0" smtClean="0"/>
              <a:t>waffles</a:t>
            </a:r>
            <a:r>
              <a:rPr lang="ru-RU" dirty="0" smtClean="0"/>
              <a:t>.</a:t>
            </a:r>
            <a:endParaRPr lang="lv-LV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It’s also used in cosmetics and other skin care products.</a:t>
            </a:r>
            <a:endParaRPr lang="lv-LV" dirty="0"/>
          </a:p>
          <a:p>
            <a:pPr algn="just">
              <a:lnSpc>
                <a:spcPct val="150000"/>
              </a:lnSpc>
            </a:pPr>
            <a:endParaRPr lang="lv-LV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lv-LV" sz="12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lv-LV" sz="1200" dirty="0" smtClean="0"/>
              <a:t>Information collected </a:t>
            </a:r>
            <a:r>
              <a:rPr lang="lv-LV" sz="1200" dirty="0"/>
              <a:t>from https://justfunfacts.com/interesting-facts-about-birch-trees/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913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96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BIRCH TREE</vt:lpstr>
      <vt:lpstr>Презентация PowerPoint</vt:lpstr>
      <vt:lpstr>Facts about birch tree</vt:lpstr>
      <vt:lpstr>Bark of the birch</vt:lpstr>
      <vt:lpstr>Birch sap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BIRCH TREE</dc:title>
  <dc:creator>Виталий Хохла</dc:creator>
  <cp:lastModifiedBy>Виталий Хохла</cp:lastModifiedBy>
  <cp:revision>6</cp:revision>
  <dcterms:created xsi:type="dcterms:W3CDTF">2023-09-11T12:30:39Z</dcterms:created>
  <dcterms:modified xsi:type="dcterms:W3CDTF">2023-09-11T18:28:04Z</dcterms:modified>
</cp:coreProperties>
</file>