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56" r:id="rId5"/>
    <p:sldId id="257" r:id="rId6"/>
    <p:sldId id="258" r:id="rId7"/>
    <p:sldId id="259" r:id="rId8"/>
    <p:sldId id="260" r:id="rId9"/>
    <p:sldId id="261" r:id="rId10"/>
    <p:sldId id="262" r:id="rId11"/>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61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75C2720-675C-46E4-B7BE-4093A7D4E3DF}" type="datetimeFigureOut">
              <a:rPr lang="lt-LT" smtClean="0"/>
              <a:t>2023-10-27</a:t>
            </a:fld>
            <a:endParaRPr lang="lt-LT"/>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lt-LT"/>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139E84AC-F629-4547-A0D2-C7348870055F}" type="slidenum">
              <a:rPr lang="lt-LT" smtClean="0"/>
              <a:t>‹#›</a:t>
            </a:fld>
            <a:endParaRPr lang="lt-LT"/>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lt-LT"/>
              <a:t>Spustelėję redag. ruoš. pavad. stilių</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Spustelėję redag. ruoš. paantrš. stilių</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a:p>
        </p:txBody>
      </p:sp>
      <p:sp>
        <p:nvSpPr>
          <p:cNvPr id="3" name="Vertical Text Placeholder 2"/>
          <p:cNvSpPr>
            <a:spLocks noGrp="1"/>
          </p:cNvSpPr>
          <p:nvPr>
            <p:ph type="body" orient="vert" idx="1"/>
          </p:nvPr>
        </p:nvSpPr>
        <p:spPr/>
        <p:txBody>
          <a:bodyPr vert="eaVert" anchor="ct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e Placeholder 3"/>
          <p:cNvSpPr>
            <a:spLocks noGrp="1"/>
          </p:cNvSpPr>
          <p:nvPr>
            <p:ph type="dt" sz="half" idx="10"/>
          </p:nvPr>
        </p:nvSpPr>
        <p:spPr/>
        <p:txBody>
          <a:bodyPr/>
          <a:lstStyle/>
          <a:p>
            <a:fld id="{075C2720-675C-46E4-B7BE-4093A7D4E3DF}" type="datetimeFigureOut">
              <a:rPr lang="lt-LT" smtClean="0"/>
              <a:t>2023-10-27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39E84AC-F629-4547-A0D2-C7348870055F}" type="slidenum">
              <a:rPr lang="lt-LT" smtClean="0"/>
              <a:t>‹#›</a:t>
            </a:fld>
            <a:endParaRPr lang="lt-LT"/>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lt-LT"/>
              <a:t>Spustelėję redag. ruoš. pavad. stilių</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e Placeholder 3"/>
          <p:cNvSpPr>
            <a:spLocks noGrp="1"/>
          </p:cNvSpPr>
          <p:nvPr>
            <p:ph type="dt" sz="half" idx="10"/>
          </p:nvPr>
        </p:nvSpPr>
        <p:spPr/>
        <p:txBody>
          <a:bodyPr/>
          <a:lstStyle/>
          <a:p>
            <a:fld id="{075C2720-675C-46E4-B7BE-4093A7D4E3DF}" type="datetimeFigureOut">
              <a:rPr lang="lt-LT" smtClean="0"/>
              <a:t>2023-10-27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39E84AC-F629-4547-A0D2-C7348870055F}" type="slidenum">
              <a:rPr lang="lt-LT" smtClean="0"/>
              <a:t>‹#›</a:t>
            </a:fld>
            <a:endParaRPr lang="lt-LT"/>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4" name="Date Placeholder 3"/>
          <p:cNvSpPr>
            <a:spLocks noGrp="1"/>
          </p:cNvSpPr>
          <p:nvPr>
            <p:ph type="dt" sz="half" idx="10"/>
          </p:nvPr>
        </p:nvSpPr>
        <p:spPr/>
        <p:txBody>
          <a:bodyPr/>
          <a:lstStyle/>
          <a:p>
            <a:fld id="{075C2720-675C-46E4-B7BE-4093A7D4E3DF}" type="datetimeFigureOut">
              <a:rPr lang="lt-LT" smtClean="0"/>
              <a:t>2023-10-27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39E84AC-F629-4547-A0D2-C7348870055F}" type="slidenum">
              <a:rPr lang="lt-LT" smtClean="0"/>
              <a:t>‹#›</a:t>
            </a:fld>
            <a:endParaRPr lang="lt-LT"/>
          </a:p>
        </p:txBody>
      </p:sp>
      <p:sp>
        <p:nvSpPr>
          <p:cNvPr id="11" name="Title 10"/>
          <p:cNvSpPr>
            <a:spLocks noGrp="1"/>
          </p:cNvSpPr>
          <p:nvPr>
            <p:ph type="title"/>
          </p:nvPr>
        </p:nvSpPr>
        <p:spPr/>
        <p:txBody>
          <a:bodyPr/>
          <a:lstStyle/>
          <a:p>
            <a:r>
              <a:rPr lang="lt-LT"/>
              <a:t>Spustelėję redag. ruoš. pavad. stilių</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lt-LT"/>
              <a:t>Spustelėję redag. ruoš. pavad. stilių</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Spustelėję redag. ruoš. teksto stilių</a:t>
            </a:r>
          </a:p>
        </p:txBody>
      </p:sp>
      <p:sp>
        <p:nvSpPr>
          <p:cNvPr id="4" name="Date Placeholder 3"/>
          <p:cNvSpPr>
            <a:spLocks noGrp="1"/>
          </p:cNvSpPr>
          <p:nvPr>
            <p:ph type="dt" sz="half" idx="10"/>
          </p:nvPr>
        </p:nvSpPr>
        <p:spPr/>
        <p:txBody>
          <a:bodyPr/>
          <a:lstStyle/>
          <a:p>
            <a:fld id="{075C2720-675C-46E4-B7BE-4093A7D4E3DF}" type="datetimeFigureOut">
              <a:rPr lang="lt-LT" smtClean="0"/>
              <a:t>2023-10-27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139E84AC-F629-4547-A0D2-C7348870055F}" type="slidenum">
              <a:rPr lang="lt-LT" smtClean="0"/>
              <a:t>‹#›</a:t>
            </a:fld>
            <a:endParaRPr lang="lt-LT"/>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75C2720-675C-46E4-B7BE-4093A7D4E3DF}" type="datetimeFigureOut">
              <a:rPr lang="lt-LT" smtClean="0"/>
              <a:t>2023-10-27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139E84AC-F629-4547-A0D2-C7348870055F}" type="slidenum">
              <a:rPr lang="lt-LT" smtClean="0"/>
              <a:t>‹#›</a:t>
            </a:fld>
            <a:endParaRPr lang="lt-LT"/>
          </a:p>
        </p:txBody>
      </p:sp>
      <p:sp>
        <p:nvSpPr>
          <p:cNvPr id="12" name="Title 11"/>
          <p:cNvSpPr>
            <a:spLocks noGrp="1"/>
          </p:cNvSpPr>
          <p:nvPr>
            <p:ph type="title"/>
          </p:nvPr>
        </p:nvSpPr>
        <p:spPr/>
        <p:txBody>
          <a:bodyPr/>
          <a:lstStyle>
            <a:lvl1pPr>
              <a:defRPr>
                <a:solidFill>
                  <a:schemeClr val="tx2"/>
                </a:solidFill>
              </a:defRPr>
            </a:lvl1pPr>
          </a:lstStyle>
          <a:p>
            <a:r>
              <a:rPr lang="lt-LT"/>
              <a:t>Spustelėję redag. ruoš. pavad. stilių</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 ruoš. pavad. stilių</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Spustelėję redag. ruoš. teksto stilių</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7" name="Date Placeholder 6"/>
          <p:cNvSpPr>
            <a:spLocks noGrp="1"/>
          </p:cNvSpPr>
          <p:nvPr>
            <p:ph type="dt" sz="half" idx="10"/>
          </p:nvPr>
        </p:nvSpPr>
        <p:spPr/>
        <p:txBody>
          <a:bodyPr/>
          <a:lstStyle/>
          <a:p>
            <a:fld id="{075C2720-675C-46E4-B7BE-4093A7D4E3DF}" type="datetimeFigureOut">
              <a:rPr lang="lt-LT" smtClean="0"/>
              <a:t>2023-10-27</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139E84AC-F629-4547-A0D2-C7348870055F}" type="slidenum">
              <a:rPr lang="lt-LT" smtClean="0"/>
              <a:t>‹#›</a:t>
            </a:fld>
            <a:endParaRPr lang="lt-LT"/>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 ruoš. pavad. stilių</a:t>
            </a:r>
            <a:endParaRPr lang="en-US" dirty="0"/>
          </a:p>
        </p:txBody>
      </p:sp>
      <p:sp>
        <p:nvSpPr>
          <p:cNvPr id="3" name="Date Placeholder 2"/>
          <p:cNvSpPr>
            <a:spLocks noGrp="1"/>
          </p:cNvSpPr>
          <p:nvPr>
            <p:ph type="dt" sz="half" idx="10"/>
          </p:nvPr>
        </p:nvSpPr>
        <p:spPr/>
        <p:txBody>
          <a:bodyPr/>
          <a:lstStyle/>
          <a:p>
            <a:fld id="{075C2720-675C-46E4-B7BE-4093A7D4E3DF}" type="datetimeFigureOut">
              <a:rPr lang="lt-LT" smtClean="0"/>
              <a:t>2023-10-27</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139E84AC-F629-4547-A0D2-C7348870055F}" type="slidenum">
              <a:rPr lang="lt-LT" smtClean="0"/>
              <a:t>‹#›</a:t>
            </a:fld>
            <a:endParaRPr lang="lt-LT"/>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C2720-675C-46E4-B7BE-4093A7D4E3DF}" type="datetimeFigureOut">
              <a:rPr lang="lt-LT" smtClean="0"/>
              <a:t>2023-10-27</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139E84AC-F629-4547-A0D2-C7348870055F}" type="slidenum">
              <a:rPr lang="lt-LT" smtClean="0"/>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lt-LT"/>
              <a:t>Spustelėję redag. ruoš. pavad. stilių</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075C2720-675C-46E4-B7BE-4093A7D4E3DF}" type="datetimeFigureOut">
              <a:rPr lang="lt-LT" smtClean="0"/>
              <a:t>2023-10-27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139E84AC-F629-4547-A0D2-C7348870055F}" type="slidenum">
              <a:rPr lang="lt-LT" smtClean="0"/>
              <a:t>‹#›</a:t>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lt-LT"/>
              <a:t>Spustelėję redag. ruoš. pavad. stilių</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 norėdami įtraukti pav.</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Spustelėję redag. ruoš. teksto stilių</a:t>
            </a:r>
          </a:p>
        </p:txBody>
      </p:sp>
      <p:sp>
        <p:nvSpPr>
          <p:cNvPr id="5" name="Date Placeholder 4"/>
          <p:cNvSpPr>
            <a:spLocks noGrp="1"/>
          </p:cNvSpPr>
          <p:nvPr>
            <p:ph type="dt" sz="half" idx="10"/>
          </p:nvPr>
        </p:nvSpPr>
        <p:spPr/>
        <p:txBody>
          <a:bodyPr/>
          <a:lstStyle/>
          <a:p>
            <a:fld id="{075C2720-675C-46E4-B7BE-4093A7D4E3DF}" type="datetimeFigureOut">
              <a:rPr lang="lt-LT" smtClean="0"/>
              <a:t>2023-10-27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139E84AC-F629-4547-A0D2-C7348870055F}" type="slidenum">
              <a:rPr lang="lt-LT" smtClean="0"/>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lt-LT"/>
              <a:t>Spustelėję redag. ruoš. pavad. stilių</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lt-LT"/>
              <a:t>Spustelėję redag. ruoš. teksto stilių</a:t>
            </a:r>
          </a:p>
          <a:p>
            <a:pPr lvl="1"/>
            <a:r>
              <a:rPr lang="lt-LT"/>
              <a:t>Antras lygmuo</a:t>
            </a:r>
          </a:p>
          <a:p>
            <a:pPr lvl="2"/>
            <a:r>
              <a:rPr lang="lt-LT"/>
              <a:t>Trečias lygmuo</a:t>
            </a:r>
          </a:p>
          <a:p>
            <a:pPr lvl="3"/>
            <a:r>
              <a:rPr lang="lt-LT"/>
              <a:t>Ketvirtas lygmuo</a:t>
            </a:r>
          </a:p>
          <a:p>
            <a:pPr lvl="4"/>
            <a:r>
              <a:rPr lang="lt-LT"/>
              <a:t>Penktas lygmuo</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075C2720-675C-46E4-B7BE-4093A7D4E3DF}" type="datetimeFigureOut">
              <a:rPr lang="lt-LT" smtClean="0"/>
              <a:t>2023-10-27</a:t>
            </a:fld>
            <a:endParaRPr lang="lt-LT"/>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lt-LT"/>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139E84AC-F629-4547-A0D2-C7348870055F}" type="slidenum">
              <a:rPr lang="lt-LT" smtClean="0"/>
              <a:t>‹#›</a:t>
            </a:fld>
            <a:endParaRPr lang="lt-LT"/>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lstStyle/>
          <a:p>
            <a:r>
              <a:rPr lang="lt-LT" sz="4400" dirty="0"/>
              <a:t>Lithuanian </a:t>
            </a:r>
            <a:r>
              <a:rPr lang="lt-LT" sz="4400" dirty="0" err="1"/>
              <a:t>folk</a:t>
            </a:r>
            <a:r>
              <a:rPr lang="lt-LT" sz="4400" dirty="0"/>
              <a:t> </a:t>
            </a:r>
            <a:r>
              <a:rPr lang="lt-LT" sz="4400" dirty="0" err="1"/>
              <a:t>tale</a:t>
            </a:r>
            <a:endParaRPr lang="lt-LT" sz="4400" dirty="0"/>
          </a:p>
        </p:txBody>
      </p:sp>
      <p:sp>
        <p:nvSpPr>
          <p:cNvPr id="3" name="Antrinis pavadinimas 2"/>
          <p:cNvSpPr>
            <a:spLocks noGrp="1"/>
          </p:cNvSpPr>
          <p:nvPr>
            <p:ph type="subTitle" idx="1"/>
          </p:nvPr>
        </p:nvSpPr>
        <p:spPr/>
        <p:txBody>
          <a:bodyPr>
            <a:normAutofit/>
          </a:bodyPr>
          <a:lstStyle/>
          <a:p>
            <a:r>
              <a:rPr lang="lt-LT" sz="6000" dirty="0"/>
              <a:t>ASH TREE</a:t>
            </a:r>
          </a:p>
        </p:txBody>
      </p:sp>
    </p:spTree>
    <p:extLst>
      <p:ext uri="{BB962C8B-B14F-4D97-AF65-F5344CB8AC3E}">
        <p14:creationId xmlns:p14="http://schemas.microsoft.com/office/powerpoint/2010/main" val="192109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r>
              <a:rPr lang="en-GB" dirty="0"/>
              <a:t>Spring came, trees and shrubs dressed up with beautiful leaves, light flowers.</a:t>
            </a:r>
            <a:endParaRPr lang="lt-LT" dirty="0"/>
          </a:p>
        </p:txBody>
      </p:sp>
      <p:pic>
        <p:nvPicPr>
          <p:cNvPr id="1027" name="Picture 3" descr="C:\Users\Lenovo\Desktop\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1708" y="3170349"/>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Lenovo\Desktop\images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852" y="3068682"/>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Lenovo\Desktop\atsisiųsti (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422" y="3248105"/>
            <a:ext cx="2781300" cy="1647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0263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r>
              <a:rPr lang="en-GB" dirty="0"/>
              <a:t>Only the lice still stood bare as in the cold winter. God had taken away the light of his eyes, and the poor man had no idea that spring was already pleasing to everyone.</a:t>
            </a:r>
            <a:endParaRPr lang="lt-LT" dirty="0"/>
          </a:p>
        </p:txBody>
      </p:sp>
      <p:pic>
        <p:nvPicPr>
          <p:cNvPr id="2050" name="Picture 2" descr="C:\Users\Lenovo\Desktop\cro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7703" y="3789040"/>
            <a:ext cx="5328592"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8330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r>
              <a:rPr lang="en-GB" dirty="0"/>
              <a:t>When the birch had long since settled on its cut hearts, and the oak tree had shrivelled its leaves, the two of them asked why the </a:t>
            </a:r>
            <a:r>
              <a:rPr lang="lt-LT" dirty="0" err="1"/>
              <a:t>ash</a:t>
            </a:r>
            <a:r>
              <a:rPr lang="en-GB" dirty="0"/>
              <a:t> didn't care about the festive attire.</a:t>
            </a:r>
            <a:endParaRPr lang="lt-LT" dirty="0"/>
          </a:p>
        </p:txBody>
      </p:sp>
      <p:pic>
        <p:nvPicPr>
          <p:cNvPr id="3074" name="Picture 2" descr="C:\Users\Lenovo\Desktop\9366147.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789040"/>
            <a:ext cx="3175000" cy="23749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Lenovo\Desktop\atsisiųsti (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5976" y="3789040"/>
            <a:ext cx="3170614" cy="237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3936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688490" y="2196524"/>
            <a:ext cx="7745505" cy="4641378"/>
          </a:xfrm>
        </p:spPr>
        <p:txBody>
          <a:bodyPr/>
          <a:lstStyle/>
          <a:p>
            <a:r>
              <a:rPr lang="en-GB" dirty="0"/>
              <a:t>Ash was surprised:</a:t>
            </a:r>
            <a:br>
              <a:rPr lang="en-GB" dirty="0"/>
            </a:br>
            <a:r>
              <a:rPr lang="en-GB" dirty="0"/>
              <a:t>"Has spring already come?"</a:t>
            </a:r>
            <a:br>
              <a:rPr lang="en-GB" dirty="0"/>
            </a:br>
            <a:r>
              <a:rPr lang="en-GB" dirty="0"/>
              <a:t>"A long time ago," replied the other trees to him.</a:t>
            </a:r>
            <a:br>
              <a:rPr lang="en-GB" dirty="0"/>
            </a:br>
            <a:r>
              <a:rPr lang="en-GB" dirty="0"/>
              <a:t>Ash hastily danced the festive robe to sew, but during such a rush the leaves came out ugly, angular, deeply carved.</a:t>
            </a:r>
            <a:endParaRPr lang="lt-LT" dirty="0"/>
          </a:p>
        </p:txBody>
      </p:sp>
      <p:pic>
        <p:nvPicPr>
          <p:cNvPr id="4098" name="Picture 2" descr="C:\Users\Lenovo\Desktop\atsisiųsti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112" y="4365104"/>
            <a:ext cx="2410763" cy="23042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9215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a:xfrm>
            <a:off x="755576" y="2204864"/>
            <a:ext cx="5024881" cy="2952327"/>
          </a:xfrm>
        </p:spPr>
        <p:txBody>
          <a:bodyPr>
            <a:normAutofit fontScale="92500" lnSpcReduction="10000"/>
          </a:bodyPr>
          <a:lstStyle/>
          <a:p>
            <a:r>
              <a:rPr lang="en-GB" dirty="0"/>
              <a:t>In the fall, when already the north began to rot, the ashes ask the other trees:</a:t>
            </a:r>
            <a:br>
              <a:rPr lang="en-GB" dirty="0"/>
            </a:br>
            <a:r>
              <a:rPr lang="en-GB" dirty="0"/>
              <a:t>"How soon will autumn be?"</a:t>
            </a:r>
            <a:br>
              <a:rPr lang="en-GB" dirty="0"/>
            </a:br>
            <a:r>
              <a:rPr lang="en-GB" dirty="0"/>
              <a:t>"So it's autumn," the trees replied.</a:t>
            </a:r>
            <a:br>
              <a:rPr lang="en-GB" dirty="0"/>
            </a:br>
            <a:r>
              <a:rPr lang="en-GB" dirty="0"/>
              <a:t>Hearing this, and not wanting to be the last to be the last to be the apologists of others again, the ashes shook off all the leaves at once.</a:t>
            </a:r>
            <a:endParaRPr lang="lt-LT" dirty="0"/>
          </a:p>
        </p:txBody>
      </p:sp>
      <p:pic>
        <p:nvPicPr>
          <p:cNvPr id="5122" name="Picture 2" descr="C:\Users\Lenovo\Desktop\65-Raganos-uosis-scaled.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40152" y="2132856"/>
            <a:ext cx="2853176" cy="32649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871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urinio vietos rezervavimo ženklas 1"/>
          <p:cNvSpPr>
            <a:spLocks noGrp="1"/>
          </p:cNvSpPr>
          <p:nvPr>
            <p:ph idx="1"/>
          </p:nvPr>
        </p:nvSpPr>
        <p:spPr/>
        <p:txBody>
          <a:bodyPr/>
          <a:lstStyle/>
          <a:p>
            <a:r>
              <a:rPr lang="en-GB" dirty="0"/>
              <a:t>The other trees were still beautifully raw, and the ash blind man was already standing bare, and underneath his branches the north could sway and shove as much as he could fit.</a:t>
            </a:r>
            <a:endParaRPr lang="lt-LT" dirty="0"/>
          </a:p>
          <a:p>
            <a:endParaRPr lang="lt-LT" dirty="0"/>
          </a:p>
          <a:p>
            <a:endParaRPr lang="lt-LT" dirty="0"/>
          </a:p>
        </p:txBody>
      </p:sp>
      <p:pic>
        <p:nvPicPr>
          <p:cNvPr id="6146" name="Picture 2" descr="C:\Users\Lenovo\Desktop\DSC_0213-150x1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3573016"/>
            <a:ext cx="2943944" cy="2943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75728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ietas viršelis">
  <a:themeElements>
    <a:clrScheme name="Kietas viršelis">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Kietas viršelis">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ietas viršelis">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as" ma:contentTypeID="0x010100E35EC851E142A045A37469A85F7B2566" ma:contentTypeVersion="17" ma:contentTypeDescription="Kurkite naują dokumentą." ma:contentTypeScope="" ma:versionID="05915f1ac50756f91d48f01b2fc8ae12">
  <xsd:schema xmlns:xsd="http://www.w3.org/2001/XMLSchema" xmlns:xs="http://www.w3.org/2001/XMLSchema" xmlns:p="http://schemas.microsoft.com/office/2006/metadata/properties" xmlns:ns2="9bc1ab97-6677-4452-aa30-d6caa465d47c" xmlns:ns3="75b93d49-a29a-4f43-85d3-50a33f9640b9" targetNamespace="http://schemas.microsoft.com/office/2006/metadata/properties" ma:root="true" ma:fieldsID="21a65fe46281bdf5cbff171c9c1abaa5" ns2:_="" ns3:_="">
    <xsd:import namespace="9bc1ab97-6677-4452-aa30-d6caa465d47c"/>
    <xsd:import namespace="75b93d49-a29a-4f43-85d3-50a33f9640b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c1ab97-6677-4452-aa30-d6caa465d4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Location" ma:index="14"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Vaizdų žymės" ma:readOnly="false" ma:fieldId="{5cf76f15-5ced-4ddc-b409-7134ff3c332f}" ma:taxonomyMulti="true" ma:sspId="10cad69d-0dcc-4fe0-9374-b0335a022306"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b93d49-a29a-4f43-85d3-50a33f9640b9" elementFormDefault="qualified">
    <xsd:import namespace="http://schemas.microsoft.com/office/2006/documentManagement/types"/>
    <xsd:import namespace="http://schemas.microsoft.com/office/infopath/2007/PartnerControls"/>
    <xsd:element name="SharedWithUsers" ma:index="15"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Bendrinta su išsamia informacija" ma:internalName="SharedWithDetails" ma:readOnly="true">
      <xsd:simpleType>
        <xsd:restriction base="dms:Note">
          <xsd:maxLength value="255"/>
        </xsd:restriction>
      </xsd:simpleType>
    </xsd:element>
    <xsd:element name="TaxCatchAll" ma:index="22" nillable="true" ma:displayName="Taxonomy Catch All Column" ma:hidden="true" ma:list="{544ef931-92e7-4ad8-b638-481a5e6b7bca}" ma:internalName="TaxCatchAll" ma:showField="CatchAllData" ma:web="75b93d49-a29a-4f43-85d3-50a33f9640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bc1ab97-6677-4452-aa30-d6caa465d47c">
      <Terms xmlns="http://schemas.microsoft.com/office/infopath/2007/PartnerControls"/>
    </lcf76f155ced4ddcb4097134ff3c332f>
    <TaxCatchAll xmlns="75b93d49-a29a-4f43-85d3-50a33f9640b9" xsi:nil="true"/>
  </documentManagement>
</p:properties>
</file>

<file path=customXml/itemProps1.xml><?xml version="1.0" encoding="utf-8"?>
<ds:datastoreItem xmlns:ds="http://schemas.openxmlformats.org/officeDocument/2006/customXml" ds:itemID="{40EA4641-600D-473E-8D59-6E2EE754AE08}">
  <ds:schemaRefs>
    <ds:schemaRef ds:uri="http://schemas.microsoft.com/sharepoint/v3/contenttype/forms"/>
  </ds:schemaRefs>
</ds:datastoreItem>
</file>

<file path=customXml/itemProps2.xml><?xml version="1.0" encoding="utf-8"?>
<ds:datastoreItem xmlns:ds="http://schemas.openxmlformats.org/officeDocument/2006/customXml" ds:itemID="{A5617BE5-3D2F-4159-BAB0-1ED22E3971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c1ab97-6677-4452-aa30-d6caa465d47c"/>
    <ds:schemaRef ds:uri="75b93d49-a29a-4f43-85d3-50a33f9640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0F22F2-BE47-47E0-A109-6A3A1C6143AB}">
  <ds:schemaRefs>
    <ds:schemaRef ds:uri="http://schemas.microsoft.com/office/2006/metadata/properties"/>
    <ds:schemaRef ds:uri="http://schemas.microsoft.com/office/infopath/2007/PartnerControls"/>
    <ds:schemaRef ds:uri="9bc1ab97-6677-4452-aa30-d6caa465d47c"/>
    <ds:schemaRef ds:uri="75b93d49-a29a-4f43-85d3-50a33f9640b9"/>
  </ds:schemaRefs>
</ds:datastoreItem>
</file>

<file path=docProps/app.xml><?xml version="1.0" encoding="utf-8"?>
<Properties xmlns="http://schemas.openxmlformats.org/officeDocument/2006/extended-properties" xmlns:vt="http://schemas.openxmlformats.org/officeDocument/2006/docPropsVTypes">
  <Template>Hardcover</Template>
  <TotalTime>38</TotalTime>
  <Words>249</Words>
  <Application>Microsoft Office PowerPoint</Application>
  <PresentationFormat>Demonstracija ekrane (4:3)</PresentationFormat>
  <Paragraphs>8</Paragraphs>
  <Slides>7</Slides>
  <Notes>0</Notes>
  <HiddenSlides>0</HiddenSlides>
  <MMClips>0</MMClips>
  <ScaleCrop>false</ScaleCrop>
  <HeadingPairs>
    <vt:vector size="6" baseType="variant">
      <vt:variant>
        <vt:lpstr>Naudojami šriftai</vt:lpstr>
      </vt:variant>
      <vt:variant>
        <vt:i4>2</vt:i4>
      </vt:variant>
      <vt:variant>
        <vt:lpstr>Tema</vt:lpstr>
      </vt:variant>
      <vt:variant>
        <vt:i4>1</vt:i4>
      </vt:variant>
      <vt:variant>
        <vt:lpstr>Skaidrių pavadinimai</vt:lpstr>
      </vt:variant>
      <vt:variant>
        <vt:i4>7</vt:i4>
      </vt:variant>
    </vt:vector>
  </HeadingPairs>
  <TitlesOfParts>
    <vt:vector size="10" baseType="lpstr">
      <vt:lpstr>Book Antiqua</vt:lpstr>
      <vt:lpstr>Wingdings</vt:lpstr>
      <vt:lpstr>Kietas viršelis</vt:lpstr>
      <vt:lpstr>Lithuanian folk tale</vt:lpstr>
      <vt:lpstr>„PowerPoint“ pateiktis</vt:lpstr>
      <vt:lpstr>„PowerPoint“ pateiktis</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Lietuvių liaudies pasaka</dc:title>
  <dc:creator>Lenovo</dc:creator>
  <cp:lastModifiedBy>vilma vaskeviciene</cp:lastModifiedBy>
  <cp:revision>12</cp:revision>
  <dcterms:created xsi:type="dcterms:W3CDTF">2023-04-15T11:45:33Z</dcterms:created>
  <dcterms:modified xsi:type="dcterms:W3CDTF">2023-10-27T06:32:24Z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0x010100E35EC851E142A045A37469A85F7B2566</vt:lpwstr>
  </property>
</Properties>
</file>