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9" r:id="rId6"/>
    <p:sldId id="258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1E79B-8B8D-4217-94E8-7B5ACD18EF3D}" v="28" dt="2023-01-05T15:24:39.373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9578" autoAdjust="0"/>
  </p:normalViewPr>
  <p:slideViewPr>
    <p:cSldViewPr snapToGrid="0">
      <p:cViewPr varScale="1">
        <p:scale>
          <a:sx n="80" d="100"/>
          <a:sy n="80" d="100"/>
        </p:scale>
        <p:origin x="4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EB9AB1A-C5EF-4746-A0E6-35E4EF5F3288}" type="datetime1">
              <a:rPr lang="lt-LT" smtClean="0"/>
              <a:t>2023-01-05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lt-LT" smtClean="0"/>
              <a:pPr algn="r"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A1E810CA-BB6B-46D8-B04B-6F278D275E98}" type="datetime1">
              <a:rPr lang="lt-LT" smtClean="0"/>
              <a:pPr/>
              <a:t>2023-01-05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072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473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1868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1117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4217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7105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038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35678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5606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4265610" y="1168400"/>
            <a:ext cx="7126289" cy="24130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7126289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lt-LT"/>
              <a:t>Spustelėkite norėdami redaguoti šablono paantraštės stilių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84" name="83 grupė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97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grpSp>
        <p:nvGrpSpPr>
          <p:cNvPr id="98" name="97 grupė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0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11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grpSp>
        <p:nvGrpSpPr>
          <p:cNvPr id="112" name="111 grupė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25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126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ED94CD-01DC-42FA-9391-2984180A99F5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4159568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4159568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0CF64769-5FB6-45EA-ACC7-9DF93480423B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153009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grpSp>
        <p:nvGrpSpPr>
          <p:cNvPr id="8" name="7 grupė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42 laisva forma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" name="43 laisva forma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grpSp>
          <p:nvGrpSpPr>
            <p:cNvPr id="11" name="10 grupė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41 laisva forma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21" name="44 laisva forma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</p:grpSp>
        <p:sp>
          <p:nvSpPr>
            <p:cNvPr id="12" name="45 laisva forma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46 laisva forma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47 laisva forma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48 laisva forma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49 laisva forma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50 laisva forma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51 laisva forma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2 laisva forma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" name="2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492890" y="3555521"/>
            <a:ext cx="4153009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06B9F0-2FE8-4ACD-9803-7DA8CE4C3FD3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F43CBC-CBFE-43B4-B771-012F5266A16D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3E796E-E719-41E2-90E9-BF73EFBFF690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8A347C-52DF-4E77-8F2E-76AEA2984EE2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265613" y="1612900"/>
            <a:ext cx="6858002" cy="20447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177F2C-0B85-4F4A-BF23-96A45EA040AF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EC2E9C-C9AD-46AA-BA1D-3CEDAA29D8B3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D5FA80-0E00-47F8-A103-8133CDD762B7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B44B7D-4303-4827-B808-3CCCB034B0B0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9" name="8 grupė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6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39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grpSp>
        <p:nvGrpSpPr>
          <p:cNvPr id="22" name="21 grupė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7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40" name="3 teksto vietos rezervavimo ženklas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BDAE6C-3A55-43AE-97DA-5390662FC7AB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52" name="51 grupė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9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81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grpSp>
        <p:nvGrpSpPr>
          <p:cNvPr id="84" name="83 grupė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8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82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grpSp>
        <p:nvGrpSpPr>
          <p:cNvPr id="97" name="96 grupė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9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80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83" name="3 teksto vietos rezervavimo ženklas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BDC52E-5CB4-41BD-A348-74B9354A7C63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D2F5F9F9-2C1D-4E2D-9128-93A86006EDA5}" type="datetime1">
              <a:rPr lang="lt-LT" smtClean="0"/>
              <a:pPr/>
              <a:t>2023-01-05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6000" dirty="0"/>
              <a:t>Interesting facts about tree seeds</a:t>
            </a:r>
            <a:endParaRPr lang="lt-LT" sz="60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A3A5744-21D0-4B17-27EA-CF9D167F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COCONUT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73CE5F5-1EEC-1B50-5C3A-BDCA1ECEC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>
            <a:normAutofit/>
          </a:bodyPr>
          <a:lstStyle/>
          <a:p>
            <a:r>
              <a:rPr lang="en-GB" sz="2200" b="0" i="0" u="none" strike="noStrike" dirty="0">
                <a:effectLst/>
              </a:rPr>
              <a:t>Coconut palms like to grow on the coast, and each year they often end up as seeds in the sea. Coconuts can withstand even a long journey through seawater; the shell provides good protection. And then, sooner or later, they are washed ashore. Then they germinate in a new place and start bearing fruit, forming palm groves.</a:t>
            </a:r>
            <a:endParaRPr lang="en-GB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0E897F-79C6-09FF-627B-A9A5FDA06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748"/>
          <a:stretch/>
        </p:blipFill>
        <p:spPr bwMode="auto">
          <a:xfrm>
            <a:off x="6172200" y="1825625"/>
            <a:ext cx="4951414" cy="418795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7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24085F9-47EC-F13C-C115-8D91069C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anchor="b">
            <a:normAutofit/>
          </a:bodyPr>
          <a:lstStyle/>
          <a:p>
            <a:r>
              <a:rPr lang="en-GB" dirty="0"/>
              <a:t>SWEET CAROB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AD5DA7-DC8E-6CDB-D72C-B071C20B7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r="-1" b="-1"/>
          <a:stretch/>
        </p:blipFill>
        <p:spPr bwMode="auto">
          <a:xfrm>
            <a:off x="1065212" y="1825625"/>
            <a:ext cx="4954588" cy="418795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FB35F6C-43F7-39A8-4863-A3B40749A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en-GB"/>
              <a:t>Each carob seed weighs the same - 0.2 g., which is why dried seeds have been used in the past to weigh gold and precious stones.</a:t>
            </a:r>
          </a:p>
          <a:p>
            <a:pPr fontAlgn="base">
              <a:lnSpc>
                <a:spcPct val="90000"/>
              </a:lnSpc>
            </a:pPr>
            <a:r>
              <a:rPr lang="en-GB"/>
              <a:t> The word 'carat' is derived from the name carob.</a:t>
            </a:r>
          </a:p>
          <a:p>
            <a:pPr fontAlgn="base">
              <a:lnSpc>
                <a:spcPct val="90000"/>
              </a:lnSpc>
            </a:pPr>
            <a:r>
              <a:rPr lang="en-GB"/>
              <a:t>The Bible mentions that John the Baptist fed on the seeds of this plant in the desert.</a:t>
            </a:r>
          </a:p>
        </p:txBody>
      </p:sp>
    </p:spTree>
    <p:extLst>
      <p:ext uri="{BB962C8B-B14F-4D97-AF65-F5344CB8AC3E}">
        <p14:creationId xmlns:p14="http://schemas.microsoft.com/office/powerpoint/2010/main" val="242815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5453373-E2BD-9FC9-D195-06BFCA897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1650" y="5581649"/>
            <a:ext cx="7618414" cy="489077"/>
          </a:xfrm>
        </p:spPr>
        <p:txBody>
          <a:bodyPr/>
          <a:lstStyle/>
          <a:p>
            <a:r>
              <a:rPr lang="lt-LT" dirty="0" err="1"/>
              <a:t>By</a:t>
            </a:r>
            <a:r>
              <a:rPr lang="lt-LT" dirty="0"/>
              <a:t> </a:t>
            </a:r>
            <a:r>
              <a:rPr lang="lt-LT" dirty="0" err="1"/>
              <a:t>Kaja</a:t>
            </a:r>
            <a:r>
              <a:rPr lang="lt-LT" dirty="0"/>
              <a:t> </a:t>
            </a:r>
            <a:r>
              <a:rPr lang="lt-LT" dirty="0" err="1"/>
              <a:t>Cvikaitė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Barbora </a:t>
            </a:r>
            <a:r>
              <a:rPr lang="lt-LT" dirty="0" err="1"/>
              <a:t>Sluckutė</a:t>
            </a:r>
            <a:r>
              <a:rPr lang="lt-L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6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lt-LT" dirty="0" err="1"/>
              <a:t>Maple</a:t>
            </a:r>
            <a:r>
              <a:rPr lang="lt-LT" dirty="0"/>
              <a:t> </a:t>
            </a:r>
            <a:r>
              <a:rPr lang="lt-LT" dirty="0" err="1"/>
              <a:t>seeds</a:t>
            </a:r>
            <a:endParaRPr lang="lt-LT" dirty="0"/>
          </a:p>
        </p:txBody>
      </p:sp>
      <p:sp>
        <p:nvSpPr>
          <p:cNvPr id="14" name="13 turinio vietos rezervavimo ženklas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en-GB" sz="2000" dirty="0"/>
              <a:t>Maple fruits are known as 'winged'.</a:t>
            </a:r>
          </a:p>
          <a:p>
            <a:pPr rtl="0">
              <a:lnSpc>
                <a:spcPct val="90000"/>
              </a:lnSpc>
            </a:pPr>
            <a:r>
              <a:rPr lang="en-GB" sz="2000" dirty="0"/>
              <a:t>Maple fruits ripen and fall between September and October. </a:t>
            </a:r>
          </a:p>
          <a:p>
            <a:pPr rtl="0">
              <a:lnSpc>
                <a:spcPct val="90000"/>
              </a:lnSpc>
            </a:pPr>
            <a:r>
              <a:rPr lang="en-GB" sz="2000" dirty="0"/>
              <a:t>Their fragile husk allows the seeds to be shelled.</a:t>
            </a:r>
          </a:p>
          <a:p>
            <a:pPr rtl="0">
              <a:lnSpc>
                <a:spcPct val="90000"/>
              </a:lnSpc>
            </a:pPr>
            <a:r>
              <a:rPr lang="en-GB" sz="2000" dirty="0"/>
              <a:t>The wings they have help the fruit to spread on the ground with the help of the wind.</a:t>
            </a:r>
          </a:p>
          <a:p>
            <a:pPr rtl="0">
              <a:lnSpc>
                <a:spcPct val="90000"/>
              </a:lnSpc>
            </a:pPr>
            <a:r>
              <a:rPr lang="en-GB" sz="2000" dirty="0"/>
              <a:t>Maple seeds are borne by crossbills. </a:t>
            </a:r>
            <a:endParaRPr lang="lt-LT" sz="2000" dirty="0"/>
          </a:p>
        </p:txBody>
      </p:sp>
      <p:pic>
        <p:nvPicPr>
          <p:cNvPr id="3" name="Paveikslėlis 2" descr="Paveikslėlis, kuriame yra paukštis, sėdėjimas, tupintis, giesmininkas&#10;&#10;Automatiškai sugeneruotas aprašymas">
            <a:extLst>
              <a:ext uri="{FF2B5EF4-FFF2-40B4-BE49-F238E27FC236}">
                <a16:creationId xmlns:a16="http://schemas.microsoft.com/office/drawing/2014/main" id="{B10ECB87-F270-DCDD-8E6C-A0CA0C4F5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0344"/>
            <a:ext cx="4951414" cy="3258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5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lt-LT" dirty="0" err="1"/>
              <a:t>Maple</a:t>
            </a:r>
            <a:r>
              <a:rPr lang="lt-LT" dirty="0"/>
              <a:t> </a:t>
            </a:r>
            <a:r>
              <a:rPr lang="lt-LT" dirty="0" err="1"/>
              <a:t>seeds</a:t>
            </a:r>
            <a:endParaRPr lang="lt-LT"/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32CE38DC-E4C7-67D2-4A92-83E7D5DE94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r="21322" b="-1"/>
          <a:stretch/>
        </p:blipFill>
        <p:spPr>
          <a:xfrm>
            <a:off x="1065212" y="1825625"/>
            <a:ext cx="4954588" cy="4187952"/>
          </a:xfrm>
          <a:noFill/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E8C2621-0208-D181-ADD6-9CC41E9069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/>
          <a:stretch/>
        </p:blipFill>
        <p:spPr>
          <a:xfrm>
            <a:off x="6172200" y="1825625"/>
            <a:ext cx="4951414" cy="4187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dirty="0" err="1"/>
              <a:t>Spruce</a:t>
            </a:r>
            <a:r>
              <a:rPr lang="lt-LT" dirty="0"/>
              <a:t> </a:t>
            </a:r>
            <a:r>
              <a:rPr lang="lt-LT" dirty="0" err="1"/>
              <a:t>seeds</a:t>
            </a:r>
            <a:endParaRPr lang="lt-LT" dirty="0"/>
          </a:p>
        </p:txBody>
      </p:sp>
      <p:sp>
        <p:nvSpPr>
          <p:cNvPr id="14" name="13 turinio vietos rezervavimo ženklas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rtl="0"/>
            <a:r>
              <a:rPr lang="lt-LT" dirty="0" err="1"/>
              <a:t>Spruce</a:t>
            </a:r>
            <a:r>
              <a:rPr lang="lt-LT" dirty="0"/>
              <a:t> </a:t>
            </a:r>
            <a:r>
              <a:rPr lang="en-GB" dirty="0"/>
              <a:t>seeds are 3-4 mm long and ripen in November-December when the sun is shining.</a:t>
            </a:r>
          </a:p>
          <a:p>
            <a:pPr algn="just" rtl="0"/>
            <a:r>
              <a:rPr lang="en-GB" dirty="0"/>
              <a:t>In autumn, one other seed starts to crumble, but most of the seeds fall out in the second half of winter and spring.</a:t>
            </a:r>
          </a:p>
          <a:p>
            <a:pPr algn="just" rtl="0"/>
            <a:r>
              <a:rPr lang="en-GB" dirty="0"/>
              <a:t>The colour is brown or dark brown with a wing three times as long as the seed.</a:t>
            </a:r>
          </a:p>
          <a:p>
            <a:pPr algn="just" rtl="0"/>
            <a:r>
              <a:rPr lang="en-GB" dirty="0"/>
              <a:t>Naturally occurring spruce trees are genetically unaltered by man and their seeds are highly prized.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41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lt-LT" dirty="0" err="1"/>
              <a:t>Spruce</a:t>
            </a:r>
            <a:r>
              <a:rPr lang="lt-LT" dirty="0"/>
              <a:t> </a:t>
            </a:r>
            <a:r>
              <a:rPr lang="lt-LT" dirty="0" err="1"/>
              <a:t>seeds</a:t>
            </a:r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103F3F5-CCA7-D168-DFA3-804CD5FE7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r="5946" b="1"/>
          <a:stretch/>
        </p:blipFill>
        <p:spPr>
          <a:xfrm>
            <a:off x="1065212" y="1825625"/>
            <a:ext cx="4954588" cy="4187952"/>
          </a:xfrm>
          <a:prstGeom prst="rect">
            <a:avLst/>
          </a:prstGeom>
          <a:noFill/>
        </p:spPr>
      </p:pic>
      <p:pic>
        <p:nvPicPr>
          <p:cNvPr id="3" name="Turinio vietos rezervavimo ženklas 2">
            <a:extLst>
              <a:ext uri="{FF2B5EF4-FFF2-40B4-BE49-F238E27FC236}">
                <a16:creationId xmlns:a16="http://schemas.microsoft.com/office/drawing/2014/main" id="{6F769616-4538-59EB-F10C-BB26557EED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r="29770"/>
          <a:stretch/>
        </p:blipFill>
        <p:spPr>
          <a:xfrm>
            <a:off x="6172200" y="1825625"/>
            <a:ext cx="4951414" cy="4187952"/>
          </a:xfrm>
          <a:noFill/>
        </p:spPr>
      </p:pic>
    </p:spTree>
    <p:extLst>
      <p:ext uri="{BB962C8B-B14F-4D97-AF65-F5344CB8AC3E}">
        <p14:creationId xmlns:p14="http://schemas.microsoft.com/office/powerpoint/2010/main" val="23836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>
          <a:xfrm>
            <a:off x="4541838" y="349250"/>
            <a:ext cx="6858002" cy="2044700"/>
          </a:xfrm>
        </p:spPr>
        <p:txBody>
          <a:bodyPr rtlCol="0" anchor="b">
            <a:normAutofit/>
          </a:bodyPr>
          <a:lstStyle/>
          <a:p>
            <a:pPr rtl="0"/>
            <a:r>
              <a:rPr lang="lt-LT" dirty="0" err="1"/>
              <a:t>Chestnut</a:t>
            </a:r>
            <a:r>
              <a:rPr lang="lt-LT" dirty="0"/>
              <a:t> </a:t>
            </a:r>
            <a:r>
              <a:rPr lang="lt-LT" dirty="0" err="1"/>
              <a:t>seeds</a:t>
            </a:r>
            <a:endParaRPr lang="lt-LT" dirty="0"/>
          </a:p>
        </p:txBody>
      </p:sp>
      <p:sp>
        <p:nvSpPr>
          <p:cNvPr id="14" name="13 turinio vietos rezervavimo ženklas"/>
          <p:cNvSpPr>
            <a:spLocks noGrp="1"/>
          </p:cNvSpPr>
          <p:nvPr>
            <p:ph type="body" idx="1"/>
          </p:nvPr>
        </p:nvSpPr>
        <p:spPr>
          <a:xfrm>
            <a:off x="4541840" y="2393949"/>
            <a:ext cx="6858000" cy="3178175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endParaRPr lang="lt-LT" sz="2000" dirty="0"/>
          </a:p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The chestnut tree bears 1 to 5 fruits on the stalk in autumn. </a:t>
            </a:r>
          </a:p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The fruit usually has one, and less often two or three, large brown seeds inside.</a:t>
            </a:r>
          </a:p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Unprocessed chestnut seeds are poisonous, while processed seeds are used in soap and cosmetics and are eaten by deer.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8384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lt-LT" dirty="0" err="1"/>
              <a:t>Chestnut</a:t>
            </a:r>
            <a:r>
              <a:rPr lang="lt-LT" dirty="0"/>
              <a:t> </a:t>
            </a:r>
            <a:r>
              <a:rPr lang="lt-LT" dirty="0" err="1"/>
              <a:t>seeds</a:t>
            </a:r>
            <a:endParaRPr lang="lt-LT" dirty="0"/>
          </a:p>
        </p:txBody>
      </p:sp>
      <p:pic>
        <p:nvPicPr>
          <p:cNvPr id="3" name="Turinio vietos rezervavimo ženklas 2">
            <a:extLst>
              <a:ext uri="{FF2B5EF4-FFF2-40B4-BE49-F238E27FC236}">
                <a16:creationId xmlns:a16="http://schemas.microsoft.com/office/drawing/2014/main" id="{A7A388A3-84CC-6166-59CE-CE2D59731F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r="12458"/>
          <a:stretch/>
        </p:blipFill>
        <p:spPr>
          <a:xfrm>
            <a:off x="1065212" y="1825625"/>
            <a:ext cx="4954588" cy="4187952"/>
          </a:xfrm>
          <a:noFill/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EACC75A-4300-66EB-440C-0EDE6820C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r="12616" b="-1"/>
          <a:stretch/>
        </p:blipFill>
        <p:spPr>
          <a:xfrm>
            <a:off x="6172200" y="1825625"/>
            <a:ext cx="4951414" cy="4187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6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dirty="0" err="1"/>
              <a:t>Seeds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oak</a:t>
            </a:r>
            <a:endParaRPr lang="lt-LT" dirty="0"/>
          </a:p>
        </p:txBody>
      </p:sp>
      <p:sp>
        <p:nvSpPr>
          <p:cNvPr id="14" name="13 turinio vietos rezervavimo ženklas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rtl="0"/>
            <a:r>
              <a:rPr lang="en-GB" dirty="0"/>
              <a:t>The fruit of the oak is a beech-shaped, egg-shaped, one-seeded acorn.</a:t>
            </a:r>
          </a:p>
          <a:p>
            <a:pPr algn="just" rtl="0"/>
            <a:r>
              <a:rPr lang="en-GB" dirty="0"/>
              <a:t>They ripen and fall between September and October. </a:t>
            </a:r>
          </a:p>
          <a:p>
            <a:pPr algn="just" rtl="0"/>
            <a:r>
              <a:rPr lang="en-GB" dirty="0"/>
              <a:t>Oak trees growing in the open produce seeds between 20 and 25 years old.</a:t>
            </a:r>
          </a:p>
          <a:p>
            <a:pPr algn="just" rtl="0"/>
            <a:r>
              <a:rPr lang="en-GB" dirty="0"/>
              <a:t>The acorns are used to make flour, which can be used to bake bread, and also to make acorn coffee.</a:t>
            </a:r>
          </a:p>
          <a:p>
            <a:pPr algn="just" rtl="0"/>
            <a:r>
              <a:rPr lang="en-GB" dirty="0"/>
              <a:t>They are as nutritious as vegetables.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72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lt-LT" dirty="0" err="1"/>
              <a:t>Oak</a:t>
            </a:r>
            <a:r>
              <a:rPr lang="lt-LT" dirty="0"/>
              <a:t> </a:t>
            </a:r>
            <a:r>
              <a:rPr lang="lt-LT" dirty="0" err="1"/>
              <a:t>seeds</a:t>
            </a:r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7B6EB6B-2E3E-1DF9-AACC-46CDA921B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r="14107" b="-1"/>
          <a:stretch/>
        </p:blipFill>
        <p:spPr>
          <a:xfrm>
            <a:off x="1065212" y="1825625"/>
            <a:ext cx="4954588" cy="4187952"/>
          </a:xfrm>
          <a:prstGeom prst="rect">
            <a:avLst/>
          </a:prstGeom>
          <a:noFill/>
        </p:spPr>
      </p:pic>
      <p:pic>
        <p:nvPicPr>
          <p:cNvPr id="3" name="Turinio vietos rezervavimo ženklas 2">
            <a:extLst>
              <a:ext uri="{FF2B5EF4-FFF2-40B4-BE49-F238E27FC236}">
                <a16:creationId xmlns:a16="http://schemas.microsoft.com/office/drawing/2014/main" id="{8FF544AE-FF7C-7389-48CE-4509377F6A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r="12639" b="-1"/>
          <a:stretch/>
        </p:blipFill>
        <p:spPr>
          <a:xfrm>
            <a:off x="6172200" y="1825625"/>
            <a:ext cx="4951414" cy="4187952"/>
          </a:xfrm>
          <a:noFill/>
        </p:spPr>
      </p:pic>
    </p:spTree>
    <p:extLst>
      <p:ext uri="{BB962C8B-B14F-4D97-AF65-F5344CB8AC3E}">
        <p14:creationId xmlns:p14="http://schemas.microsoft.com/office/powerpoint/2010/main" val="28882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Gamtos iliustracija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5_TF03431377" id="{0C2853EC-1ECD-4152-A428-C61102A371B0}" vid="{6F6216AD-9016-493B-9106-344882587320}"/>
    </a:ext>
  </a:extLst>
</a:theme>
</file>

<file path=ppt/theme/theme2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c1ab97-6677-4452-aa30-d6caa465d47c">
      <Terms xmlns="http://schemas.microsoft.com/office/infopath/2007/PartnerControls"/>
    </lcf76f155ced4ddcb4097134ff3c332f>
    <TaxCatchAll xmlns="75b93d49-a29a-4f43-85d3-50a33f9640b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E35EC851E142A045A37469A85F7B2566" ma:contentTypeVersion="17" ma:contentTypeDescription="Kurkite naują dokumentą." ma:contentTypeScope="" ma:versionID="05915f1ac50756f91d48f01b2fc8ae12">
  <xsd:schema xmlns:xsd="http://www.w3.org/2001/XMLSchema" xmlns:xs="http://www.w3.org/2001/XMLSchema" xmlns:p="http://schemas.microsoft.com/office/2006/metadata/properties" xmlns:ns2="9bc1ab97-6677-4452-aa30-d6caa465d47c" xmlns:ns3="75b93d49-a29a-4f43-85d3-50a33f9640b9" targetNamespace="http://schemas.microsoft.com/office/2006/metadata/properties" ma:root="true" ma:fieldsID="21a65fe46281bdf5cbff171c9c1abaa5" ns2:_="" ns3:_="">
    <xsd:import namespace="9bc1ab97-6677-4452-aa30-d6caa465d47c"/>
    <xsd:import namespace="75b93d49-a29a-4f43-85d3-50a33f9640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1ab97-6677-4452-aa30-d6caa465d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10cad69d-0dcc-4fe0-9374-b0335a022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93d49-a29a-4f43-85d3-50a33f9640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4ef931-92e7-4ad8-b638-481a5e6b7bca}" ma:internalName="TaxCatchAll" ma:showField="CatchAllData" ma:web="75b93d49-a29a-4f43-85d3-50a33f9640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8CA50E-4988-47CE-8580-ECCCE3D37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DFECD-7205-4BD5-BB41-1042C3F169E1}">
  <ds:schemaRefs>
    <ds:schemaRef ds:uri="http://schemas.microsoft.com/office/infopath/2007/PartnerControls"/>
    <ds:schemaRef ds:uri="http://purl.org/dc/dcmitype/"/>
    <ds:schemaRef ds:uri="9bc1ab97-6677-4452-aa30-d6caa465d47c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5b93d49-a29a-4f43-85d3-50a33f9640b9"/>
  </ds:schemaRefs>
</ds:datastoreItem>
</file>

<file path=customXml/itemProps3.xml><?xml version="1.0" encoding="utf-8"?>
<ds:datastoreItem xmlns:ds="http://schemas.openxmlformats.org/officeDocument/2006/customXml" ds:itemID="{3800C2F5-4D04-4CDC-A47D-8C2918C9F47A}">
  <ds:schemaRefs>
    <ds:schemaRef ds:uri="75b93d49-a29a-4f43-85d3-50a33f9640b9"/>
    <ds:schemaRef ds:uri="9bc1ab97-6677-4452-aa30-d6caa465d4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Vaivorykštės pateiktis</Template>
  <TotalTime>104</TotalTime>
  <Words>414</Words>
  <Application>Microsoft Office PowerPoint</Application>
  <PresentationFormat>Plačiaekranė</PresentationFormat>
  <Paragraphs>43</Paragraphs>
  <Slides>12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Gamtos iliustracija 16 x 9</vt:lpstr>
      <vt:lpstr>Interesting facts about tree seeds</vt:lpstr>
      <vt:lpstr>Maple seeds</vt:lpstr>
      <vt:lpstr>Maple seeds</vt:lpstr>
      <vt:lpstr>Spruce seeds</vt:lpstr>
      <vt:lpstr>Spruce seeds</vt:lpstr>
      <vt:lpstr>Chestnut seeds</vt:lpstr>
      <vt:lpstr>Chestnut seeds</vt:lpstr>
      <vt:lpstr>Seeds of oak</vt:lpstr>
      <vt:lpstr>Oak seeds</vt:lpstr>
      <vt:lpstr>COCONUT</vt:lpstr>
      <vt:lpstr>SWEET CAROB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Medžių sėklos</dc:title>
  <dc:creator>UAB Bigso</dc:creator>
  <cp:lastModifiedBy>Vilma Vaškevičienė</cp:lastModifiedBy>
  <cp:revision>9</cp:revision>
  <dcterms:created xsi:type="dcterms:W3CDTF">2022-11-09T16:29:32Z</dcterms:created>
  <dcterms:modified xsi:type="dcterms:W3CDTF">2023-01-05T15:24:39Z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0x010100E35EC851E142A045A37469A85F7B2566</vt:lpwstr>
  </property>
  <property fmtid="{D5CDD505-2E9C-101B-9397-08002B2CF9AE}" pid="3" name="MediaServiceImageTags">
    <vt:lpwstr/>
  </property>
</Properties>
</file>