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5B043367-7340-403A-960B-19706347373F}" type="datetimeFigureOut">
              <a:rPr lang="lt-LT" smtClean="0"/>
              <a:t>2023-10-10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68898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5B043367-7340-403A-960B-19706347373F}" type="datetimeFigureOut">
              <a:rPr lang="lt-LT" smtClean="0"/>
              <a:t>2023-10-10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2392691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5B043367-7340-403A-960B-19706347373F}" type="datetimeFigureOut">
              <a:rPr lang="lt-LT" smtClean="0"/>
              <a:t>2023-10-10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406411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5B043367-7340-403A-960B-19706347373F}" type="datetimeFigureOut">
              <a:rPr lang="lt-LT" smtClean="0"/>
              <a:t>2023-10-10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251174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43367-7340-403A-960B-19706347373F}" type="datetimeFigureOut">
              <a:rPr lang="lt-LT" smtClean="0"/>
              <a:t>2023-10-10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165087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5B043367-7340-403A-960B-19706347373F}" type="datetimeFigureOut">
              <a:rPr lang="lt-LT" smtClean="0"/>
              <a:t>2023-10-10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51295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5B043367-7340-403A-960B-19706347373F}" type="datetimeFigureOut">
              <a:rPr lang="lt-LT" smtClean="0"/>
              <a:t>2023-10-10</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3274040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5B043367-7340-403A-960B-19706347373F}" type="datetimeFigureOut">
              <a:rPr lang="lt-LT" smtClean="0"/>
              <a:t>2023-10-10</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3750885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43367-7340-403A-960B-19706347373F}" type="datetimeFigureOut">
              <a:rPr lang="lt-LT" smtClean="0"/>
              <a:t>2023-10-10</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1107154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043367-7340-403A-960B-19706347373F}" type="datetimeFigureOut">
              <a:rPr lang="lt-LT" smtClean="0"/>
              <a:t>2023-10-10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216458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043367-7340-403A-960B-19706347373F}" type="datetimeFigureOut">
              <a:rPr lang="lt-LT" smtClean="0"/>
              <a:t>2023-10-10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EA695D2D-EE90-4E74-9E8A-FFEF99FDA9BE}" type="slidenum">
              <a:rPr lang="lt-LT" smtClean="0"/>
              <a:t>‹#›</a:t>
            </a:fld>
            <a:endParaRPr lang="lt-LT"/>
          </a:p>
        </p:txBody>
      </p:sp>
    </p:spTree>
    <p:extLst>
      <p:ext uri="{BB962C8B-B14F-4D97-AF65-F5344CB8AC3E}">
        <p14:creationId xmlns:p14="http://schemas.microsoft.com/office/powerpoint/2010/main" val="2993734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43367-7340-403A-960B-19706347373F}" type="datetimeFigureOut">
              <a:rPr lang="lt-LT" smtClean="0"/>
              <a:t>2023-10-10</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95D2D-EE90-4E74-9E8A-FFEF99FDA9BE}" type="slidenum">
              <a:rPr lang="lt-LT" smtClean="0"/>
              <a:t>‹#›</a:t>
            </a:fld>
            <a:endParaRPr lang="lt-LT"/>
          </a:p>
        </p:txBody>
      </p:sp>
    </p:spTree>
    <p:extLst>
      <p:ext uri="{BB962C8B-B14F-4D97-AF65-F5344CB8AC3E}">
        <p14:creationId xmlns:p14="http://schemas.microsoft.com/office/powerpoint/2010/main" val="3251407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0" name="Rectangle 19">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p:nvPr/>
        </p:nvPicPr>
        <p:blipFill rotWithShape="1">
          <a:blip r:embed="rId3">
            <a:alphaModFix amt="60000"/>
          </a:blip>
          <a:srcRect t="3921" b="11704"/>
          <a:stretch/>
        </p:blipFill>
        <p:spPr>
          <a:xfrm>
            <a:off x="20" y="10"/>
            <a:ext cx="6095980" cy="6857990"/>
          </a:xfrm>
          <a:prstGeom prst="rect">
            <a:avLst/>
          </a:prstGeom>
        </p:spPr>
      </p:pic>
      <p:pic>
        <p:nvPicPr>
          <p:cNvPr id="4" name="Picture 3"/>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r="2" b="3815"/>
          <a:stretch/>
        </p:blipFill>
        <p:spPr>
          <a:xfrm>
            <a:off x="6096000" y="10"/>
            <a:ext cx="6096000" cy="6857990"/>
          </a:xfrm>
          <a:prstGeom prst="rect">
            <a:avLst/>
          </a:prstGeom>
        </p:spPr>
      </p:pic>
      <p:sp>
        <p:nvSpPr>
          <p:cNvPr id="2" name="Title 1"/>
          <p:cNvSpPr>
            <a:spLocks noGrp="1"/>
          </p:cNvSpPr>
          <p:nvPr>
            <p:ph type="title"/>
          </p:nvPr>
        </p:nvSpPr>
        <p:spPr>
          <a:xfrm>
            <a:off x="1191965" y="552807"/>
            <a:ext cx="9801854" cy="2790331"/>
          </a:xfrm>
        </p:spPr>
        <p:txBody>
          <a:bodyPr vert="horz" lIns="91440" tIns="45720" rIns="91440" bIns="45720" rtlCol="0" anchor="b">
            <a:normAutofit/>
          </a:bodyPr>
          <a:lstStyle/>
          <a:p>
            <a:pPr algn="ctr"/>
            <a:r>
              <a:rPr lang="en-US" sz="4800" b="1" kern="1200">
                <a:solidFill>
                  <a:srgbClr val="FFFFFF"/>
                </a:solidFill>
                <a:latin typeface="+mj-lt"/>
                <a:ea typeface="+mj-ea"/>
                <a:cs typeface="+mj-cs"/>
              </a:rPr>
              <a:t>Walking sticks</a:t>
            </a:r>
          </a:p>
        </p:txBody>
      </p:sp>
      <p:sp>
        <p:nvSpPr>
          <p:cNvPr id="3" name="TextBox 2"/>
          <p:cNvSpPr txBox="1"/>
          <p:nvPr/>
        </p:nvSpPr>
        <p:spPr>
          <a:xfrm>
            <a:off x="1191966" y="3510476"/>
            <a:ext cx="9801854" cy="2614231"/>
          </a:xfrm>
          <a:prstGeom prst="rect">
            <a:avLst/>
          </a:prstGeom>
        </p:spPr>
        <p:txBody>
          <a:bodyPr vert="horz" lIns="91440" tIns="45720" rIns="91440" bIns="45720" rtlCol="0" anchor="t">
            <a:normAutofit/>
          </a:bodyPr>
          <a:lstStyle/>
          <a:p>
            <a:pPr indent="-228600" algn="ctr">
              <a:lnSpc>
                <a:spcPct val="90000"/>
              </a:lnSpc>
              <a:spcAft>
                <a:spcPts val="600"/>
              </a:spcAft>
              <a:buFont typeface="Arial" panose="020B0604020202020204" pitchFamily="34" charset="0"/>
              <a:buChar char="•"/>
            </a:pPr>
            <a:r>
              <a:rPr lang="en-US">
                <a:solidFill>
                  <a:srgbClr val="FFFFFF"/>
                </a:solidFill>
              </a:rPr>
              <a:t>These are 2 high carts to which bricks are nailed to attach legs</a:t>
            </a:r>
          </a:p>
        </p:txBody>
      </p:sp>
    </p:spTree>
    <p:extLst>
      <p:ext uri="{BB962C8B-B14F-4D97-AF65-F5344CB8AC3E}">
        <p14:creationId xmlns:p14="http://schemas.microsoft.com/office/powerpoint/2010/main" val="2270640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anchor="ctr">
            <a:normAutofit/>
          </a:bodyPr>
          <a:lstStyle/>
          <a:p>
            <a:r>
              <a:rPr lang="lt-LT" sz="4000">
                <a:latin typeface="+mn-lt"/>
              </a:rPr>
              <a:t>W</a:t>
            </a:r>
            <a:r>
              <a:rPr lang="en-GB" sz="4000">
                <a:latin typeface="+mn-lt"/>
              </a:rPr>
              <a:t>alking sticks were used in ancient times</a:t>
            </a:r>
            <a:endParaRPr lang="lt-LT" sz="4000">
              <a:latin typeface="+mn-lt"/>
            </a:endParaRPr>
          </a:p>
        </p:txBody>
      </p:sp>
      <p:sp>
        <p:nvSpPr>
          <p:cNvPr id="3" name="Content Placeholder 2"/>
          <p:cNvSpPr>
            <a:spLocks noGrp="1"/>
          </p:cNvSpPr>
          <p:nvPr>
            <p:ph idx="1"/>
          </p:nvPr>
        </p:nvSpPr>
        <p:spPr>
          <a:xfrm>
            <a:off x="761802" y="2743200"/>
            <a:ext cx="4646905" cy="3613149"/>
          </a:xfrm>
        </p:spPr>
        <p:txBody>
          <a:bodyPr anchor="ctr">
            <a:normAutofit/>
          </a:bodyPr>
          <a:lstStyle/>
          <a:p>
            <a:r>
              <a:rPr lang="en-GB" sz="1700"/>
              <a:t>The ancient Mayans used them to be closer to the gods during religious ceremonies
Archaeological finds and historical sources testify to the fact that the foothills walked back in ancient Greece.</a:t>
            </a:r>
            <a:br>
              <a:rPr lang="en-GB" sz="1700"/>
            </a:br>
            <a:r>
              <a:rPr lang="en-GB" sz="1700"/>
              <a:t>
In Europe, socks were rescued by going to the swamps, shepherds used them to graze sheep
Postmen also wore socks – to avoid dogs
They were also used by people who had to light and extinguish gas lights.</a:t>
            </a:r>
            <a:endParaRPr lang="lt-LT" sz="1700"/>
          </a:p>
        </p:txBody>
      </p:sp>
      <p:pic>
        <p:nvPicPr>
          <p:cNvPr id="5" name="Picture 4" descr="Horses on a mountaintop">
            <a:extLst>
              <a:ext uri="{FF2B5EF4-FFF2-40B4-BE49-F238E27FC236}">
                <a16:creationId xmlns:a16="http://schemas.microsoft.com/office/drawing/2014/main" id="{2F4DC41D-BB46-5BC8-919D-4856C74E12B3}"/>
              </a:ext>
            </a:extLst>
          </p:cNvPr>
          <p:cNvPicPr>
            <a:picLocks noChangeAspect="1"/>
          </p:cNvPicPr>
          <p:nvPr/>
        </p:nvPicPr>
        <p:blipFill rotWithShape="1">
          <a:blip r:embed="rId2"/>
          <a:srcRect l="28885" r="11714" b="-2"/>
          <a:stretch/>
        </p:blipFill>
        <p:spPr>
          <a:xfrm>
            <a:off x="6096000" y="1"/>
            <a:ext cx="6102825" cy="6858000"/>
          </a:xfrm>
          <a:prstGeom prst="rect">
            <a:avLst/>
          </a:prstGeom>
        </p:spPr>
      </p:pic>
    </p:spTree>
    <p:extLst>
      <p:ext uri="{BB962C8B-B14F-4D97-AF65-F5344CB8AC3E}">
        <p14:creationId xmlns:p14="http://schemas.microsoft.com/office/powerpoint/2010/main" val="221185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693" y="741391"/>
            <a:ext cx="4768463" cy="1616203"/>
          </a:xfrm>
        </p:spPr>
        <p:txBody>
          <a:bodyPr anchor="b">
            <a:normAutofit/>
          </a:bodyPr>
          <a:lstStyle/>
          <a:p>
            <a:r>
              <a:rPr lang="lt-LT" sz="3200">
                <a:latin typeface="+mn-lt"/>
              </a:rPr>
              <a:t>use of walking sticks</a:t>
            </a:r>
          </a:p>
        </p:txBody>
      </p:sp>
      <p:sp>
        <p:nvSpPr>
          <p:cNvPr id="3" name="Content Placeholder 2"/>
          <p:cNvSpPr>
            <a:spLocks noGrp="1"/>
          </p:cNvSpPr>
          <p:nvPr>
            <p:ph idx="1"/>
          </p:nvPr>
        </p:nvSpPr>
        <p:spPr>
          <a:xfrm>
            <a:off x="876692" y="2533476"/>
            <a:ext cx="4768463" cy="3447832"/>
          </a:xfrm>
        </p:spPr>
        <p:txBody>
          <a:bodyPr anchor="t">
            <a:normAutofit/>
          </a:bodyPr>
          <a:lstStyle/>
          <a:p>
            <a:r>
              <a:rPr lang="en-GB" sz="2000"/>
              <a:t>In the theater, in the circus, at street events
For active games, competitions
Buildings</a:t>
            </a:r>
            <a:endParaRPr lang="lt-LT" sz="2000"/>
          </a:p>
          <a:p>
            <a:r>
              <a:rPr lang="en-GB" sz="2000"/>
              <a:t>Walking with socks helps to develop balance, coordination of movements and balance</a:t>
            </a:r>
            <a:endParaRPr lang="lt-LT" sz="2000"/>
          </a:p>
          <a:p>
            <a:endParaRPr lang="lt-LT" sz="2000"/>
          </a:p>
        </p:txBody>
      </p:sp>
      <p:pic>
        <p:nvPicPr>
          <p:cNvPr id="7" name="Picture 6"/>
          <p:cNvPicPr>
            <a:picLocks noChangeAspect="1"/>
          </p:cNvPicPr>
          <p:nvPr/>
        </p:nvPicPr>
        <p:blipFill rotWithShape="1">
          <a:blip r:embed="rId2"/>
          <a:srcRect t="30110" r="2" b="35536"/>
          <a:stretch/>
        </p:blipFill>
        <p:spPr>
          <a:xfrm>
            <a:off x="6543675" y="-15447"/>
            <a:ext cx="5645154" cy="3447832"/>
          </a:xfrm>
          <a:prstGeom prst="rect">
            <a:avLst/>
          </a:prstGeom>
        </p:spPr>
      </p:pic>
      <p:pic>
        <p:nvPicPr>
          <p:cNvPr id="5" name="Picture 4"/>
          <p:cNvPicPr>
            <a:picLocks noChangeAspect="1"/>
          </p:cNvPicPr>
          <p:nvPr/>
        </p:nvPicPr>
        <p:blipFill rotWithShape="1">
          <a:blip r:embed="rId3"/>
          <a:srcRect l="7344"/>
          <a:stretch/>
        </p:blipFill>
        <p:spPr>
          <a:xfrm>
            <a:off x="6543675" y="3429000"/>
            <a:ext cx="5648324" cy="3429000"/>
          </a:xfrm>
          <a:prstGeom prst="rect">
            <a:avLst/>
          </a:prstGeom>
        </p:spPr>
      </p:pic>
      <p:sp>
        <p:nvSpPr>
          <p:cNvPr id="12" name="Rectangle 11">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40768" y="3211903"/>
            <a:ext cx="1664453" cy="5658638"/>
          </a:xfrm>
          <a:prstGeom prst="rect">
            <a:avLst/>
          </a:prstGeom>
          <a:gradFill>
            <a:gsLst>
              <a:gs pos="0">
                <a:schemeClr val="accent5">
                  <a:lumMod val="75000"/>
                </a:schemeClr>
              </a:gs>
              <a:gs pos="86000">
                <a:schemeClr val="accent5">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235" y="0"/>
            <a:ext cx="1370340" cy="6857999"/>
          </a:xfrm>
          <a:prstGeom prst="rect">
            <a:avLst/>
          </a:prstGeom>
          <a:gradFill flip="none" rotWithShape="1">
            <a:gsLst>
              <a:gs pos="0">
                <a:schemeClr val="accent2"/>
              </a:gs>
              <a:gs pos="44000">
                <a:schemeClr val="accent5">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6530" y="-11248"/>
            <a:ext cx="5648324" cy="1323214"/>
          </a:xfrm>
          <a:prstGeom prst="rect">
            <a:avLst/>
          </a:prstGeom>
          <a:gradFill flip="none" rotWithShape="1">
            <a:gsLst>
              <a:gs pos="0">
                <a:schemeClr val="accent5"/>
              </a:gs>
              <a:gs pos="52000">
                <a:schemeClr val="accent2">
                  <a:alpha val="0"/>
                </a:scheme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61635" y="3593533"/>
            <a:ext cx="2743200" cy="3275713"/>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4026721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nt">
            <a:extLst>
              <a:ext uri="{FF2B5EF4-FFF2-40B4-BE49-F238E27FC236}">
                <a16:creationId xmlns:a16="http://schemas.microsoft.com/office/drawing/2014/main" id="{3B1FBD85-8991-2A31-6956-1A07186D5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13367" y="-2"/>
            <a:ext cx="1078633"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9">
            <a:extLst>
              <a:ext uri="{FF2B5EF4-FFF2-40B4-BE49-F238E27FC236}">
                <a16:creationId xmlns:a16="http://schemas.microsoft.com/office/drawing/2014/main" id="{D252BC7B-4F7B-6E34-71DB-D06EFE32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6" y="0"/>
            <a:ext cx="11423904"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1">
            <a:extLst>
              <a:ext uri="{FF2B5EF4-FFF2-40B4-BE49-F238E27FC236}">
                <a16:creationId xmlns:a16="http://schemas.microsoft.com/office/drawing/2014/main" id="{12F97F52-C578-5AB2-B699-50008FCBA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0" y="0"/>
            <a:ext cx="11427028" cy="2284810"/>
          </a:xfrm>
          <a:prstGeom prst="rect">
            <a:avLst/>
          </a:prstGeom>
          <a:ln>
            <a:noFill/>
          </a:ln>
          <a:effectLst>
            <a:outerShdw blurRad="304800" dist="114300" dir="5460000" sx="92000" sy="92000" algn="t"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429490"/>
            <a:ext cx="9589765" cy="1432273"/>
          </a:xfrm>
        </p:spPr>
        <p:txBody>
          <a:bodyPr>
            <a:normAutofit/>
          </a:bodyPr>
          <a:lstStyle/>
          <a:p>
            <a:r>
              <a:rPr lang="en-GB" sz="4800">
                <a:latin typeface="+mn-lt"/>
              </a:rPr>
              <a:t>Active game with Walking sticks</a:t>
            </a:r>
            <a:endParaRPr lang="lt-LT" sz="4800">
              <a:latin typeface="+mn-lt"/>
            </a:endParaRPr>
          </a:p>
        </p:txBody>
      </p:sp>
      <p:sp>
        <p:nvSpPr>
          <p:cNvPr id="3" name="Content Placeholder 2"/>
          <p:cNvSpPr>
            <a:spLocks noGrp="1"/>
          </p:cNvSpPr>
          <p:nvPr>
            <p:ph idx="1"/>
          </p:nvPr>
        </p:nvSpPr>
        <p:spPr>
          <a:xfrm>
            <a:off x="761800" y="2880155"/>
            <a:ext cx="9590349" cy="3382498"/>
          </a:xfrm>
        </p:spPr>
        <p:txBody>
          <a:bodyPr anchor="ctr">
            <a:normAutofit/>
          </a:bodyPr>
          <a:lstStyle/>
          <a:p>
            <a:r>
              <a:rPr lang="en-GB" sz="2000"/>
              <a:t>Two teams (3-5 players each) compete with each other on the field (meadow, field and </a:t>
            </a:r>
            <a:r>
              <a:rPr lang="lt-LT" sz="2000"/>
              <a:t>etc.</a:t>
            </a:r>
            <a:r>
              <a:rPr lang="en-GB" sz="2000"/>
              <a:t>).
Each team must memorize a riddle about a tree
After memorizing the riddle, one participant with his feet must walk to a certain point (wood, fence, and </a:t>
            </a:r>
            <a:r>
              <a:rPr lang="lt-LT" sz="2000"/>
              <a:t>etc.</a:t>
            </a:r>
            <a:r>
              <a:rPr lang="en-GB" sz="2000"/>
              <a:t>.) and return to his team as soon as possible</a:t>
            </a:r>
            <a:r>
              <a:rPr lang="lt-LT" sz="2000"/>
              <a:t>.</a:t>
            </a:r>
            <a:r>
              <a:rPr lang="en-GB" sz="2000"/>
              <a:t>
The goal is to memorize the riddle as quickly as possible and overtake the opposing team with his feet</a:t>
            </a:r>
            <a:r>
              <a:rPr lang="lt-LT" sz="2000"/>
              <a:t>.</a:t>
            </a:r>
          </a:p>
          <a:p>
            <a:endParaRPr lang="lt-LT" sz="2000"/>
          </a:p>
        </p:txBody>
      </p:sp>
    </p:spTree>
    <p:extLst>
      <p:ext uri="{BB962C8B-B14F-4D97-AF65-F5344CB8AC3E}">
        <p14:creationId xmlns:p14="http://schemas.microsoft.com/office/powerpoint/2010/main" val="2204972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231</Words>
  <Application>Microsoft Office PowerPoint</Application>
  <PresentationFormat>Plačiaekranė</PresentationFormat>
  <Paragraphs>9</Paragraphs>
  <Slides>4</Slides>
  <Notes>0</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4</vt:i4>
      </vt:variant>
    </vt:vector>
  </HeadingPairs>
  <TitlesOfParts>
    <vt:vector size="8" baseType="lpstr">
      <vt:lpstr>Arial</vt:lpstr>
      <vt:lpstr>Calibri</vt:lpstr>
      <vt:lpstr>Calibri Light</vt:lpstr>
      <vt:lpstr>Office Theme</vt:lpstr>
      <vt:lpstr>Walking sticks</vt:lpstr>
      <vt:lpstr>Walking sticks were used in ancient times</vt:lpstr>
      <vt:lpstr>use of walking sticks</vt:lpstr>
      <vt:lpstr>Active game with Walking sticks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Vartotojas</dc:creator>
  <cp:lastModifiedBy>vilma vaskeviciene</cp:lastModifiedBy>
  <cp:revision>44</cp:revision>
  <dcterms:created xsi:type="dcterms:W3CDTF">2023-02-13T18:15:08Z</dcterms:created>
  <dcterms:modified xsi:type="dcterms:W3CDTF">2023-10-10T03:50:02Z</dcterms:modified>
</cp:coreProperties>
</file>