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7" r:id="rId5"/>
    <p:sldId id="257" r:id="rId6"/>
    <p:sldId id="258" r:id="rId7"/>
    <p:sldId id="259" r:id="rId8"/>
    <p:sldId id="264" r:id="rId9"/>
    <p:sldId id="265" r:id="rId10"/>
    <p:sldId id="266" r:id="rId11"/>
    <p:sldId id="260" r:id="rId12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7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1488A5-D432-47E4-86AF-46B00A438343}" type="doc">
      <dgm:prSet loTypeId="urn:microsoft.com/office/officeart/2008/layout/LinedLis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E700D3D-BE13-49FB-9B15-D188F8A16353}">
      <dgm:prSet/>
      <dgm:spPr/>
      <dgm:t>
        <a:bodyPr/>
        <a:lstStyle/>
        <a:p>
          <a:r>
            <a:rPr lang="en-GB"/>
            <a:t>Large leaves, bright in autumn</a:t>
          </a:r>
          <a:endParaRPr lang="en-US"/>
        </a:p>
      </dgm:t>
    </dgm:pt>
    <dgm:pt modelId="{86126F57-9B37-46D4-BA90-71DE87E8A6A3}" type="parTrans" cxnId="{453C9923-E0A1-43B9-A85B-C8403823AB00}">
      <dgm:prSet/>
      <dgm:spPr/>
      <dgm:t>
        <a:bodyPr/>
        <a:lstStyle/>
        <a:p>
          <a:endParaRPr lang="en-US"/>
        </a:p>
      </dgm:t>
    </dgm:pt>
    <dgm:pt modelId="{EA5515C5-5722-4DFA-B1F0-57409ECCDD2F}" type="sibTrans" cxnId="{453C9923-E0A1-43B9-A85B-C8403823AB00}">
      <dgm:prSet/>
      <dgm:spPr/>
      <dgm:t>
        <a:bodyPr/>
        <a:lstStyle/>
        <a:p>
          <a:endParaRPr lang="en-US"/>
        </a:p>
      </dgm:t>
    </dgm:pt>
    <dgm:pt modelId="{96214717-3F4D-413B-B5F6-9B32C993CFB9}">
      <dgm:prSet/>
      <dgm:spPr/>
      <dgm:t>
        <a:bodyPr/>
        <a:lstStyle/>
        <a:p>
          <a:r>
            <a:rPr lang="en-GB"/>
            <a:t>Grows to 20-30 metres</a:t>
          </a:r>
          <a:endParaRPr lang="en-US"/>
        </a:p>
      </dgm:t>
    </dgm:pt>
    <dgm:pt modelId="{00F6D945-F7C2-4EDC-AAA7-5263358D624B}" type="parTrans" cxnId="{5B1C6FA0-01C9-430B-A2BE-A713BDF87645}">
      <dgm:prSet/>
      <dgm:spPr/>
      <dgm:t>
        <a:bodyPr/>
        <a:lstStyle/>
        <a:p>
          <a:endParaRPr lang="en-US"/>
        </a:p>
      </dgm:t>
    </dgm:pt>
    <dgm:pt modelId="{30A68D41-1E46-4DBA-9944-D5AB3A820AFE}" type="sibTrans" cxnId="{5B1C6FA0-01C9-430B-A2BE-A713BDF87645}">
      <dgm:prSet/>
      <dgm:spPr/>
      <dgm:t>
        <a:bodyPr/>
        <a:lstStyle/>
        <a:p>
          <a:endParaRPr lang="en-US"/>
        </a:p>
      </dgm:t>
    </dgm:pt>
    <dgm:pt modelId="{8F80BC5B-426C-4C89-BDF5-A530DAEB72E2}">
      <dgm:prSet/>
      <dgm:spPr/>
      <dgm:t>
        <a:bodyPr/>
        <a:lstStyle/>
        <a:p>
          <a:r>
            <a:rPr lang="en-GB"/>
            <a:t>Lives 100-200 years</a:t>
          </a:r>
          <a:endParaRPr lang="en-US"/>
        </a:p>
      </dgm:t>
    </dgm:pt>
    <dgm:pt modelId="{19402AAD-311B-4D48-AAED-8AE87B1ABF72}" type="parTrans" cxnId="{98272117-6528-41FF-8CD8-1EE0C98830E9}">
      <dgm:prSet/>
      <dgm:spPr/>
      <dgm:t>
        <a:bodyPr/>
        <a:lstStyle/>
        <a:p>
          <a:endParaRPr lang="en-US"/>
        </a:p>
      </dgm:t>
    </dgm:pt>
    <dgm:pt modelId="{C99A7B2E-E43A-4BBD-A0C2-5BD1BA69BA5E}" type="sibTrans" cxnId="{98272117-6528-41FF-8CD8-1EE0C98830E9}">
      <dgm:prSet/>
      <dgm:spPr/>
      <dgm:t>
        <a:bodyPr/>
        <a:lstStyle/>
        <a:p>
          <a:endParaRPr lang="en-US"/>
        </a:p>
      </dgm:t>
    </dgm:pt>
    <dgm:pt modelId="{7463E882-2892-4DDD-9CD3-33CDBBAD5F6B}" type="pres">
      <dgm:prSet presAssocID="{0C1488A5-D432-47E4-86AF-46B00A438343}" presName="vert0" presStyleCnt="0">
        <dgm:presLayoutVars>
          <dgm:dir/>
          <dgm:animOne val="branch"/>
          <dgm:animLvl val="lvl"/>
        </dgm:presLayoutVars>
      </dgm:prSet>
      <dgm:spPr/>
    </dgm:pt>
    <dgm:pt modelId="{F774A71E-D62C-4497-8FB3-4CB10FB726C1}" type="pres">
      <dgm:prSet presAssocID="{3E700D3D-BE13-49FB-9B15-D188F8A16353}" presName="thickLine" presStyleLbl="alignNode1" presStyleIdx="0" presStyleCnt="3"/>
      <dgm:spPr/>
    </dgm:pt>
    <dgm:pt modelId="{657F3FFE-5EA7-4859-A6FD-6CBFFCF6BD88}" type="pres">
      <dgm:prSet presAssocID="{3E700D3D-BE13-49FB-9B15-D188F8A16353}" presName="horz1" presStyleCnt="0"/>
      <dgm:spPr/>
    </dgm:pt>
    <dgm:pt modelId="{ED3A857E-6CE7-43E5-90A2-739B8A4EE13B}" type="pres">
      <dgm:prSet presAssocID="{3E700D3D-BE13-49FB-9B15-D188F8A16353}" presName="tx1" presStyleLbl="revTx" presStyleIdx="0" presStyleCnt="3"/>
      <dgm:spPr/>
    </dgm:pt>
    <dgm:pt modelId="{0864537C-5604-4DBA-B609-1D6F4EA155E9}" type="pres">
      <dgm:prSet presAssocID="{3E700D3D-BE13-49FB-9B15-D188F8A16353}" presName="vert1" presStyleCnt="0"/>
      <dgm:spPr/>
    </dgm:pt>
    <dgm:pt modelId="{4AC97EE4-8A96-4AFC-B11A-94C0607582F9}" type="pres">
      <dgm:prSet presAssocID="{96214717-3F4D-413B-B5F6-9B32C993CFB9}" presName="thickLine" presStyleLbl="alignNode1" presStyleIdx="1" presStyleCnt="3"/>
      <dgm:spPr/>
    </dgm:pt>
    <dgm:pt modelId="{B8393D02-3D77-4A35-9883-C22A951434B8}" type="pres">
      <dgm:prSet presAssocID="{96214717-3F4D-413B-B5F6-9B32C993CFB9}" presName="horz1" presStyleCnt="0"/>
      <dgm:spPr/>
    </dgm:pt>
    <dgm:pt modelId="{BC62ED9E-9979-49F8-9F03-13C2E491222B}" type="pres">
      <dgm:prSet presAssocID="{96214717-3F4D-413B-B5F6-9B32C993CFB9}" presName="tx1" presStyleLbl="revTx" presStyleIdx="1" presStyleCnt="3"/>
      <dgm:spPr/>
    </dgm:pt>
    <dgm:pt modelId="{CE064BD5-7DE2-4A82-B48E-3F0FD057B5F0}" type="pres">
      <dgm:prSet presAssocID="{96214717-3F4D-413B-B5F6-9B32C993CFB9}" presName="vert1" presStyleCnt="0"/>
      <dgm:spPr/>
    </dgm:pt>
    <dgm:pt modelId="{A643FF77-4BAB-4624-8C1C-93612E95FBB7}" type="pres">
      <dgm:prSet presAssocID="{8F80BC5B-426C-4C89-BDF5-A530DAEB72E2}" presName="thickLine" presStyleLbl="alignNode1" presStyleIdx="2" presStyleCnt="3"/>
      <dgm:spPr/>
    </dgm:pt>
    <dgm:pt modelId="{9B56450A-7342-4299-8FF5-89C2CC9A0832}" type="pres">
      <dgm:prSet presAssocID="{8F80BC5B-426C-4C89-BDF5-A530DAEB72E2}" presName="horz1" presStyleCnt="0"/>
      <dgm:spPr/>
    </dgm:pt>
    <dgm:pt modelId="{11533F7D-EDDD-41FE-9634-AD548F7E5D1C}" type="pres">
      <dgm:prSet presAssocID="{8F80BC5B-426C-4C89-BDF5-A530DAEB72E2}" presName="tx1" presStyleLbl="revTx" presStyleIdx="2" presStyleCnt="3"/>
      <dgm:spPr/>
    </dgm:pt>
    <dgm:pt modelId="{740DD93F-C6BC-477A-9BD7-791556A170C3}" type="pres">
      <dgm:prSet presAssocID="{8F80BC5B-426C-4C89-BDF5-A530DAEB72E2}" presName="vert1" presStyleCnt="0"/>
      <dgm:spPr/>
    </dgm:pt>
  </dgm:ptLst>
  <dgm:cxnLst>
    <dgm:cxn modelId="{16BDA009-EA21-480A-A781-4E7AA17C83E1}" type="presOf" srcId="{96214717-3F4D-413B-B5F6-9B32C993CFB9}" destId="{BC62ED9E-9979-49F8-9F03-13C2E491222B}" srcOrd="0" destOrd="0" presId="urn:microsoft.com/office/officeart/2008/layout/LinedList"/>
    <dgm:cxn modelId="{98272117-6528-41FF-8CD8-1EE0C98830E9}" srcId="{0C1488A5-D432-47E4-86AF-46B00A438343}" destId="{8F80BC5B-426C-4C89-BDF5-A530DAEB72E2}" srcOrd="2" destOrd="0" parTransId="{19402AAD-311B-4D48-AAED-8AE87B1ABF72}" sibTransId="{C99A7B2E-E43A-4BBD-A0C2-5BD1BA69BA5E}"/>
    <dgm:cxn modelId="{453C9923-E0A1-43B9-A85B-C8403823AB00}" srcId="{0C1488A5-D432-47E4-86AF-46B00A438343}" destId="{3E700D3D-BE13-49FB-9B15-D188F8A16353}" srcOrd="0" destOrd="0" parTransId="{86126F57-9B37-46D4-BA90-71DE87E8A6A3}" sibTransId="{EA5515C5-5722-4DFA-B1F0-57409ECCDD2F}"/>
    <dgm:cxn modelId="{CEA28B6F-0F99-4B5F-BB53-E9F20F973D5A}" type="presOf" srcId="{0C1488A5-D432-47E4-86AF-46B00A438343}" destId="{7463E882-2892-4DDD-9CD3-33CDBBAD5F6B}" srcOrd="0" destOrd="0" presId="urn:microsoft.com/office/officeart/2008/layout/LinedList"/>
    <dgm:cxn modelId="{CFBBFA8D-2476-415A-B541-EFF37DD8DDF2}" type="presOf" srcId="{3E700D3D-BE13-49FB-9B15-D188F8A16353}" destId="{ED3A857E-6CE7-43E5-90A2-739B8A4EE13B}" srcOrd="0" destOrd="0" presId="urn:microsoft.com/office/officeart/2008/layout/LinedList"/>
    <dgm:cxn modelId="{5B1C6FA0-01C9-430B-A2BE-A713BDF87645}" srcId="{0C1488A5-D432-47E4-86AF-46B00A438343}" destId="{96214717-3F4D-413B-B5F6-9B32C993CFB9}" srcOrd="1" destOrd="0" parTransId="{00F6D945-F7C2-4EDC-AAA7-5263358D624B}" sibTransId="{30A68D41-1E46-4DBA-9944-D5AB3A820AFE}"/>
    <dgm:cxn modelId="{463AD6EF-4BCF-41AF-BF0B-23CC19413269}" type="presOf" srcId="{8F80BC5B-426C-4C89-BDF5-A530DAEB72E2}" destId="{11533F7D-EDDD-41FE-9634-AD548F7E5D1C}" srcOrd="0" destOrd="0" presId="urn:microsoft.com/office/officeart/2008/layout/LinedList"/>
    <dgm:cxn modelId="{5D4D92CB-97EF-47B5-9C2C-49BAB738404F}" type="presParOf" srcId="{7463E882-2892-4DDD-9CD3-33CDBBAD5F6B}" destId="{F774A71E-D62C-4497-8FB3-4CB10FB726C1}" srcOrd="0" destOrd="0" presId="urn:microsoft.com/office/officeart/2008/layout/LinedList"/>
    <dgm:cxn modelId="{1E180F28-9ED0-450E-AE46-4483EA79594D}" type="presParOf" srcId="{7463E882-2892-4DDD-9CD3-33CDBBAD5F6B}" destId="{657F3FFE-5EA7-4859-A6FD-6CBFFCF6BD88}" srcOrd="1" destOrd="0" presId="urn:microsoft.com/office/officeart/2008/layout/LinedList"/>
    <dgm:cxn modelId="{F1F82631-B3ED-41FE-AA52-5A6B9022B008}" type="presParOf" srcId="{657F3FFE-5EA7-4859-A6FD-6CBFFCF6BD88}" destId="{ED3A857E-6CE7-43E5-90A2-739B8A4EE13B}" srcOrd="0" destOrd="0" presId="urn:microsoft.com/office/officeart/2008/layout/LinedList"/>
    <dgm:cxn modelId="{1FEAF27E-BB0C-4348-AAC3-71F76AD949E8}" type="presParOf" srcId="{657F3FFE-5EA7-4859-A6FD-6CBFFCF6BD88}" destId="{0864537C-5604-4DBA-B609-1D6F4EA155E9}" srcOrd="1" destOrd="0" presId="urn:microsoft.com/office/officeart/2008/layout/LinedList"/>
    <dgm:cxn modelId="{923A0C3C-B147-4F56-B144-2A85211BBB01}" type="presParOf" srcId="{7463E882-2892-4DDD-9CD3-33CDBBAD5F6B}" destId="{4AC97EE4-8A96-4AFC-B11A-94C0607582F9}" srcOrd="2" destOrd="0" presId="urn:microsoft.com/office/officeart/2008/layout/LinedList"/>
    <dgm:cxn modelId="{622EF6D8-AA05-40BC-B0D2-E3D50962E542}" type="presParOf" srcId="{7463E882-2892-4DDD-9CD3-33CDBBAD5F6B}" destId="{B8393D02-3D77-4A35-9883-C22A951434B8}" srcOrd="3" destOrd="0" presId="urn:microsoft.com/office/officeart/2008/layout/LinedList"/>
    <dgm:cxn modelId="{F3E63D91-3381-4458-BCC5-891B8807E4E8}" type="presParOf" srcId="{B8393D02-3D77-4A35-9883-C22A951434B8}" destId="{BC62ED9E-9979-49F8-9F03-13C2E491222B}" srcOrd="0" destOrd="0" presId="urn:microsoft.com/office/officeart/2008/layout/LinedList"/>
    <dgm:cxn modelId="{8ADF16EC-338B-443C-B325-6C5794CFCABE}" type="presParOf" srcId="{B8393D02-3D77-4A35-9883-C22A951434B8}" destId="{CE064BD5-7DE2-4A82-B48E-3F0FD057B5F0}" srcOrd="1" destOrd="0" presId="urn:microsoft.com/office/officeart/2008/layout/LinedList"/>
    <dgm:cxn modelId="{BF7F1EE9-8A26-41FD-914A-0D5B12A02967}" type="presParOf" srcId="{7463E882-2892-4DDD-9CD3-33CDBBAD5F6B}" destId="{A643FF77-4BAB-4624-8C1C-93612E95FBB7}" srcOrd="4" destOrd="0" presId="urn:microsoft.com/office/officeart/2008/layout/LinedList"/>
    <dgm:cxn modelId="{0E057ED7-B628-4FFA-A2B0-700C11E06F06}" type="presParOf" srcId="{7463E882-2892-4DDD-9CD3-33CDBBAD5F6B}" destId="{9B56450A-7342-4299-8FF5-89C2CC9A0832}" srcOrd="5" destOrd="0" presId="urn:microsoft.com/office/officeart/2008/layout/LinedList"/>
    <dgm:cxn modelId="{C3B9D895-C3D8-4B46-8326-DAE13DF548E7}" type="presParOf" srcId="{9B56450A-7342-4299-8FF5-89C2CC9A0832}" destId="{11533F7D-EDDD-41FE-9634-AD548F7E5D1C}" srcOrd="0" destOrd="0" presId="urn:microsoft.com/office/officeart/2008/layout/LinedList"/>
    <dgm:cxn modelId="{60676739-EDCD-46BF-AA80-90E9C73C6DE7}" type="presParOf" srcId="{9B56450A-7342-4299-8FF5-89C2CC9A0832}" destId="{740DD93F-C6BC-477A-9BD7-791556A170C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C170D2-465E-4C09-B099-E13DDED90D19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3C4AA46-800F-4870-AAF5-A713F157137C}">
      <dgm:prSet/>
      <dgm:spPr/>
      <dgm:t>
        <a:bodyPr/>
        <a:lstStyle/>
        <a:p>
          <a:r>
            <a:rPr lang="en-GB"/>
            <a:t>Mature winglets are distributed by the wind</a:t>
          </a:r>
          <a:r>
            <a:rPr lang="lt-LT"/>
            <a:t>.</a:t>
          </a:r>
          <a:endParaRPr lang="en-US"/>
        </a:p>
      </dgm:t>
    </dgm:pt>
    <dgm:pt modelId="{B00FBA38-38A5-47D7-BBA9-87BF389E6C0C}" type="parTrans" cxnId="{B90E75E5-A3DF-492E-B0E1-642679B4CF9F}">
      <dgm:prSet/>
      <dgm:spPr/>
      <dgm:t>
        <a:bodyPr/>
        <a:lstStyle/>
        <a:p>
          <a:endParaRPr lang="en-US"/>
        </a:p>
      </dgm:t>
    </dgm:pt>
    <dgm:pt modelId="{78DE4684-D3D9-4088-BACE-13E1B35F6585}" type="sibTrans" cxnId="{B90E75E5-A3DF-492E-B0E1-642679B4CF9F}">
      <dgm:prSet/>
      <dgm:spPr/>
      <dgm:t>
        <a:bodyPr/>
        <a:lstStyle/>
        <a:p>
          <a:endParaRPr lang="en-US"/>
        </a:p>
      </dgm:t>
    </dgm:pt>
    <dgm:pt modelId="{3BC121CA-AAC2-474D-8AC4-5DDD9573C2B8}">
      <dgm:prSet/>
      <dgm:spPr/>
      <dgm:t>
        <a:bodyPr/>
        <a:lstStyle/>
        <a:p>
          <a:r>
            <a:rPr lang="en-GB"/>
            <a:t>After detaching from the plant, they fall in a circular motion and float up to several hundred metres</a:t>
          </a:r>
          <a:r>
            <a:rPr lang="lt-LT"/>
            <a:t>.</a:t>
          </a:r>
          <a:endParaRPr lang="en-US"/>
        </a:p>
      </dgm:t>
    </dgm:pt>
    <dgm:pt modelId="{2034595E-8FC8-459E-992E-3B75A7F7D3B2}" type="parTrans" cxnId="{3468F44A-51E7-4856-B36D-2C113854BCBE}">
      <dgm:prSet/>
      <dgm:spPr/>
      <dgm:t>
        <a:bodyPr/>
        <a:lstStyle/>
        <a:p>
          <a:endParaRPr lang="en-US"/>
        </a:p>
      </dgm:t>
    </dgm:pt>
    <dgm:pt modelId="{9348DD6B-358D-4626-BE62-27C32B20356B}" type="sibTrans" cxnId="{3468F44A-51E7-4856-B36D-2C113854BCBE}">
      <dgm:prSet/>
      <dgm:spPr/>
      <dgm:t>
        <a:bodyPr/>
        <a:lstStyle/>
        <a:p>
          <a:endParaRPr lang="en-US"/>
        </a:p>
      </dgm:t>
    </dgm:pt>
    <dgm:pt modelId="{A09FD5C7-87EE-453D-AAB1-17EA39F92471}" type="pres">
      <dgm:prSet presAssocID="{7BC170D2-465E-4C09-B099-E13DDED90D19}" presName="vert0" presStyleCnt="0">
        <dgm:presLayoutVars>
          <dgm:dir/>
          <dgm:animOne val="branch"/>
          <dgm:animLvl val="lvl"/>
        </dgm:presLayoutVars>
      </dgm:prSet>
      <dgm:spPr/>
    </dgm:pt>
    <dgm:pt modelId="{1664E498-BC3A-404E-B359-AAA641C2C226}" type="pres">
      <dgm:prSet presAssocID="{A3C4AA46-800F-4870-AAF5-A713F157137C}" presName="thickLine" presStyleLbl="alignNode1" presStyleIdx="0" presStyleCnt="2"/>
      <dgm:spPr/>
    </dgm:pt>
    <dgm:pt modelId="{BB785BD9-62B0-4A4F-BF59-9C579D6ED439}" type="pres">
      <dgm:prSet presAssocID="{A3C4AA46-800F-4870-AAF5-A713F157137C}" presName="horz1" presStyleCnt="0"/>
      <dgm:spPr/>
    </dgm:pt>
    <dgm:pt modelId="{D1DCF7FB-BC16-4B31-8372-176B0C525350}" type="pres">
      <dgm:prSet presAssocID="{A3C4AA46-800F-4870-AAF5-A713F157137C}" presName="tx1" presStyleLbl="revTx" presStyleIdx="0" presStyleCnt="2"/>
      <dgm:spPr/>
    </dgm:pt>
    <dgm:pt modelId="{C3D6BCF8-9861-45A8-9899-E37DDB264132}" type="pres">
      <dgm:prSet presAssocID="{A3C4AA46-800F-4870-AAF5-A713F157137C}" presName="vert1" presStyleCnt="0"/>
      <dgm:spPr/>
    </dgm:pt>
    <dgm:pt modelId="{832BE996-D921-492A-8DB3-18E82970B47D}" type="pres">
      <dgm:prSet presAssocID="{3BC121CA-AAC2-474D-8AC4-5DDD9573C2B8}" presName="thickLine" presStyleLbl="alignNode1" presStyleIdx="1" presStyleCnt="2"/>
      <dgm:spPr/>
    </dgm:pt>
    <dgm:pt modelId="{3FAFDBC6-E146-4011-8292-44890D265735}" type="pres">
      <dgm:prSet presAssocID="{3BC121CA-AAC2-474D-8AC4-5DDD9573C2B8}" presName="horz1" presStyleCnt="0"/>
      <dgm:spPr/>
    </dgm:pt>
    <dgm:pt modelId="{2D975491-EF21-425F-9281-C7E0CACC754B}" type="pres">
      <dgm:prSet presAssocID="{3BC121CA-AAC2-474D-8AC4-5DDD9573C2B8}" presName="tx1" presStyleLbl="revTx" presStyleIdx="1" presStyleCnt="2"/>
      <dgm:spPr/>
    </dgm:pt>
    <dgm:pt modelId="{7F105937-9799-41EF-B076-E9D283426A47}" type="pres">
      <dgm:prSet presAssocID="{3BC121CA-AAC2-474D-8AC4-5DDD9573C2B8}" presName="vert1" presStyleCnt="0"/>
      <dgm:spPr/>
    </dgm:pt>
  </dgm:ptLst>
  <dgm:cxnLst>
    <dgm:cxn modelId="{BB433443-5374-40AE-A923-CE162EC447E0}" type="presOf" srcId="{A3C4AA46-800F-4870-AAF5-A713F157137C}" destId="{D1DCF7FB-BC16-4B31-8372-176B0C525350}" srcOrd="0" destOrd="0" presId="urn:microsoft.com/office/officeart/2008/layout/LinedList"/>
    <dgm:cxn modelId="{3468F44A-51E7-4856-B36D-2C113854BCBE}" srcId="{7BC170D2-465E-4C09-B099-E13DDED90D19}" destId="{3BC121CA-AAC2-474D-8AC4-5DDD9573C2B8}" srcOrd="1" destOrd="0" parTransId="{2034595E-8FC8-459E-992E-3B75A7F7D3B2}" sibTransId="{9348DD6B-358D-4626-BE62-27C32B20356B}"/>
    <dgm:cxn modelId="{B0545C72-ADBC-40B9-A12E-01F8BBFDBAA7}" type="presOf" srcId="{7BC170D2-465E-4C09-B099-E13DDED90D19}" destId="{A09FD5C7-87EE-453D-AAB1-17EA39F92471}" srcOrd="0" destOrd="0" presId="urn:microsoft.com/office/officeart/2008/layout/LinedList"/>
    <dgm:cxn modelId="{B90E75E5-A3DF-492E-B0E1-642679B4CF9F}" srcId="{7BC170D2-465E-4C09-B099-E13DDED90D19}" destId="{A3C4AA46-800F-4870-AAF5-A713F157137C}" srcOrd="0" destOrd="0" parTransId="{B00FBA38-38A5-47D7-BBA9-87BF389E6C0C}" sibTransId="{78DE4684-D3D9-4088-BACE-13E1B35F6585}"/>
    <dgm:cxn modelId="{B01B60E9-B4F5-40F1-95DF-ECE4BA65AA5F}" type="presOf" srcId="{3BC121CA-AAC2-474D-8AC4-5DDD9573C2B8}" destId="{2D975491-EF21-425F-9281-C7E0CACC754B}" srcOrd="0" destOrd="0" presId="urn:microsoft.com/office/officeart/2008/layout/LinedList"/>
    <dgm:cxn modelId="{9FF75949-067F-408A-8AA0-853E69E4027B}" type="presParOf" srcId="{A09FD5C7-87EE-453D-AAB1-17EA39F92471}" destId="{1664E498-BC3A-404E-B359-AAA641C2C226}" srcOrd="0" destOrd="0" presId="urn:microsoft.com/office/officeart/2008/layout/LinedList"/>
    <dgm:cxn modelId="{B70E399C-5B10-4600-81B0-1BD7A627CE27}" type="presParOf" srcId="{A09FD5C7-87EE-453D-AAB1-17EA39F92471}" destId="{BB785BD9-62B0-4A4F-BF59-9C579D6ED439}" srcOrd="1" destOrd="0" presId="urn:microsoft.com/office/officeart/2008/layout/LinedList"/>
    <dgm:cxn modelId="{BB344150-581B-4DC9-A403-F0DC988C7708}" type="presParOf" srcId="{BB785BD9-62B0-4A4F-BF59-9C579D6ED439}" destId="{D1DCF7FB-BC16-4B31-8372-176B0C525350}" srcOrd="0" destOrd="0" presId="urn:microsoft.com/office/officeart/2008/layout/LinedList"/>
    <dgm:cxn modelId="{4B1A9518-E6C7-4873-A3F9-BF6232257E9B}" type="presParOf" srcId="{BB785BD9-62B0-4A4F-BF59-9C579D6ED439}" destId="{C3D6BCF8-9861-45A8-9899-E37DDB264132}" srcOrd="1" destOrd="0" presId="urn:microsoft.com/office/officeart/2008/layout/LinedList"/>
    <dgm:cxn modelId="{B3C0A05F-6006-4704-8E8F-60A1257305C9}" type="presParOf" srcId="{A09FD5C7-87EE-453D-AAB1-17EA39F92471}" destId="{832BE996-D921-492A-8DB3-18E82970B47D}" srcOrd="2" destOrd="0" presId="urn:microsoft.com/office/officeart/2008/layout/LinedList"/>
    <dgm:cxn modelId="{6BC85291-60CD-41C8-9413-183BE84CDD47}" type="presParOf" srcId="{A09FD5C7-87EE-453D-AAB1-17EA39F92471}" destId="{3FAFDBC6-E146-4011-8292-44890D265735}" srcOrd="3" destOrd="0" presId="urn:microsoft.com/office/officeart/2008/layout/LinedList"/>
    <dgm:cxn modelId="{72F21540-5FA9-4EED-91E1-200BE1E2EF99}" type="presParOf" srcId="{3FAFDBC6-E146-4011-8292-44890D265735}" destId="{2D975491-EF21-425F-9281-C7E0CACC754B}" srcOrd="0" destOrd="0" presId="urn:microsoft.com/office/officeart/2008/layout/LinedList"/>
    <dgm:cxn modelId="{01CF002C-B943-4F43-A218-1BE24B1203A8}" type="presParOf" srcId="{3FAFDBC6-E146-4011-8292-44890D265735}" destId="{7F105937-9799-41EF-B076-E9D283426A4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3EF0C3-C838-470D-A368-DC3FAE399C25}" type="doc">
      <dgm:prSet loTypeId="urn:microsoft.com/office/officeart/2008/layout/Lin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C6FBEDC-6A90-47D8-8475-BDEE6D8A2197}">
      <dgm:prSet/>
      <dgm:spPr/>
      <dgm:t>
        <a:bodyPr/>
        <a:lstStyle/>
        <a:p>
          <a:r>
            <a:rPr lang="en-GB"/>
            <a:t>The seed forms a sprout</a:t>
          </a:r>
          <a:r>
            <a:rPr lang="lt-LT"/>
            <a:t>.</a:t>
          </a:r>
          <a:endParaRPr lang="en-US"/>
        </a:p>
      </dgm:t>
    </dgm:pt>
    <dgm:pt modelId="{72C5FED4-2476-4312-8B1F-A89A32CFBB4F}" type="parTrans" cxnId="{9BEB1FA3-589F-496C-8F2D-91BA0752CD22}">
      <dgm:prSet/>
      <dgm:spPr/>
      <dgm:t>
        <a:bodyPr/>
        <a:lstStyle/>
        <a:p>
          <a:endParaRPr lang="en-US"/>
        </a:p>
      </dgm:t>
    </dgm:pt>
    <dgm:pt modelId="{604DB625-119F-4150-90F8-EB3375705BEB}" type="sibTrans" cxnId="{9BEB1FA3-589F-496C-8F2D-91BA0752CD22}">
      <dgm:prSet/>
      <dgm:spPr/>
      <dgm:t>
        <a:bodyPr/>
        <a:lstStyle/>
        <a:p>
          <a:endParaRPr lang="en-US"/>
        </a:p>
      </dgm:t>
    </dgm:pt>
    <dgm:pt modelId="{D328DFEA-9999-415F-8FA7-02894F9D9D6C}">
      <dgm:prSet/>
      <dgm:spPr/>
      <dgm:t>
        <a:bodyPr/>
        <a:lstStyle/>
        <a:p>
          <a:r>
            <a:rPr lang="en-GB"/>
            <a:t>In this way, a new maple tree can grow in the ground</a:t>
          </a:r>
          <a:r>
            <a:rPr lang="lt-LT"/>
            <a:t>.</a:t>
          </a:r>
          <a:endParaRPr lang="en-US"/>
        </a:p>
      </dgm:t>
    </dgm:pt>
    <dgm:pt modelId="{74FB5941-70BE-4CCD-94F8-4A833EAC722E}" type="parTrans" cxnId="{366DFDFE-7B78-40CE-BF33-8449E969F131}">
      <dgm:prSet/>
      <dgm:spPr/>
      <dgm:t>
        <a:bodyPr/>
        <a:lstStyle/>
        <a:p>
          <a:endParaRPr lang="en-US"/>
        </a:p>
      </dgm:t>
    </dgm:pt>
    <dgm:pt modelId="{5027C222-0D3D-48DE-A020-D7CC7067FB5D}" type="sibTrans" cxnId="{366DFDFE-7B78-40CE-BF33-8449E969F131}">
      <dgm:prSet/>
      <dgm:spPr/>
      <dgm:t>
        <a:bodyPr/>
        <a:lstStyle/>
        <a:p>
          <a:endParaRPr lang="en-US"/>
        </a:p>
      </dgm:t>
    </dgm:pt>
    <dgm:pt modelId="{8FCBC424-B128-40A7-A375-FFC142D70FBC}" type="pres">
      <dgm:prSet presAssocID="{E13EF0C3-C838-470D-A368-DC3FAE399C25}" presName="vert0" presStyleCnt="0">
        <dgm:presLayoutVars>
          <dgm:dir/>
          <dgm:animOne val="branch"/>
          <dgm:animLvl val="lvl"/>
        </dgm:presLayoutVars>
      </dgm:prSet>
      <dgm:spPr/>
    </dgm:pt>
    <dgm:pt modelId="{09D49EFB-A99E-4929-8691-ECFD7996CA53}" type="pres">
      <dgm:prSet presAssocID="{0C6FBEDC-6A90-47D8-8475-BDEE6D8A2197}" presName="thickLine" presStyleLbl="alignNode1" presStyleIdx="0" presStyleCnt="2"/>
      <dgm:spPr/>
    </dgm:pt>
    <dgm:pt modelId="{9D862D37-F3F3-4E0A-85CA-767561F6A382}" type="pres">
      <dgm:prSet presAssocID="{0C6FBEDC-6A90-47D8-8475-BDEE6D8A2197}" presName="horz1" presStyleCnt="0"/>
      <dgm:spPr/>
    </dgm:pt>
    <dgm:pt modelId="{528E9167-B6CD-4F11-8678-689F01F80378}" type="pres">
      <dgm:prSet presAssocID="{0C6FBEDC-6A90-47D8-8475-BDEE6D8A2197}" presName="tx1" presStyleLbl="revTx" presStyleIdx="0" presStyleCnt="2"/>
      <dgm:spPr/>
    </dgm:pt>
    <dgm:pt modelId="{CB22C7E1-C12E-460F-834C-4F29FB7673A3}" type="pres">
      <dgm:prSet presAssocID="{0C6FBEDC-6A90-47D8-8475-BDEE6D8A2197}" presName="vert1" presStyleCnt="0"/>
      <dgm:spPr/>
    </dgm:pt>
    <dgm:pt modelId="{58D440AF-28AC-4622-A710-D634B8D77149}" type="pres">
      <dgm:prSet presAssocID="{D328DFEA-9999-415F-8FA7-02894F9D9D6C}" presName="thickLine" presStyleLbl="alignNode1" presStyleIdx="1" presStyleCnt="2"/>
      <dgm:spPr/>
    </dgm:pt>
    <dgm:pt modelId="{A490222D-54A3-4517-8BE3-70BFD9AA7A86}" type="pres">
      <dgm:prSet presAssocID="{D328DFEA-9999-415F-8FA7-02894F9D9D6C}" presName="horz1" presStyleCnt="0"/>
      <dgm:spPr/>
    </dgm:pt>
    <dgm:pt modelId="{79B51585-4DC0-49CF-9FD4-4F08F79BB66F}" type="pres">
      <dgm:prSet presAssocID="{D328DFEA-9999-415F-8FA7-02894F9D9D6C}" presName="tx1" presStyleLbl="revTx" presStyleIdx="1" presStyleCnt="2"/>
      <dgm:spPr/>
    </dgm:pt>
    <dgm:pt modelId="{29FCE343-DBAA-478A-AC0C-8279FADA1E47}" type="pres">
      <dgm:prSet presAssocID="{D328DFEA-9999-415F-8FA7-02894F9D9D6C}" presName="vert1" presStyleCnt="0"/>
      <dgm:spPr/>
    </dgm:pt>
  </dgm:ptLst>
  <dgm:cxnLst>
    <dgm:cxn modelId="{EA15F769-A520-4EAD-BFDF-B166DF474AC2}" type="presOf" srcId="{0C6FBEDC-6A90-47D8-8475-BDEE6D8A2197}" destId="{528E9167-B6CD-4F11-8678-689F01F80378}" srcOrd="0" destOrd="0" presId="urn:microsoft.com/office/officeart/2008/layout/LinedList"/>
    <dgm:cxn modelId="{2DDA7F78-8CE7-46E6-A75F-16AF056ABC66}" type="presOf" srcId="{E13EF0C3-C838-470D-A368-DC3FAE399C25}" destId="{8FCBC424-B128-40A7-A375-FFC142D70FBC}" srcOrd="0" destOrd="0" presId="urn:microsoft.com/office/officeart/2008/layout/LinedList"/>
    <dgm:cxn modelId="{9BEB1FA3-589F-496C-8F2D-91BA0752CD22}" srcId="{E13EF0C3-C838-470D-A368-DC3FAE399C25}" destId="{0C6FBEDC-6A90-47D8-8475-BDEE6D8A2197}" srcOrd="0" destOrd="0" parTransId="{72C5FED4-2476-4312-8B1F-A89A32CFBB4F}" sibTransId="{604DB625-119F-4150-90F8-EB3375705BEB}"/>
    <dgm:cxn modelId="{CC00A7D6-8B05-44E1-95B3-A0DEE474E162}" type="presOf" srcId="{D328DFEA-9999-415F-8FA7-02894F9D9D6C}" destId="{79B51585-4DC0-49CF-9FD4-4F08F79BB66F}" srcOrd="0" destOrd="0" presId="urn:microsoft.com/office/officeart/2008/layout/LinedList"/>
    <dgm:cxn modelId="{366DFDFE-7B78-40CE-BF33-8449E969F131}" srcId="{E13EF0C3-C838-470D-A368-DC3FAE399C25}" destId="{D328DFEA-9999-415F-8FA7-02894F9D9D6C}" srcOrd="1" destOrd="0" parTransId="{74FB5941-70BE-4CCD-94F8-4A833EAC722E}" sibTransId="{5027C222-0D3D-48DE-A020-D7CC7067FB5D}"/>
    <dgm:cxn modelId="{75D080FA-73A3-40CC-8083-DF633656D8A4}" type="presParOf" srcId="{8FCBC424-B128-40A7-A375-FFC142D70FBC}" destId="{09D49EFB-A99E-4929-8691-ECFD7996CA53}" srcOrd="0" destOrd="0" presId="urn:microsoft.com/office/officeart/2008/layout/LinedList"/>
    <dgm:cxn modelId="{761F3A67-218B-43AF-8005-C6B428732258}" type="presParOf" srcId="{8FCBC424-B128-40A7-A375-FFC142D70FBC}" destId="{9D862D37-F3F3-4E0A-85CA-767561F6A382}" srcOrd="1" destOrd="0" presId="urn:microsoft.com/office/officeart/2008/layout/LinedList"/>
    <dgm:cxn modelId="{FF1A252F-AA24-4446-A4E2-3797B286F31E}" type="presParOf" srcId="{9D862D37-F3F3-4E0A-85CA-767561F6A382}" destId="{528E9167-B6CD-4F11-8678-689F01F80378}" srcOrd="0" destOrd="0" presId="urn:microsoft.com/office/officeart/2008/layout/LinedList"/>
    <dgm:cxn modelId="{9D69549F-CAD1-4C09-8B40-21DA949A55FF}" type="presParOf" srcId="{9D862D37-F3F3-4E0A-85CA-767561F6A382}" destId="{CB22C7E1-C12E-460F-834C-4F29FB7673A3}" srcOrd="1" destOrd="0" presId="urn:microsoft.com/office/officeart/2008/layout/LinedList"/>
    <dgm:cxn modelId="{377F4AE4-09C9-4112-AE11-4833A13FDDE1}" type="presParOf" srcId="{8FCBC424-B128-40A7-A375-FFC142D70FBC}" destId="{58D440AF-28AC-4622-A710-D634B8D77149}" srcOrd="2" destOrd="0" presId="urn:microsoft.com/office/officeart/2008/layout/LinedList"/>
    <dgm:cxn modelId="{F2AD5FEB-0E08-4EC8-BE71-E4ED908DA5D0}" type="presParOf" srcId="{8FCBC424-B128-40A7-A375-FFC142D70FBC}" destId="{A490222D-54A3-4517-8BE3-70BFD9AA7A86}" srcOrd="3" destOrd="0" presId="urn:microsoft.com/office/officeart/2008/layout/LinedList"/>
    <dgm:cxn modelId="{523691F8-8414-47D0-A554-644632774D62}" type="presParOf" srcId="{A490222D-54A3-4517-8BE3-70BFD9AA7A86}" destId="{79B51585-4DC0-49CF-9FD4-4F08F79BB66F}" srcOrd="0" destOrd="0" presId="urn:microsoft.com/office/officeart/2008/layout/LinedList"/>
    <dgm:cxn modelId="{49A4F255-64DC-45C2-9E55-7591820B5EA1}" type="presParOf" srcId="{A490222D-54A3-4517-8BE3-70BFD9AA7A86}" destId="{29FCE343-DBAA-478A-AC0C-8279FADA1E4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74A71E-D62C-4497-8FB3-4CB10FB726C1}">
      <dsp:nvSpPr>
        <dsp:cNvPr id="0" name=""/>
        <dsp:cNvSpPr/>
      </dsp:nvSpPr>
      <dsp:spPr>
        <a:xfrm>
          <a:off x="0" y="1782"/>
          <a:ext cx="368731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D3A857E-6CE7-43E5-90A2-739B8A4EE13B}">
      <dsp:nvSpPr>
        <dsp:cNvPr id="0" name=""/>
        <dsp:cNvSpPr/>
      </dsp:nvSpPr>
      <dsp:spPr>
        <a:xfrm>
          <a:off x="0" y="1782"/>
          <a:ext cx="3687318" cy="1215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Large leaves, bright in autumn</a:t>
          </a:r>
          <a:endParaRPr lang="en-US" sz="3400" kern="1200"/>
        </a:p>
      </dsp:txBody>
      <dsp:txXfrm>
        <a:off x="0" y="1782"/>
        <a:ext cx="3687318" cy="1215894"/>
      </dsp:txXfrm>
    </dsp:sp>
    <dsp:sp modelId="{4AC97EE4-8A96-4AFC-B11A-94C0607582F9}">
      <dsp:nvSpPr>
        <dsp:cNvPr id="0" name=""/>
        <dsp:cNvSpPr/>
      </dsp:nvSpPr>
      <dsp:spPr>
        <a:xfrm>
          <a:off x="0" y="1217677"/>
          <a:ext cx="368731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C62ED9E-9979-49F8-9F03-13C2E491222B}">
      <dsp:nvSpPr>
        <dsp:cNvPr id="0" name=""/>
        <dsp:cNvSpPr/>
      </dsp:nvSpPr>
      <dsp:spPr>
        <a:xfrm>
          <a:off x="0" y="1217677"/>
          <a:ext cx="3687318" cy="1215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Grows to 20-30 metres</a:t>
          </a:r>
          <a:endParaRPr lang="en-US" sz="3400" kern="1200"/>
        </a:p>
      </dsp:txBody>
      <dsp:txXfrm>
        <a:off x="0" y="1217677"/>
        <a:ext cx="3687318" cy="1215894"/>
      </dsp:txXfrm>
    </dsp:sp>
    <dsp:sp modelId="{A643FF77-4BAB-4624-8C1C-93612E95FBB7}">
      <dsp:nvSpPr>
        <dsp:cNvPr id="0" name=""/>
        <dsp:cNvSpPr/>
      </dsp:nvSpPr>
      <dsp:spPr>
        <a:xfrm>
          <a:off x="0" y="2433572"/>
          <a:ext cx="3687318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533F7D-EDDD-41FE-9634-AD548F7E5D1C}">
      <dsp:nvSpPr>
        <dsp:cNvPr id="0" name=""/>
        <dsp:cNvSpPr/>
      </dsp:nvSpPr>
      <dsp:spPr>
        <a:xfrm>
          <a:off x="0" y="2433572"/>
          <a:ext cx="3687318" cy="1215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Lives 100-200 years</a:t>
          </a:r>
          <a:endParaRPr lang="en-US" sz="3400" kern="1200"/>
        </a:p>
      </dsp:txBody>
      <dsp:txXfrm>
        <a:off x="0" y="2433572"/>
        <a:ext cx="3687318" cy="12158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4E498-BC3A-404E-B359-AAA641C2C226}">
      <dsp:nvSpPr>
        <dsp:cNvPr id="0" name=""/>
        <dsp:cNvSpPr/>
      </dsp:nvSpPr>
      <dsp:spPr>
        <a:xfrm>
          <a:off x="0" y="0"/>
          <a:ext cx="368731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CF7FB-BC16-4B31-8372-176B0C525350}">
      <dsp:nvSpPr>
        <dsp:cNvPr id="0" name=""/>
        <dsp:cNvSpPr/>
      </dsp:nvSpPr>
      <dsp:spPr>
        <a:xfrm>
          <a:off x="0" y="0"/>
          <a:ext cx="3687318" cy="182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Mature winglets are distributed by the wind</a:t>
          </a:r>
          <a:r>
            <a:rPr lang="lt-LT" sz="2500" kern="1200"/>
            <a:t>.</a:t>
          </a:r>
          <a:endParaRPr lang="en-US" sz="2500" kern="1200"/>
        </a:p>
      </dsp:txBody>
      <dsp:txXfrm>
        <a:off x="0" y="0"/>
        <a:ext cx="3687318" cy="1825625"/>
      </dsp:txXfrm>
    </dsp:sp>
    <dsp:sp modelId="{832BE996-D921-492A-8DB3-18E82970B47D}">
      <dsp:nvSpPr>
        <dsp:cNvPr id="0" name=""/>
        <dsp:cNvSpPr/>
      </dsp:nvSpPr>
      <dsp:spPr>
        <a:xfrm>
          <a:off x="0" y="1825625"/>
          <a:ext cx="368731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75491-EF21-425F-9281-C7E0CACC754B}">
      <dsp:nvSpPr>
        <dsp:cNvPr id="0" name=""/>
        <dsp:cNvSpPr/>
      </dsp:nvSpPr>
      <dsp:spPr>
        <a:xfrm>
          <a:off x="0" y="1825625"/>
          <a:ext cx="3687318" cy="182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After detaching from the plant, they fall in a circular motion and float up to several hundred metres</a:t>
          </a:r>
          <a:r>
            <a:rPr lang="lt-LT" sz="2500" kern="1200"/>
            <a:t>.</a:t>
          </a:r>
          <a:endParaRPr lang="en-US" sz="2500" kern="1200"/>
        </a:p>
      </dsp:txBody>
      <dsp:txXfrm>
        <a:off x="0" y="1825625"/>
        <a:ext cx="3687318" cy="18256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9EFB-A99E-4929-8691-ECFD7996CA53}">
      <dsp:nvSpPr>
        <dsp:cNvPr id="0" name=""/>
        <dsp:cNvSpPr/>
      </dsp:nvSpPr>
      <dsp:spPr>
        <a:xfrm>
          <a:off x="0" y="0"/>
          <a:ext cx="3140120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28E9167-B6CD-4F11-8678-689F01F80378}">
      <dsp:nvSpPr>
        <dsp:cNvPr id="0" name=""/>
        <dsp:cNvSpPr/>
      </dsp:nvSpPr>
      <dsp:spPr>
        <a:xfrm>
          <a:off x="0" y="0"/>
          <a:ext cx="3140120" cy="1005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The seed forms a sprout</a:t>
          </a:r>
          <a:r>
            <a:rPr lang="lt-LT" sz="2000" kern="1200"/>
            <a:t>.</a:t>
          </a:r>
          <a:endParaRPr lang="en-US" sz="2000" kern="1200"/>
        </a:p>
      </dsp:txBody>
      <dsp:txXfrm>
        <a:off x="0" y="0"/>
        <a:ext cx="3140120" cy="1005732"/>
      </dsp:txXfrm>
    </dsp:sp>
    <dsp:sp modelId="{58D440AF-28AC-4622-A710-D634B8D77149}">
      <dsp:nvSpPr>
        <dsp:cNvPr id="0" name=""/>
        <dsp:cNvSpPr/>
      </dsp:nvSpPr>
      <dsp:spPr>
        <a:xfrm>
          <a:off x="0" y="1005732"/>
          <a:ext cx="3140120" cy="0"/>
        </a:xfrm>
        <a:prstGeom prst="lin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B51585-4DC0-49CF-9FD4-4F08F79BB66F}">
      <dsp:nvSpPr>
        <dsp:cNvPr id="0" name=""/>
        <dsp:cNvSpPr/>
      </dsp:nvSpPr>
      <dsp:spPr>
        <a:xfrm>
          <a:off x="0" y="1005732"/>
          <a:ext cx="3140120" cy="10057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In this way, a new maple tree can grow in the ground</a:t>
          </a:r>
          <a:r>
            <a:rPr lang="lt-LT" sz="2000" kern="1200"/>
            <a:t>.</a:t>
          </a:r>
          <a:endParaRPr lang="en-US" sz="2000" kern="1200"/>
        </a:p>
      </dsp:txBody>
      <dsp:txXfrm>
        <a:off x="0" y="1005732"/>
        <a:ext cx="3140120" cy="1005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1358-74CC-4CF0-A1E8-4DEACC0A3FD1}" type="datetimeFigureOut">
              <a:rPr lang="lt-LT" smtClean="0"/>
              <a:t>2022-12-28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9104-01B4-4EF2-BA66-29BA8F51D5E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6940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1358-74CC-4CF0-A1E8-4DEACC0A3FD1}" type="datetimeFigureOut">
              <a:rPr lang="lt-LT" smtClean="0"/>
              <a:t>2022-12-28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9104-01B4-4EF2-BA66-29BA8F51D5E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37202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1358-74CC-4CF0-A1E8-4DEACC0A3FD1}" type="datetimeFigureOut">
              <a:rPr lang="lt-LT" smtClean="0"/>
              <a:t>2022-12-28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9104-01B4-4EF2-BA66-29BA8F51D5E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0870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1358-74CC-4CF0-A1E8-4DEACC0A3FD1}" type="datetimeFigureOut">
              <a:rPr lang="lt-LT" smtClean="0"/>
              <a:t>2022-12-28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9104-01B4-4EF2-BA66-29BA8F51D5E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5650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1358-74CC-4CF0-A1E8-4DEACC0A3FD1}" type="datetimeFigureOut">
              <a:rPr lang="lt-LT" smtClean="0"/>
              <a:t>2022-12-28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9104-01B4-4EF2-BA66-29BA8F51D5E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483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1358-74CC-4CF0-A1E8-4DEACC0A3FD1}" type="datetimeFigureOut">
              <a:rPr lang="lt-LT" smtClean="0"/>
              <a:t>2022-12-28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9104-01B4-4EF2-BA66-29BA8F51D5E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9299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1358-74CC-4CF0-A1E8-4DEACC0A3FD1}" type="datetimeFigureOut">
              <a:rPr lang="lt-LT" smtClean="0"/>
              <a:t>2022-12-28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9104-01B4-4EF2-BA66-29BA8F51D5E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47394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1358-74CC-4CF0-A1E8-4DEACC0A3FD1}" type="datetimeFigureOut">
              <a:rPr lang="lt-LT" smtClean="0"/>
              <a:t>2022-12-28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9104-01B4-4EF2-BA66-29BA8F51D5E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5389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1358-74CC-4CF0-A1E8-4DEACC0A3FD1}" type="datetimeFigureOut">
              <a:rPr lang="lt-LT" smtClean="0"/>
              <a:t>2022-12-28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9104-01B4-4EF2-BA66-29BA8F51D5E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5193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1358-74CC-4CF0-A1E8-4DEACC0A3FD1}" type="datetimeFigureOut">
              <a:rPr lang="lt-LT" smtClean="0"/>
              <a:t>2022-12-28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9104-01B4-4EF2-BA66-29BA8F51D5E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8789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91358-74CC-4CF0-A1E8-4DEACC0A3FD1}" type="datetimeFigureOut">
              <a:rPr lang="lt-LT" smtClean="0"/>
              <a:t>2022-12-28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B9104-01B4-4EF2-BA66-29BA8F51D5E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66171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91358-74CC-4CF0-A1E8-4DEACC0A3FD1}" type="datetimeFigureOut">
              <a:rPr lang="lt-LT" smtClean="0"/>
              <a:t>2022-12-28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B9104-01B4-4EF2-BA66-29BA8F51D5E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2920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0F5A590-9705-3017-1BB4-8EBB8388EA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FD51C1-84D5-92D9-BA5C-B52360505CFF}"/>
              </a:ext>
            </a:extLst>
          </p:cNvPr>
          <p:cNvSpPr txBox="1"/>
          <p:nvPr/>
        </p:nvSpPr>
        <p:spPr>
          <a:xfrm>
            <a:off x="1403648" y="4149080"/>
            <a:ext cx="7630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/>
              <a:t>The Maple</a:t>
            </a:r>
            <a:endParaRPr lang="lt-LT" sz="1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F4B463-07CB-BF30-26DF-C1DF0F6E07D1}"/>
              </a:ext>
            </a:extLst>
          </p:cNvPr>
          <p:cNvSpPr txBox="1"/>
          <p:nvPr/>
        </p:nvSpPr>
        <p:spPr>
          <a:xfrm>
            <a:off x="5721896" y="637114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 err="1"/>
              <a:t>By</a:t>
            </a:r>
            <a:r>
              <a:rPr lang="lt-LT" sz="2400" b="1" dirty="0"/>
              <a:t> </a:t>
            </a:r>
            <a:r>
              <a:rPr lang="en-US" sz="2400" b="1" dirty="0"/>
              <a:t>Martynas </a:t>
            </a:r>
            <a:r>
              <a:rPr lang="en-US" sz="2400" b="1" dirty="0" err="1"/>
              <a:t>Juodagalvis</a:t>
            </a:r>
            <a:endParaRPr lang="lt-LT" sz="2400" b="1" dirty="0"/>
          </a:p>
        </p:txBody>
      </p:sp>
    </p:spTree>
    <p:extLst>
      <p:ext uri="{BB962C8B-B14F-4D97-AF65-F5344CB8AC3E}">
        <p14:creationId xmlns:p14="http://schemas.microsoft.com/office/powerpoint/2010/main" val="1099928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056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682" y="442913"/>
            <a:ext cx="3859620" cy="1639888"/>
          </a:xfrm>
        </p:spPr>
        <p:txBody>
          <a:bodyPr anchor="b">
            <a:normAutofit/>
          </a:bodyPr>
          <a:lstStyle/>
          <a:p>
            <a:r>
              <a:rPr lang="lt-LT" sz="3100"/>
              <a:t>The maple</a:t>
            </a:r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7D0B7289-120F-44DC-9769-2E096993B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15110" y="0"/>
            <a:ext cx="1897292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158468AF-8ABA-4771-9770-C8C79C0E6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69118" y="0"/>
            <a:ext cx="1902326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050" name="Picture 2" descr="C:\Users\New\Desktop\IMG_20220928_182206_edit_182234302963856_resized_20221002_0221147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2"/>
          <a:stretch/>
        </p:blipFill>
        <p:spPr bwMode="auto">
          <a:xfrm>
            <a:off x="5239536" y="10"/>
            <a:ext cx="3904464" cy="6857990"/>
          </a:xfrm>
          <a:custGeom>
            <a:avLst/>
            <a:gdLst/>
            <a:ahLst/>
            <a:cxnLst/>
            <a:rect l="l" t="t" r="r" b="b"/>
            <a:pathLst>
              <a:path w="520595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5205951" y="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id="{430FFA19-9577-4BA8-B103-A75613F3F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239536" y="0"/>
            <a:ext cx="2010392" cy="6858000"/>
          </a:xfrm>
          <a:custGeom>
            <a:avLst/>
            <a:gdLst>
              <a:gd name="connsiteX0" fmla="*/ 1057499 w 2680522"/>
              <a:gd name="connsiteY0" fmla="*/ 0 h 6858000"/>
              <a:gd name="connsiteX1" fmla="*/ 879731 w 2680522"/>
              <a:gd name="connsiteY1" fmla="*/ 0 h 6858000"/>
              <a:gd name="connsiteX2" fmla="*/ 901855 w 2680522"/>
              <a:gd name="connsiteY2" fmla="*/ 14997 h 6858000"/>
              <a:gd name="connsiteX3" fmla="*/ 2502754 w 2680522"/>
              <a:gd name="connsiteY3" fmla="*/ 3621656 h 6858000"/>
              <a:gd name="connsiteX4" fmla="*/ 628404 w 2680522"/>
              <a:gd name="connsiteY4" fmla="*/ 6374814 h 6858000"/>
              <a:gd name="connsiteX5" fmla="*/ 111756 w 2680522"/>
              <a:gd name="connsiteY5" fmla="*/ 6780599 h 6858000"/>
              <a:gd name="connsiteX6" fmla="*/ 0 w 2680522"/>
              <a:gd name="connsiteY6" fmla="*/ 6858000 h 6858000"/>
              <a:gd name="connsiteX7" fmla="*/ 177768 w 2680522"/>
              <a:gd name="connsiteY7" fmla="*/ 6858000 h 6858000"/>
              <a:gd name="connsiteX8" fmla="*/ 289524 w 2680522"/>
              <a:gd name="connsiteY8" fmla="*/ 6780599 h 6858000"/>
              <a:gd name="connsiteX9" fmla="*/ 806172 w 2680522"/>
              <a:gd name="connsiteY9" fmla="*/ 6374814 h 6858000"/>
              <a:gd name="connsiteX10" fmla="*/ 2680522 w 2680522"/>
              <a:gd name="connsiteY10" fmla="*/ 3621656 h 6858000"/>
              <a:gd name="connsiteX11" fmla="*/ 1079623 w 2680522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0522" h="6858000">
                <a:moveTo>
                  <a:pt x="1057499" y="0"/>
                </a:moveTo>
                <a:lnTo>
                  <a:pt x="879731" y="0"/>
                </a:lnTo>
                <a:lnTo>
                  <a:pt x="901855" y="14997"/>
                </a:lnTo>
                <a:cubicBezTo>
                  <a:pt x="1929018" y="754641"/>
                  <a:pt x="2502754" y="2093192"/>
                  <a:pt x="2502754" y="3621656"/>
                </a:cubicBezTo>
                <a:cubicBezTo>
                  <a:pt x="2502754" y="4969131"/>
                  <a:pt x="1574029" y="5602839"/>
                  <a:pt x="628404" y="6374814"/>
                </a:cubicBezTo>
                <a:cubicBezTo>
                  <a:pt x="456201" y="6515397"/>
                  <a:pt x="285574" y="6653108"/>
                  <a:pt x="111756" y="6780599"/>
                </a:cubicBezTo>
                <a:lnTo>
                  <a:pt x="0" y="6858000"/>
                </a:lnTo>
                <a:lnTo>
                  <a:pt x="177768" y="6858000"/>
                </a:lnTo>
                <a:lnTo>
                  <a:pt x="289524" y="6780599"/>
                </a:lnTo>
                <a:cubicBezTo>
                  <a:pt x="463342" y="6653108"/>
                  <a:pt x="633969" y="6515397"/>
                  <a:pt x="806172" y="6374814"/>
                </a:cubicBezTo>
                <a:cubicBezTo>
                  <a:pt x="1751797" y="5602839"/>
                  <a:pt x="2680522" y="4969131"/>
                  <a:pt x="2680522" y="3621656"/>
                </a:cubicBezTo>
                <a:cubicBezTo>
                  <a:pt x="2680522" y="2093192"/>
                  <a:pt x="2106786" y="754641"/>
                  <a:pt x="1079623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2052" name="Content Placeholder 2">
            <a:extLst>
              <a:ext uri="{FF2B5EF4-FFF2-40B4-BE49-F238E27FC236}">
                <a16:creationId xmlns:a16="http://schemas.microsoft.com/office/drawing/2014/main" id="{205B5421-1ED2-B1F0-AE04-281D4E4EDC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759075"/>
              </p:ext>
            </p:extLst>
          </p:nvPr>
        </p:nvGraphicFramePr>
        <p:xfrm>
          <a:off x="884682" y="2312988"/>
          <a:ext cx="3687318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9166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Rectangle 2095">
            <a:extLst>
              <a:ext uri="{FF2B5EF4-FFF2-40B4-BE49-F238E27FC236}">
                <a16:creationId xmlns:a16="http://schemas.microsoft.com/office/drawing/2014/main" id="{D0581B61-EB9C-4FED-8E62-AE74FB0BC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2098" name="Group 2097">
            <a:extLst>
              <a:ext uri="{FF2B5EF4-FFF2-40B4-BE49-F238E27FC236}">
                <a16:creationId xmlns:a16="http://schemas.microsoft.com/office/drawing/2014/main" id="{39198901-5716-4C59-8560-9B4B17388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3823" y="0"/>
            <a:ext cx="8213025" cy="6858000"/>
            <a:chOff x="591765" y="0"/>
            <a:chExt cx="10950698" cy="6858000"/>
          </a:xfrm>
        </p:grpSpPr>
        <p:sp>
          <p:nvSpPr>
            <p:cNvPr id="2099" name="Freeform: Shape 2098">
              <a:extLst>
                <a:ext uri="{FF2B5EF4-FFF2-40B4-BE49-F238E27FC236}">
                  <a16:creationId xmlns:a16="http://schemas.microsoft.com/office/drawing/2014/main" id="{A1D91B2F-0B68-466B-871D-2350F92FA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4" y="0"/>
              <a:ext cx="10399454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00" name="Freeform: Shape 2099">
              <a:extLst>
                <a:ext uri="{FF2B5EF4-FFF2-40B4-BE49-F238E27FC236}">
                  <a16:creationId xmlns:a16="http://schemas.microsoft.com/office/drawing/2014/main" id="{4FF7C94E-23C0-4A3B-8021-55058EF02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52814" y="0"/>
              <a:ext cx="2778659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101" name="Freeform: Shape 2100">
              <a:extLst>
                <a:ext uri="{FF2B5EF4-FFF2-40B4-BE49-F238E27FC236}">
                  <a16:creationId xmlns:a16="http://schemas.microsoft.com/office/drawing/2014/main" id="{B0516DB1-0E43-4D56-A51D-F8C67939D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46711" y="0"/>
              <a:ext cx="2664398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102" name="Freeform: Shape 2101">
              <a:extLst>
                <a:ext uri="{FF2B5EF4-FFF2-40B4-BE49-F238E27FC236}">
                  <a16:creationId xmlns:a16="http://schemas.microsoft.com/office/drawing/2014/main" id="{B7958EA7-5F20-4E68-8089-D99DC0CC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91765" y="0"/>
              <a:ext cx="2590095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103" name="Freeform: Shape 2102">
              <a:extLst>
                <a:ext uri="{FF2B5EF4-FFF2-40B4-BE49-F238E27FC236}">
                  <a16:creationId xmlns:a16="http://schemas.microsoft.com/office/drawing/2014/main" id="{29DFFEF3-1EED-4606-884B-6908880F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86345" y="0"/>
              <a:ext cx="2556118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135" y="3912041"/>
            <a:ext cx="6295729" cy="13960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Distribution of maple trees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" r="3368" b="1"/>
          <a:stretch/>
        </p:blipFill>
        <p:spPr bwMode="auto">
          <a:xfrm>
            <a:off x="2294007" y="687511"/>
            <a:ext cx="4555984" cy="308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26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682" y="442913"/>
            <a:ext cx="3859620" cy="1639888"/>
          </a:xfrm>
        </p:spPr>
        <p:txBody>
          <a:bodyPr anchor="b">
            <a:normAutofit/>
          </a:bodyPr>
          <a:lstStyle/>
          <a:p>
            <a:r>
              <a:rPr lang="en-US" sz="3100"/>
              <a:t>MAPLE SEEDS</a:t>
            </a:r>
            <a:endParaRPr lang="lt-LT" sz="3100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7D0B7289-120F-44DC-9769-2E096993B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15110" y="0"/>
            <a:ext cx="1897292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158468AF-8ABA-4771-9770-C8C79C0E61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69118" y="0"/>
            <a:ext cx="1902326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26" name="Picture 2" descr="C:\Users\New\Desktop\IMG_20220928_174233_1_resized_20221002_0221139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7" r="5487"/>
          <a:stretch/>
        </p:blipFill>
        <p:spPr bwMode="auto">
          <a:xfrm>
            <a:off x="5239536" y="10"/>
            <a:ext cx="3904464" cy="6857990"/>
          </a:xfrm>
          <a:custGeom>
            <a:avLst/>
            <a:gdLst/>
            <a:ahLst/>
            <a:cxnLst/>
            <a:rect l="l" t="t" r="r" b="b"/>
            <a:pathLst>
              <a:path w="520595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5205951" y="0"/>
                </a:lnTo>
                <a:lnTo>
                  <a:pt x="5205951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430FFA19-9577-4BA8-B103-A75613F3F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239536" y="0"/>
            <a:ext cx="2010392" cy="6858000"/>
          </a:xfrm>
          <a:custGeom>
            <a:avLst/>
            <a:gdLst>
              <a:gd name="connsiteX0" fmla="*/ 1057499 w 2680522"/>
              <a:gd name="connsiteY0" fmla="*/ 0 h 6858000"/>
              <a:gd name="connsiteX1" fmla="*/ 879731 w 2680522"/>
              <a:gd name="connsiteY1" fmla="*/ 0 h 6858000"/>
              <a:gd name="connsiteX2" fmla="*/ 901855 w 2680522"/>
              <a:gd name="connsiteY2" fmla="*/ 14997 h 6858000"/>
              <a:gd name="connsiteX3" fmla="*/ 2502754 w 2680522"/>
              <a:gd name="connsiteY3" fmla="*/ 3621656 h 6858000"/>
              <a:gd name="connsiteX4" fmla="*/ 628404 w 2680522"/>
              <a:gd name="connsiteY4" fmla="*/ 6374814 h 6858000"/>
              <a:gd name="connsiteX5" fmla="*/ 111756 w 2680522"/>
              <a:gd name="connsiteY5" fmla="*/ 6780599 h 6858000"/>
              <a:gd name="connsiteX6" fmla="*/ 0 w 2680522"/>
              <a:gd name="connsiteY6" fmla="*/ 6858000 h 6858000"/>
              <a:gd name="connsiteX7" fmla="*/ 177768 w 2680522"/>
              <a:gd name="connsiteY7" fmla="*/ 6858000 h 6858000"/>
              <a:gd name="connsiteX8" fmla="*/ 289524 w 2680522"/>
              <a:gd name="connsiteY8" fmla="*/ 6780599 h 6858000"/>
              <a:gd name="connsiteX9" fmla="*/ 806172 w 2680522"/>
              <a:gd name="connsiteY9" fmla="*/ 6374814 h 6858000"/>
              <a:gd name="connsiteX10" fmla="*/ 2680522 w 2680522"/>
              <a:gd name="connsiteY10" fmla="*/ 3621656 h 6858000"/>
              <a:gd name="connsiteX11" fmla="*/ 1079623 w 2680522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80522" h="6858000">
                <a:moveTo>
                  <a:pt x="1057499" y="0"/>
                </a:moveTo>
                <a:lnTo>
                  <a:pt x="879731" y="0"/>
                </a:lnTo>
                <a:lnTo>
                  <a:pt x="901855" y="14997"/>
                </a:lnTo>
                <a:cubicBezTo>
                  <a:pt x="1929018" y="754641"/>
                  <a:pt x="2502754" y="2093192"/>
                  <a:pt x="2502754" y="3621656"/>
                </a:cubicBezTo>
                <a:cubicBezTo>
                  <a:pt x="2502754" y="4969131"/>
                  <a:pt x="1574029" y="5602839"/>
                  <a:pt x="628404" y="6374814"/>
                </a:cubicBezTo>
                <a:cubicBezTo>
                  <a:pt x="456201" y="6515397"/>
                  <a:pt x="285574" y="6653108"/>
                  <a:pt x="111756" y="6780599"/>
                </a:cubicBezTo>
                <a:lnTo>
                  <a:pt x="0" y="6858000"/>
                </a:lnTo>
                <a:lnTo>
                  <a:pt x="177768" y="6858000"/>
                </a:lnTo>
                <a:lnTo>
                  <a:pt x="289524" y="6780599"/>
                </a:lnTo>
                <a:cubicBezTo>
                  <a:pt x="463342" y="6653108"/>
                  <a:pt x="633969" y="6515397"/>
                  <a:pt x="806172" y="6374814"/>
                </a:cubicBezTo>
                <a:cubicBezTo>
                  <a:pt x="1751797" y="5602839"/>
                  <a:pt x="2680522" y="4969131"/>
                  <a:pt x="2680522" y="3621656"/>
                </a:cubicBezTo>
                <a:cubicBezTo>
                  <a:pt x="2680522" y="2093192"/>
                  <a:pt x="2106786" y="754641"/>
                  <a:pt x="1079623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1028" name="Content Placeholder 3">
            <a:extLst>
              <a:ext uri="{FF2B5EF4-FFF2-40B4-BE49-F238E27FC236}">
                <a16:creationId xmlns:a16="http://schemas.microsoft.com/office/drawing/2014/main" id="{43F47152-1513-BA20-CE44-1310439D56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636239"/>
              </p:ext>
            </p:extLst>
          </p:nvPr>
        </p:nvGraphicFramePr>
        <p:xfrm>
          <a:off x="884682" y="2312988"/>
          <a:ext cx="3687318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9987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03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84682" y="2312988"/>
            <a:ext cx="3687318" cy="3651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90000"/>
              </a:lnSpc>
            </a:pPr>
            <a:r>
              <a:rPr lang="en-US" dirty="0"/>
              <a:t>Mature winglets split.</a:t>
            </a:r>
          </a:p>
          <a:p>
            <a:pPr marL="114300" indent="-228600">
              <a:lnSpc>
                <a:spcPct val="90000"/>
              </a:lnSpc>
            </a:pPr>
            <a:endParaRPr lang="en-US" dirty="0"/>
          </a:p>
          <a:p>
            <a:pPr indent="-228600">
              <a:lnSpc>
                <a:spcPct val="90000"/>
              </a:lnSpc>
            </a:pPr>
            <a:r>
              <a:rPr lang="en-US" dirty="0"/>
              <a:t>Inside are maple seeds, about 5mm in size.</a:t>
            </a:r>
          </a:p>
          <a:p>
            <a:pPr indent="-228600">
              <a:lnSpc>
                <a:spcPct val="90000"/>
              </a:lnSpc>
            </a:pPr>
            <a:endParaRPr lang="en-US" sz="1700" dirty="0"/>
          </a:p>
        </p:txBody>
      </p:sp>
      <p:pic>
        <p:nvPicPr>
          <p:cNvPr id="1027" name="Picture 3" descr="C:\Users\New\Desktop\IMG_20221018_1209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1" b="29947"/>
          <a:stretch/>
        </p:blipFill>
        <p:spPr bwMode="auto">
          <a:xfrm>
            <a:off x="5239536" y="3529587"/>
            <a:ext cx="3904464" cy="3328417"/>
          </a:xfrm>
          <a:custGeom>
            <a:avLst/>
            <a:gdLst/>
            <a:ahLst/>
            <a:cxnLst/>
            <a:rect l="l" t="t" r="r" b="b"/>
            <a:pathLst>
              <a:path w="5205951" h="3328417">
                <a:moveTo>
                  <a:pt x="2169" y="0"/>
                </a:moveTo>
                <a:lnTo>
                  <a:pt x="5205951" y="0"/>
                </a:lnTo>
                <a:lnTo>
                  <a:pt x="5205951" y="3328417"/>
                </a:lnTo>
                <a:lnTo>
                  <a:pt x="3496422" y="3328417"/>
                </a:lnTo>
                <a:lnTo>
                  <a:pt x="2716256" y="3328417"/>
                </a:lnTo>
                <a:lnTo>
                  <a:pt x="2502754" y="3328417"/>
                </a:lnTo>
                <a:lnTo>
                  <a:pt x="2390998" y="3251016"/>
                </a:lnTo>
                <a:cubicBezTo>
                  <a:pt x="2217180" y="3123525"/>
                  <a:pt x="2046553" y="2985814"/>
                  <a:pt x="1874350" y="2845231"/>
                </a:cubicBezTo>
                <a:cubicBezTo>
                  <a:pt x="928725" y="2073256"/>
                  <a:pt x="0" y="1439548"/>
                  <a:pt x="0" y="9207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8D36241E-94A1-443E-9E75-8CEF035F3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15110" y="0"/>
            <a:ext cx="1897292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ED23521A-536E-4F06-A5FF-0B4945400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69118" y="0"/>
            <a:ext cx="1902326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026" name="Picture 2" descr="C:\Users\New\Desktop\IMG_20221018_1207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5" r="-3" b="24084"/>
          <a:stretch/>
        </p:blipFill>
        <p:spPr bwMode="auto">
          <a:xfrm>
            <a:off x="5241809" y="-3"/>
            <a:ext cx="3902191" cy="3493008"/>
          </a:xfrm>
          <a:custGeom>
            <a:avLst/>
            <a:gdLst/>
            <a:ahLst/>
            <a:cxnLst/>
            <a:rect l="l" t="t" r="r" b="b"/>
            <a:pathLst>
              <a:path w="5202921" h="3493008">
                <a:moveTo>
                  <a:pt x="1619993" y="0"/>
                </a:moveTo>
                <a:lnTo>
                  <a:pt x="2713226" y="0"/>
                </a:lnTo>
                <a:lnTo>
                  <a:pt x="3493392" y="0"/>
                </a:lnTo>
                <a:lnTo>
                  <a:pt x="5202921" y="0"/>
                </a:lnTo>
                <a:lnTo>
                  <a:pt x="5202921" y="3493008"/>
                </a:lnTo>
                <a:lnTo>
                  <a:pt x="0" y="3493008"/>
                </a:lnTo>
                <a:lnTo>
                  <a:pt x="3664" y="3337394"/>
                </a:lnTo>
                <a:cubicBezTo>
                  <a:pt x="70458" y="1928213"/>
                  <a:pt x="634904" y="708413"/>
                  <a:pt x="1597869" y="1499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Freeform: Shape 1044">
            <a:extLst>
              <a:ext uri="{FF2B5EF4-FFF2-40B4-BE49-F238E27FC236}">
                <a16:creationId xmlns:a16="http://schemas.microsoft.com/office/drawing/2014/main" id="{A5555AB3-C544-4066-82AE-64EBA2207C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239536" y="0"/>
            <a:ext cx="1332960" cy="3493008"/>
          </a:xfrm>
          <a:custGeom>
            <a:avLst/>
            <a:gdLst>
              <a:gd name="connsiteX0" fmla="*/ 157287 w 1777280"/>
              <a:gd name="connsiteY0" fmla="*/ 0 h 3493008"/>
              <a:gd name="connsiteX1" fmla="*/ 0 w 1777280"/>
              <a:gd name="connsiteY1" fmla="*/ 0 h 3493008"/>
              <a:gd name="connsiteX2" fmla="*/ 22121 w 1777280"/>
              <a:gd name="connsiteY2" fmla="*/ 14995 h 3493008"/>
              <a:gd name="connsiteX3" fmla="*/ 1616326 w 1777280"/>
              <a:gd name="connsiteY3" fmla="*/ 3337392 h 3493008"/>
              <a:gd name="connsiteX4" fmla="*/ 1619990 w 1777280"/>
              <a:gd name="connsiteY4" fmla="*/ 3493006 h 3493008"/>
              <a:gd name="connsiteX5" fmla="*/ 1575287 w 1777280"/>
              <a:gd name="connsiteY5" fmla="*/ 3493006 h 3493008"/>
              <a:gd name="connsiteX6" fmla="*/ 1575287 w 1777280"/>
              <a:gd name="connsiteY6" fmla="*/ 3493008 h 3493008"/>
              <a:gd name="connsiteX7" fmla="*/ 1777280 w 1777280"/>
              <a:gd name="connsiteY7" fmla="*/ 3493008 h 3493008"/>
              <a:gd name="connsiteX8" fmla="*/ 1773616 w 1777280"/>
              <a:gd name="connsiteY8" fmla="*/ 3337395 h 3493008"/>
              <a:gd name="connsiteX9" fmla="*/ 179411 w 1777280"/>
              <a:gd name="connsiteY9" fmla="*/ 14997 h 349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7280" h="3493008">
                <a:moveTo>
                  <a:pt x="157287" y="0"/>
                </a:moveTo>
                <a:lnTo>
                  <a:pt x="0" y="0"/>
                </a:lnTo>
                <a:lnTo>
                  <a:pt x="22121" y="14995"/>
                </a:lnTo>
                <a:cubicBezTo>
                  <a:pt x="985086" y="708411"/>
                  <a:pt x="1549532" y="1928211"/>
                  <a:pt x="1616326" y="3337392"/>
                </a:cubicBezTo>
                <a:lnTo>
                  <a:pt x="1619990" y="3493006"/>
                </a:lnTo>
                <a:lnTo>
                  <a:pt x="1575287" y="3493006"/>
                </a:lnTo>
                <a:lnTo>
                  <a:pt x="1575287" y="3493008"/>
                </a:lnTo>
                <a:lnTo>
                  <a:pt x="1777280" y="3493008"/>
                </a:lnTo>
                <a:lnTo>
                  <a:pt x="1773616" y="3337395"/>
                </a:lnTo>
                <a:cubicBezTo>
                  <a:pt x="1706822" y="1928213"/>
                  <a:pt x="1142376" y="708413"/>
                  <a:pt x="179411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7" name="Freeform: Shape 1046">
            <a:extLst>
              <a:ext uri="{FF2B5EF4-FFF2-40B4-BE49-F238E27FC236}">
                <a16:creationId xmlns:a16="http://schemas.microsoft.com/office/drawing/2014/main" id="{03E11801-5519-4583-A9AC-D04875EE5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239536" y="3529585"/>
            <a:ext cx="1995033" cy="3328417"/>
          </a:xfrm>
          <a:custGeom>
            <a:avLst/>
            <a:gdLst>
              <a:gd name="connsiteX0" fmla="*/ 2657874 w 2660043"/>
              <a:gd name="connsiteY0" fmla="*/ 0 h 3328417"/>
              <a:gd name="connsiteX1" fmla="*/ 2455900 w 2660043"/>
              <a:gd name="connsiteY1" fmla="*/ 0 h 3328417"/>
              <a:gd name="connsiteX2" fmla="*/ 2455900 w 2660043"/>
              <a:gd name="connsiteY2" fmla="*/ 1 h 3328417"/>
              <a:gd name="connsiteX3" fmla="*/ 2500584 w 2660043"/>
              <a:gd name="connsiteY3" fmla="*/ 1 h 3328417"/>
              <a:gd name="connsiteX4" fmla="*/ 2502753 w 2660043"/>
              <a:gd name="connsiteY4" fmla="*/ 92074 h 3328417"/>
              <a:gd name="connsiteX5" fmla="*/ 628403 w 2660043"/>
              <a:gd name="connsiteY5" fmla="*/ 2845232 h 3328417"/>
              <a:gd name="connsiteX6" fmla="*/ 111755 w 2660043"/>
              <a:gd name="connsiteY6" fmla="*/ 3251017 h 3328417"/>
              <a:gd name="connsiteX7" fmla="*/ 0 w 2660043"/>
              <a:gd name="connsiteY7" fmla="*/ 3328417 h 3328417"/>
              <a:gd name="connsiteX8" fmla="*/ 157289 w 2660043"/>
              <a:gd name="connsiteY8" fmla="*/ 3328417 h 3328417"/>
              <a:gd name="connsiteX9" fmla="*/ 269045 w 2660043"/>
              <a:gd name="connsiteY9" fmla="*/ 3251016 h 3328417"/>
              <a:gd name="connsiteX10" fmla="*/ 785693 w 2660043"/>
              <a:gd name="connsiteY10" fmla="*/ 2845231 h 3328417"/>
              <a:gd name="connsiteX11" fmla="*/ 2660043 w 2660043"/>
              <a:gd name="connsiteY11" fmla="*/ 92073 h 332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60043" h="3328417">
                <a:moveTo>
                  <a:pt x="2657874" y="0"/>
                </a:moveTo>
                <a:lnTo>
                  <a:pt x="2455900" y="0"/>
                </a:lnTo>
                <a:lnTo>
                  <a:pt x="2455900" y="1"/>
                </a:lnTo>
                <a:lnTo>
                  <a:pt x="2500584" y="1"/>
                </a:lnTo>
                <a:lnTo>
                  <a:pt x="2502753" y="92074"/>
                </a:lnTo>
                <a:cubicBezTo>
                  <a:pt x="2502753" y="1439549"/>
                  <a:pt x="1574028" y="2073257"/>
                  <a:pt x="628403" y="2845232"/>
                </a:cubicBezTo>
                <a:cubicBezTo>
                  <a:pt x="456200" y="2985815"/>
                  <a:pt x="285573" y="3123526"/>
                  <a:pt x="111755" y="3251017"/>
                </a:cubicBezTo>
                <a:lnTo>
                  <a:pt x="0" y="3328417"/>
                </a:lnTo>
                <a:lnTo>
                  <a:pt x="157289" y="3328417"/>
                </a:lnTo>
                <a:lnTo>
                  <a:pt x="269045" y="3251016"/>
                </a:lnTo>
                <a:cubicBezTo>
                  <a:pt x="442863" y="3123525"/>
                  <a:pt x="613490" y="2985814"/>
                  <a:pt x="785693" y="2845231"/>
                </a:cubicBezTo>
                <a:cubicBezTo>
                  <a:pt x="1731318" y="2073256"/>
                  <a:pt x="2660043" y="1439548"/>
                  <a:pt x="2660043" y="9207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56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AC14302F-E955-47D0-A56B-D1D1A6953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1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0A36CE68-CB3C-4699-9422-3073853CB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4793" y="822971"/>
            <a:ext cx="4029282" cy="509056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F356DA69-4637-40FE-A14B-5213BBB58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0093" y="611926"/>
            <a:ext cx="4269851" cy="5480198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050" name="Picture 2" descr="C:\Users\New\Desktop\IMG_20221018_121255_edit_10996917289675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9" t="19977" r="20063" b="21233"/>
          <a:stretch/>
        </p:blipFill>
        <p:spPr bwMode="auto">
          <a:xfrm rot="5400000">
            <a:off x="-120598" y="1739479"/>
            <a:ext cx="5059414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52" name="Content Placeholder 4">
            <a:extLst>
              <a:ext uri="{FF2B5EF4-FFF2-40B4-BE49-F238E27FC236}">
                <a16:creationId xmlns:a16="http://schemas.microsoft.com/office/drawing/2014/main" id="{460A6B00-BCFF-C1D7-8AF4-E4C819CD88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3676395"/>
              </p:ext>
            </p:extLst>
          </p:nvPr>
        </p:nvGraphicFramePr>
        <p:xfrm>
          <a:off x="4904039" y="2974003"/>
          <a:ext cx="3140120" cy="2011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94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5" name="Rectangle 308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0" r="21727" b="-1"/>
          <a:stretch/>
        </p:blipFill>
        <p:spPr bwMode="auto">
          <a:xfrm>
            <a:off x="146211" y="173518"/>
            <a:ext cx="5852457" cy="65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1" r="24484" b="1"/>
          <a:stretch/>
        </p:blipFill>
        <p:spPr bwMode="auto">
          <a:xfrm>
            <a:off x="6139210" y="169917"/>
            <a:ext cx="2855733" cy="651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Paprastasis bukas – Vikipedi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5" name="AutoShape 4" descr="Paprastasis bukas – Vikipedij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6" name="AutoShape 7" descr="13 valgomų augalų, kuriuos galima užsiauginti bute – kai kurie jus  nustebins - DELFI Agr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10139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Rectangle 3089">
            <a:extLst>
              <a:ext uri="{FF2B5EF4-FFF2-40B4-BE49-F238E27FC236}">
                <a16:creationId xmlns:a16="http://schemas.microsoft.com/office/drawing/2014/main" id="{CE56A029-D803-47A2-B79C-4527891BE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092" name="Freeform: Shape 3091">
            <a:extLst>
              <a:ext uri="{FF2B5EF4-FFF2-40B4-BE49-F238E27FC236}">
                <a16:creationId xmlns:a16="http://schemas.microsoft.com/office/drawing/2014/main" id="{51D96995-5226-4718-9475-B918D16C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6997" y="1467136"/>
            <a:ext cx="3321949" cy="5404512"/>
          </a:xfrm>
          <a:custGeom>
            <a:avLst/>
            <a:gdLst>
              <a:gd name="connsiteX0" fmla="*/ 824338 w 4383631"/>
              <a:gd name="connsiteY0" fmla="*/ 881 h 5404513"/>
              <a:gd name="connsiteX1" fmla="*/ 988232 w 4383631"/>
              <a:gd name="connsiteY1" fmla="*/ 1512 h 5404513"/>
              <a:gd name="connsiteX2" fmla="*/ 2378019 w 4383631"/>
              <a:gd name="connsiteY2" fmla="*/ 394359 h 5404513"/>
              <a:gd name="connsiteX3" fmla="*/ 4005393 w 4383631"/>
              <a:gd name="connsiteY3" fmla="*/ 5010381 h 5404513"/>
              <a:gd name="connsiteX4" fmla="*/ 3668913 w 4383631"/>
              <a:gd name="connsiteY4" fmla="*/ 5403338 h 5404513"/>
              <a:gd name="connsiteX5" fmla="*/ 3667357 w 4383631"/>
              <a:gd name="connsiteY5" fmla="*/ 5404513 h 5404513"/>
              <a:gd name="connsiteX6" fmla="*/ 0 w 4383631"/>
              <a:gd name="connsiteY6" fmla="*/ 5404513 h 5404513"/>
              <a:gd name="connsiteX7" fmla="*/ 0 w 4383631"/>
              <a:gd name="connsiteY7" fmla="*/ 143051 h 5404513"/>
              <a:gd name="connsiteX8" fmla="*/ 193256 w 4383631"/>
              <a:gd name="connsiteY8" fmla="*/ 87176 h 5404513"/>
              <a:gd name="connsiteX9" fmla="*/ 824338 w 4383631"/>
              <a:gd name="connsiteY9" fmla="*/ 881 h 540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3631" h="5404513">
                <a:moveTo>
                  <a:pt x="824338" y="881"/>
                </a:moveTo>
                <a:cubicBezTo>
                  <a:pt x="878770" y="-471"/>
                  <a:pt x="933413" y="-270"/>
                  <a:pt x="988232" y="1512"/>
                </a:cubicBezTo>
                <a:cubicBezTo>
                  <a:pt x="1445852" y="16389"/>
                  <a:pt x="1915763" y="141496"/>
                  <a:pt x="2378019" y="394359"/>
                </a:cubicBezTo>
                <a:cubicBezTo>
                  <a:pt x="4031265" y="1298718"/>
                  <a:pt x="4945843" y="3467048"/>
                  <a:pt x="4005393" y="5010381"/>
                </a:cubicBezTo>
                <a:cubicBezTo>
                  <a:pt x="3906203" y="5173158"/>
                  <a:pt x="3793241" y="5299621"/>
                  <a:pt x="3668913" y="5403338"/>
                </a:cubicBezTo>
                <a:lnTo>
                  <a:pt x="3667357" y="5404513"/>
                </a:lnTo>
                <a:lnTo>
                  <a:pt x="0" y="5404513"/>
                </a:lnTo>
                <a:lnTo>
                  <a:pt x="0" y="143051"/>
                </a:lnTo>
                <a:lnTo>
                  <a:pt x="193256" y="87176"/>
                </a:lnTo>
                <a:cubicBezTo>
                  <a:pt x="398954" y="35580"/>
                  <a:pt x="610013" y="6202"/>
                  <a:pt x="824338" y="881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2" descr="Paveikslėlis, kuriame yra žemė, išdėstyta&#10;&#10;Automatiškai sugeneruotas aprašymas">
            <a:extLst>
              <a:ext uri="{FF2B5EF4-FFF2-40B4-BE49-F238E27FC236}">
                <a16:creationId xmlns:a16="http://schemas.microsoft.com/office/drawing/2014/main" id="{E6E26833-06F8-E6A7-340F-349D9AD888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7" r="33959" b="-2"/>
          <a:stretch/>
        </p:blipFill>
        <p:spPr bwMode="auto">
          <a:xfrm>
            <a:off x="-5" y="1676463"/>
            <a:ext cx="3158290" cy="5181530"/>
          </a:xfrm>
          <a:custGeom>
            <a:avLst/>
            <a:gdLst/>
            <a:ahLst/>
            <a:cxnLst/>
            <a:rect l="l" t="t" r="r" b="b"/>
            <a:pathLst>
              <a:path w="4211054" h="5181530">
                <a:moveTo>
                  <a:pt x="1165310" y="990"/>
                </a:moveTo>
                <a:cubicBezTo>
                  <a:pt x="1578456" y="12730"/>
                  <a:pt x="2002082" y="129252"/>
                  <a:pt x="2418078" y="367333"/>
                </a:cubicBezTo>
                <a:cubicBezTo>
                  <a:pt x="3905879" y="1218825"/>
                  <a:pt x="4719574" y="3276464"/>
                  <a:pt x="3861693" y="4749397"/>
                </a:cubicBezTo>
                <a:cubicBezTo>
                  <a:pt x="3781266" y="4887488"/>
                  <a:pt x="3691172" y="4998345"/>
                  <a:pt x="3592887" y="5091022"/>
                </a:cubicBezTo>
                <a:lnTo>
                  <a:pt x="3483153" y="5181530"/>
                </a:lnTo>
                <a:lnTo>
                  <a:pt x="0" y="5181530"/>
                </a:lnTo>
                <a:lnTo>
                  <a:pt x="0" y="251609"/>
                </a:lnTo>
                <a:lnTo>
                  <a:pt x="158783" y="182603"/>
                </a:lnTo>
                <a:cubicBezTo>
                  <a:pt x="479801" y="54981"/>
                  <a:pt x="818871" y="-8854"/>
                  <a:pt x="1165310" y="99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94" name="Freeform: Shape 3093">
            <a:extLst>
              <a:ext uri="{FF2B5EF4-FFF2-40B4-BE49-F238E27FC236}">
                <a16:creationId xmlns:a16="http://schemas.microsoft.com/office/drawing/2014/main" id="{3D7B82C1-B831-4DDE-BDF4-2C767EB49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76470"/>
            <a:ext cx="3158290" cy="5181530"/>
          </a:xfrm>
          <a:custGeom>
            <a:avLst/>
            <a:gdLst>
              <a:gd name="connsiteX0" fmla="*/ 1165310 w 4211054"/>
              <a:gd name="connsiteY0" fmla="*/ 990 h 5181530"/>
              <a:gd name="connsiteX1" fmla="*/ 2418078 w 4211054"/>
              <a:gd name="connsiteY1" fmla="*/ 367333 h 5181530"/>
              <a:gd name="connsiteX2" fmla="*/ 3861693 w 4211054"/>
              <a:gd name="connsiteY2" fmla="*/ 4749397 h 5181530"/>
              <a:gd name="connsiteX3" fmla="*/ 3592887 w 4211054"/>
              <a:gd name="connsiteY3" fmla="*/ 5091022 h 5181530"/>
              <a:gd name="connsiteX4" fmla="*/ 3483152 w 4211054"/>
              <a:gd name="connsiteY4" fmla="*/ 5181530 h 5181530"/>
              <a:gd name="connsiteX5" fmla="*/ 0 w 4211054"/>
              <a:gd name="connsiteY5" fmla="*/ 5181530 h 5181530"/>
              <a:gd name="connsiteX6" fmla="*/ 0 w 4211054"/>
              <a:gd name="connsiteY6" fmla="*/ 5181528 h 5181530"/>
              <a:gd name="connsiteX7" fmla="*/ 2981677 w 4211054"/>
              <a:gd name="connsiteY7" fmla="*/ 5181528 h 5181530"/>
              <a:gd name="connsiteX8" fmla="*/ 3028606 w 4211054"/>
              <a:gd name="connsiteY8" fmla="*/ 5160626 h 5181530"/>
              <a:gd name="connsiteX9" fmla="*/ 3747110 w 4211054"/>
              <a:gd name="connsiteY9" fmla="*/ 4553549 h 5181530"/>
              <a:gd name="connsiteX10" fmla="*/ 2353269 w 4211054"/>
              <a:gd name="connsiteY10" fmla="*/ 527791 h 5181530"/>
              <a:gd name="connsiteX11" fmla="*/ 1162923 w 4211054"/>
              <a:gd name="connsiteY11" fmla="*/ 185179 h 5181530"/>
              <a:gd name="connsiteX12" fmla="*/ 80119 w 4211054"/>
              <a:gd name="connsiteY12" fmla="*/ 399295 h 5181530"/>
              <a:gd name="connsiteX13" fmla="*/ 0 w 4211054"/>
              <a:gd name="connsiteY13" fmla="*/ 438059 h 5181530"/>
              <a:gd name="connsiteX14" fmla="*/ 0 w 4211054"/>
              <a:gd name="connsiteY14" fmla="*/ 251609 h 5181530"/>
              <a:gd name="connsiteX15" fmla="*/ 158783 w 4211054"/>
              <a:gd name="connsiteY15" fmla="*/ 182603 h 5181530"/>
              <a:gd name="connsiteX16" fmla="*/ 1165310 w 4211054"/>
              <a:gd name="connsiteY16" fmla="*/ 990 h 518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11054" h="5181530">
                <a:moveTo>
                  <a:pt x="1165310" y="990"/>
                </a:moveTo>
                <a:cubicBezTo>
                  <a:pt x="1578456" y="12730"/>
                  <a:pt x="2002082" y="129252"/>
                  <a:pt x="2418078" y="367333"/>
                </a:cubicBezTo>
                <a:cubicBezTo>
                  <a:pt x="3905879" y="1218825"/>
                  <a:pt x="4719574" y="3276464"/>
                  <a:pt x="3861693" y="4749397"/>
                </a:cubicBezTo>
                <a:cubicBezTo>
                  <a:pt x="3781266" y="4887488"/>
                  <a:pt x="3691172" y="4998345"/>
                  <a:pt x="3592887" y="5091022"/>
                </a:cubicBezTo>
                <a:lnTo>
                  <a:pt x="3483152" y="5181530"/>
                </a:lnTo>
                <a:lnTo>
                  <a:pt x="0" y="5181530"/>
                </a:lnTo>
                <a:lnTo>
                  <a:pt x="0" y="5181528"/>
                </a:lnTo>
                <a:lnTo>
                  <a:pt x="2981677" y="5181528"/>
                </a:lnTo>
                <a:lnTo>
                  <a:pt x="3028606" y="5160626"/>
                </a:lnTo>
                <a:cubicBezTo>
                  <a:pt x="3311277" y="5028098"/>
                  <a:pt x="3558318" y="4869020"/>
                  <a:pt x="3747110" y="4553549"/>
                </a:cubicBezTo>
                <a:cubicBezTo>
                  <a:pt x="4552598" y="3207566"/>
                  <a:pt x="3769268" y="1316508"/>
                  <a:pt x="2353269" y="527791"/>
                </a:cubicBezTo>
                <a:cubicBezTo>
                  <a:pt x="1957349" y="307263"/>
                  <a:pt x="1554872" y="198154"/>
                  <a:pt x="1162923" y="185179"/>
                </a:cubicBezTo>
                <a:cubicBezTo>
                  <a:pt x="787306" y="172747"/>
                  <a:pt x="421359" y="248602"/>
                  <a:pt x="80119" y="399295"/>
                </a:cubicBezTo>
                <a:lnTo>
                  <a:pt x="0" y="438059"/>
                </a:lnTo>
                <a:lnTo>
                  <a:pt x="0" y="251609"/>
                </a:lnTo>
                <a:lnTo>
                  <a:pt x="158783" y="182603"/>
                </a:lnTo>
                <a:cubicBezTo>
                  <a:pt x="479801" y="54981"/>
                  <a:pt x="818871" y="-8854"/>
                  <a:pt x="1165310" y="99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096" name="Freeform: Shape 3095">
            <a:extLst>
              <a:ext uri="{FF2B5EF4-FFF2-40B4-BE49-F238E27FC236}">
                <a16:creationId xmlns:a16="http://schemas.microsoft.com/office/drawing/2014/main" id="{22EB6291-5B14-4134-B234-BE224349E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69593" y="-13648"/>
            <a:ext cx="3217295" cy="2866417"/>
          </a:xfrm>
          <a:custGeom>
            <a:avLst/>
            <a:gdLst>
              <a:gd name="connsiteX0" fmla="*/ 237339 w 4130517"/>
              <a:gd name="connsiteY0" fmla="*/ 0 h 2806419"/>
              <a:gd name="connsiteX1" fmla="*/ 3997489 w 4130517"/>
              <a:gd name="connsiteY1" fmla="*/ 0 h 2806419"/>
              <a:gd name="connsiteX2" fmla="*/ 4006148 w 4130517"/>
              <a:gd name="connsiteY2" fmla="*/ 24333 h 2806419"/>
              <a:gd name="connsiteX3" fmla="*/ 4130517 w 4130517"/>
              <a:gd name="connsiteY3" fmla="*/ 887307 h 2806419"/>
              <a:gd name="connsiteX4" fmla="*/ 3915925 w 4130517"/>
              <a:gd name="connsiteY4" fmla="*/ 1525677 h 2806419"/>
              <a:gd name="connsiteX5" fmla="*/ 3280571 w 4130517"/>
              <a:gd name="connsiteY5" fmla="*/ 2120090 h 2806419"/>
              <a:gd name="connsiteX6" fmla="*/ 3140878 w 4130517"/>
              <a:gd name="connsiteY6" fmla="*/ 2233796 h 2806419"/>
              <a:gd name="connsiteX7" fmla="*/ 1993019 w 4130517"/>
              <a:gd name="connsiteY7" fmla="*/ 2806419 h 2806419"/>
              <a:gd name="connsiteX8" fmla="*/ 480948 w 4130517"/>
              <a:gd name="connsiteY8" fmla="*/ 1875638 h 2806419"/>
              <a:gd name="connsiteX9" fmla="*/ 319805 w 4130517"/>
              <a:gd name="connsiteY9" fmla="*/ 1637519 h 2806419"/>
              <a:gd name="connsiteX10" fmla="*/ 0 w 4130517"/>
              <a:gd name="connsiteY10" fmla="*/ 887307 h 2806419"/>
              <a:gd name="connsiteX11" fmla="*/ 193231 w 4130517"/>
              <a:gd name="connsiteY11" fmla="*/ 79360 h 280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0517" h="2806419">
                <a:moveTo>
                  <a:pt x="237339" y="0"/>
                </a:moveTo>
                <a:lnTo>
                  <a:pt x="3997489" y="0"/>
                </a:lnTo>
                <a:lnTo>
                  <a:pt x="4006148" y="24333"/>
                </a:lnTo>
                <a:cubicBezTo>
                  <a:pt x="4087750" y="288004"/>
                  <a:pt x="4130517" y="579903"/>
                  <a:pt x="4130517" y="887307"/>
                </a:cubicBezTo>
                <a:cubicBezTo>
                  <a:pt x="4130517" y="1132599"/>
                  <a:pt x="4064304" y="1329464"/>
                  <a:pt x="3915925" y="1525677"/>
                </a:cubicBezTo>
                <a:cubicBezTo>
                  <a:pt x="3760721" y="1730924"/>
                  <a:pt x="3527514" y="1919967"/>
                  <a:pt x="3280571" y="2120090"/>
                </a:cubicBezTo>
                <a:cubicBezTo>
                  <a:pt x="3235011" y="2156968"/>
                  <a:pt x="3187944" y="2195151"/>
                  <a:pt x="3140878" y="2233796"/>
                </a:cubicBezTo>
                <a:cubicBezTo>
                  <a:pt x="2719582" y="2579662"/>
                  <a:pt x="2412097" y="2806419"/>
                  <a:pt x="1993019" y="2806419"/>
                </a:cubicBezTo>
                <a:cubicBezTo>
                  <a:pt x="1354472" y="2806419"/>
                  <a:pt x="902244" y="2528070"/>
                  <a:pt x="480948" y="1875638"/>
                </a:cubicBezTo>
                <a:cubicBezTo>
                  <a:pt x="425816" y="1790244"/>
                  <a:pt x="371924" y="1712578"/>
                  <a:pt x="319805" y="1637519"/>
                </a:cubicBezTo>
                <a:cubicBezTo>
                  <a:pt x="103795" y="1326296"/>
                  <a:pt x="0" y="1164446"/>
                  <a:pt x="0" y="887307"/>
                </a:cubicBezTo>
                <a:cubicBezTo>
                  <a:pt x="0" y="612125"/>
                  <a:pt x="65060" y="340293"/>
                  <a:pt x="193231" y="7936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098" name="Freeform: Shape 3097">
            <a:extLst>
              <a:ext uri="{FF2B5EF4-FFF2-40B4-BE49-F238E27FC236}">
                <a16:creationId xmlns:a16="http://schemas.microsoft.com/office/drawing/2014/main" id="{97A57860-4E75-47A2-A2FB-36FAA8979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38963" y="-11953"/>
            <a:ext cx="3114001" cy="3562347"/>
          </a:xfrm>
          <a:custGeom>
            <a:avLst/>
            <a:gdLst>
              <a:gd name="connsiteX0" fmla="*/ 305212 w 4069058"/>
              <a:gd name="connsiteY0" fmla="*/ 0 h 3547008"/>
              <a:gd name="connsiteX1" fmla="*/ 4069058 w 4069058"/>
              <a:gd name="connsiteY1" fmla="*/ 0 h 3547008"/>
              <a:gd name="connsiteX2" fmla="*/ 4069058 w 4069058"/>
              <a:gd name="connsiteY2" fmla="*/ 2865785 h 3547008"/>
              <a:gd name="connsiteX3" fmla="*/ 3996814 w 4069058"/>
              <a:gd name="connsiteY3" fmla="*/ 2947457 h 3547008"/>
              <a:gd name="connsiteX4" fmla="*/ 2732780 w 4069058"/>
              <a:gd name="connsiteY4" fmla="*/ 3541640 h 3547008"/>
              <a:gd name="connsiteX5" fmla="*/ 1317550 w 4069058"/>
              <a:gd name="connsiteY5" fmla="*/ 3015110 h 3547008"/>
              <a:gd name="connsiteX6" fmla="*/ 1140977 w 4069058"/>
              <a:gd name="connsiteY6" fmla="*/ 2901419 h 3547008"/>
              <a:gd name="connsiteX7" fmla="*/ 330269 w 4069058"/>
              <a:gd name="connsiteY7" fmla="*/ 2297252 h 3547008"/>
              <a:gd name="connsiteX8" fmla="*/ 13299 w 4069058"/>
              <a:gd name="connsiteY8" fmla="*/ 1599966 h 3547008"/>
              <a:gd name="connsiteX9" fmla="*/ 217457 w 4069058"/>
              <a:gd name="connsiteY9" fmla="*/ 178659 h 354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9058" h="3547008">
                <a:moveTo>
                  <a:pt x="305212" y="0"/>
                </a:moveTo>
                <a:lnTo>
                  <a:pt x="4069058" y="0"/>
                </a:lnTo>
                <a:lnTo>
                  <a:pt x="4069058" y="2865785"/>
                </a:lnTo>
                <a:lnTo>
                  <a:pt x="3996814" y="2947457"/>
                </a:lnTo>
                <a:cubicBezTo>
                  <a:pt x="3654887" y="3311545"/>
                  <a:pt x="3252443" y="3496175"/>
                  <a:pt x="2732780" y="3541640"/>
                </a:cubicBezTo>
                <a:cubicBezTo>
                  <a:pt x="2236701" y="3585041"/>
                  <a:pt x="1850359" y="3361306"/>
                  <a:pt x="1317550" y="3015110"/>
                </a:cubicBezTo>
                <a:cubicBezTo>
                  <a:pt x="1258026" y="2976425"/>
                  <a:pt x="1198546" y="2938265"/>
                  <a:pt x="1140977" y="2901419"/>
                </a:cubicBezTo>
                <a:cubicBezTo>
                  <a:pt x="828927" y="2701433"/>
                  <a:pt x="534230" y="2512513"/>
                  <a:pt x="330269" y="2297252"/>
                </a:cubicBezTo>
                <a:cubicBezTo>
                  <a:pt x="135278" y="2091465"/>
                  <a:pt x="37487" y="1876435"/>
                  <a:pt x="13299" y="1599966"/>
                </a:cubicBezTo>
                <a:cubicBezTo>
                  <a:pt x="-32170" y="1080250"/>
                  <a:pt x="39709" y="589889"/>
                  <a:pt x="217457" y="178659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9512" y="3268639"/>
            <a:ext cx="4297489" cy="1038979"/>
          </a:xfrm>
        </p:spPr>
        <p:txBody>
          <a:bodyPr anchor="b">
            <a:normAutofit/>
          </a:bodyPr>
          <a:lstStyle/>
          <a:p>
            <a:r>
              <a:rPr lang="lt-LT" sz="3100" dirty="0" err="1"/>
              <a:t>Benefits</a:t>
            </a:r>
            <a:r>
              <a:rPr lang="lt-LT" sz="3100" dirty="0"/>
              <a:t> </a:t>
            </a:r>
            <a:r>
              <a:rPr lang="lt-LT" sz="3100" dirty="0" err="1"/>
              <a:t>of</a:t>
            </a:r>
            <a:r>
              <a:rPr lang="lt-LT" sz="3100" dirty="0"/>
              <a:t> </a:t>
            </a:r>
            <a:r>
              <a:rPr lang="lt-LT" sz="3100" dirty="0" err="1"/>
              <a:t>maple</a:t>
            </a:r>
            <a:r>
              <a:rPr lang="lt-LT" sz="3100" dirty="0"/>
              <a:t> </a:t>
            </a:r>
            <a:r>
              <a:rPr lang="lt-LT" sz="3100" dirty="0" err="1"/>
              <a:t>tree</a:t>
            </a:r>
            <a:endParaRPr lang="lt-LT" sz="3100" dirty="0"/>
          </a:p>
        </p:txBody>
      </p:sp>
      <p:pic>
        <p:nvPicPr>
          <p:cNvPr id="5" name="Picture 3" descr="Paveikslėlis, kuriame yra lėkštė, maistas, šokoladas, desertas&#10;&#10;Automatiškai sugeneruotas aprašymas">
            <a:extLst>
              <a:ext uri="{FF2B5EF4-FFF2-40B4-BE49-F238E27FC236}">
                <a16:creationId xmlns:a16="http://schemas.microsoft.com/office/drawing/2014/main" id="{5DEB8C2E-B6F3-B73F-362C-C2F09D7201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2" r="9304" b="-2"/>
          <a:stretch/>
        </p:blipFill>
        <p:spPr bwMode="auto">
          <a:xfrm>
            <a:off x="2499141" y="1"/>
            <a:ext cx="2998146" cy="2646947"/>
          </a:xfrm>
          <a:custGeom>
            <a:avLst/>
            <a:gdLst/>
            <a:ahLst/>
            <a:cxnLst/>
            <a:rect l="l" t="t" r="r" b="b"/>
            <a:pathLst>
              <a:path w="3997527" h="2646947">
                <a:moveTo>
                  <a:pt x="292993" y="0"/>
                </a:moveTo>
                <a:lnTo>
                  <a:pt x="3828920" y="0"/>
                </a:lnTo>
                <a:lnTo>
                  <a:pt x="3877162" y="126877"/>
                </a:lnTo>
                <a:cubicBezTo>
                  <a:pt x="3956137" y="365716"/>
                  <a:pt x="3997527" y="630123"/>
                  <a:pt x="3997527" y="908578"/>
                </a:cubicBezTo>
                <a:cubicBezTo>
                  <a:pt x="3997527" y="1130767"/>
                  <a:pt x="3933446" y="1309091"/>
                  <a:pt x="3789844" y="1486825"/>
                </a:cubicBezTo>
                <a:cubicBezTo>
                  <a:pt x="3639637" y="1672742"/>
                  <a:pt x="3413939" y="1843981"/>
                  <a:pt x="3174946" y="2025257"/>
                </a:cubicBezTo>
                <a:cubicBezTo>
                  <a:pt x="3130853" y="2058662"/>
                  <a:pt x="3085302" y="2093247"/>
                  <a:pt x="3039752" y="2128254"/>
                </a:cubicBezTo>
                <a:cubicBezTo>
                  <a:pt x="2632020" y="2441546"/>
                  <a:pt x="2334435" y="2646947"/>
                  <a:pt x="1928851" y="2646947"/>
                </a:cubicBezTo>
                <a:cubicBezTo>
                  <a:pt x="1310863" y="2646947"/>
                  <a:pt x="873195" y="2394813"/>
                  <a:pt x="465463" y="1803828"/>
                </a:cubicBezTo>
                <a:cubicBezTo>
                  <a:pt x="412107" y="1726474"/>
                  <a:pt x="359949" y="1656124"/>
                  <a:pt x="309509" y="1588134"/>
                </a:cubicBezTo>
                <a:cubicBezTo>
                  <a:pt x="100453" y="1306222"/>
                  <a:pt x="0" y="1159615"/>
                  <a:pt x="0" y="908578"/>
                </a:cubicBezTo>
                <a:cubicBezTo>
                  <a:pt x="0" y="659312"/>
                  <a:pt x="62965" y="413080"/>
                  <a:pt x="187010" y="176721"/>
                </a:cubicBezTo>
                <a:cubicBezTo>
                  <a:pt x="217356" y="118918"/>
                  <a:pt x="250961" y="62336"/>
                  <a:pt x="287751" y="707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00" name="Freeform: Shape 3099">
            <a:extLst>
              <a:ext uri="{FF2B5EF4-FFF2-40B4-BE49-F238E27FC236}">
                <a16:creationId xmlns:a16="http://schemas.microsoft.com/office/drawing/2014/main" id="{FADADC7F-B4F8-4013-B67D-463D600E8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9141" y="1"/>
            <a:ext cx="2998146" cy="2646947"/>
          </a:xfrm>
          <a:custGeom>
            <a:avLst/>
            <a:gdLst>
              <a:gd name="connsiteX0" fmla="*/ 478501 w 3997527"/>
              <a:gd name="connsiteY0" fmla="*/ 2 h 2646947"/>
              <a:gd name="connsiteX1" fmla="*/ 382993 w 3997527"/>
              <a:gd name="connsiteY1" fmla="*/ 123929 h 2646947"/>
              <a:gd name="connsiteX2" fmla="*/ 290041 w 3997527"/>
              <a:gd name="connsiteY2" fmla="*/ 274421 h 2646947"/>
              <a:gd name="connsiteX3" fmla="*/ 117491 w 3997527"/>
              <a:gd name="connsiteY3" fmla="*/ 923641 h 2646947"/>
              <a:gd name="connsiteX4" fmla="*/ 403069 w 3997527"/>
              <a:gd name="connsiteY4" fmla="*/ 1526467 h 2646947"/>
              <a:gd name="connsiteX5" fmla="*/ 546966 w 3997527"/>
              <a:gd name="connsiteY5" fmla="*/ 1717806 h 2646947"/>
              <a:gd name="connsiteX6" fmla="*/ 1897207 w 3997527"/>
              <a:gd name="connsiteY6" fmla="*/ 2465727 h 2646947"/>
              <a:gd name="connsiteX7" fmla="*/ 2922217 w 3997527"/>
              <a:gd name="connsiteY7" fmla="*/ 2005601 h 2646947"/>
              <a:gd name="connsiteX8" fmla="*/ 3046959 w 3997527"/>
              <a:gd name="connsiteY8" fmla="*/ 1914233 h 2646947"/>
              <a:gd name="connsiteX9" fmla="*/ 3614314 w 3997527"/>
              <a:gd name="connsiteY9" fmla="*/ 1436596 h 2646947"/>
              <a:gd name="connsiteX10" fmla="*/ 3805939 w 3997527"/>
              <a:gd name="connsiteY10" fmla="*/ 923641 h 2646947"/>
              <a:gd name="connsiteX11" fmla="*/ 3633781 w 3997527"/>
              <a:gd name="connsiteY11" fmla="*/ 75714 h 2646947"/>
              <a:gd name="connsiteX12" fmla="*/ 3595267 w 3997527"/>
              <a:gd name="connsiteY12" fmla="*/ 2 h 2646947"/>
              <a:gd name="connsiteX13" fmla="*/ 292993 w 3997527"/>
              <a:gd name="connsiteY13" fmla="*/ 0 h 2646947"/>
              <a:gd name="connsiteX14" fmla="*/ 3828920 w 3997527"/>
              <a:gd name="connsiteY14" fmla="*/ 0 h 2646947"/>
              <a:gd name="connsiteX15" fmla="*/ 3877162 w 3997527"/>
              <a:gd name="connsiteY15" fmla="*/ 126877 h 2646947"/>
              <a:gd name="connsiteX16" fmla="*/ 3997527 w 3997527"/>
              <a:gd name="connsiteY16" fmla="*/ 908578 h 2646947"/>
              <a:gd name="connsiteX17" fmla="*/ 3789844 w 3997527"/>
              <a:gd name="connsiteY17" fmla="*/ 1486825 h 2646947"/>
              <a:gd name="connsiteX18" fmla="*/ 3174946 w 3997527"/>
              <a:gd name="connsiteY18" fmla="*/ 2025257 h 2646947"/>
              <a:gd name="connsiteX19" fmla="*/ 3039752 w 3997527"/>
              <a:gd name="connsiteY19" fmla="*/ 2128254 h 2646947"/>
              <a:gd name="connsiteX20" fmla="*/ 1928850 w 3997527"/>
              <a:gd name="connsiteY20" fmla="*/ 2646947 h 2646947"/>
              <a:gd name="connsiteX21" fmla="*/ 465463 w 3997527"/>
              <a:gd name="connsiteY21" fmla="*/ 1803828 h 2646947"/>
              <a:gd name="connsiteX22" fmla="*/ 309508 w 3997527"/>
              <a:gd name="connsiteY22" fmla="*/ 1588134 h 2646947"/>
              <a:gd name="connsiteX23" fmla="*/ 0 w 3997527"/>
              <a:gd name="connsiteY23" fmla="*/ 908578 h 2646947"/>
              <a:gd name="connsiteX24" fmla="*/ 187010 w 3997527"/>
              <a:gd name="connsiteY24" fmla="*/ 176721 h 2646947"/>
              <a:gd name="connsiteX25" fmla="*/ 287750 w 3997527"/>
              <a:gd name="connsiteY25" fmla="*/ 7075 h 264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97527" h="2646947">
                <a:moveTo>
                  <a:pt x="478501" y="2"/>
                </a:moveTo>
                <a:lnTo>
                  <a:pt x="382993" y="123929"/>
                </a:lnTo>
                <a:cubicBezTo>
                  <a:pt x="349048" y="172951"/>
                  <a:pt x="318041" y="223144"/>
                  <a:pt x="290041" y="274421"/>
                </a:cubicBezTo>
                <a:cubicBezTo>
                  <a:pt x="175588" y="484093"/>
                  <a:pt x="117491" y="702521"/>
                  <a:pt x="117491" y="923641"/>
                </a:cubicBezTo>
                <a:cubicBezTo>
                  <a:pt x="117491" y="1146334"/>
                  <a:pt x="210177" y="1276386"/>
                  <a:pt x="403069" y="1526467"/>
                </a:cubicBezTo>
                <a:cubicBezTo>
                  <a:pt x="449609" y="1586781"/>
                  <a:pt x="497735" y="1649187"/>
                  <a:pt x="546966" y="1717806"/>
                </a:cubicBezTo>
                <a:cubicBezTo>
                  <a:pt x="923173" y="2242063"/>
                  <a:pt x="1327000" y="2465727"/>
                  <a:pt x="1897207" y="2465727"/>
                </a:cubicBezTo>
                <a:cubicBezTo>
                  <a:pt x="2271434" y="2465727"/>
                  <a:pt x="2546010" y="2283518"/>
                  <a:pt x="2922217" y="2005601"/>
                </a:cubicBezTo>
                <a:cubicBezTo>
                  <a:pt x="2964245" y="1974547"/>
                  <a:pt x="3006275" y="1943867"/>
                  <a:pt x="3046959" y="1914233"/>
                </a:cubicBezTo>
                <a:cubicBezTo>
                  <a:pt x="3267474" y="1753426"/>
                  <a:pt x="3475721" y="1601521"/>
                  <a:pt x="3614314" y="1436596"/>
                </a:cubicBezTo>
                <a:cubicBezTo>
                  <a:pt x="3746813" y="1278931"/>
                  <a:pt x="3805939" y="1120743"/>
                  <a:pt x="3805939" y="923641"/>
                </a:cubicBezTo>
                <a:cubicBezTo>
                  <a:pt x="3805939" y="614875"/>
                  <a:pt x="3746267" y="325578"/>
                  <a:pt x="3633781" y="75714"/>
                </a:cubicBezTo>
                <a:lnTo>
                  <a:pt x="3595267" y="2"/>
                </a:lnTo>
                <a:close/>
                <a:moveTo>
                  <a:pt x="292993" y="0"/>
                </a:moveTo>
                <a:lnTo>
                  <a:pt x="3828920" y="0"/>
                </a:lnTo>
                <a:lnTo>
                  <a:pt x="3877162" y="126877"/>
                </a:lnTo>
                <a:cubicBezTo>
                  <a:pt x="3956137" y="365716"/>
                  <a:pt x="3997527" y="630123"/>
                  <a:pt x="3997527" y="908578"/>
                </a:cubicBezTo>
                <a:cubicBezTo>
                  <a:pt x="3997527" y="1130767"/>
                  <a:pt x="3933446" y="1309091"/>
                  <a:pt x="3789844" y="1486825"/>
                </a:cubicBezTo>
                <a:cubicBezTo>
                  <a:pt x="3639637" y="1672742"/>
                  <a:pt x="3413939" y="1843981"/>
                  <a:pt x="3174946" y="2025257"/>
                </a:cubicBezTo>
                <a:cubicBezTo>
                  <a:pt x="3130853" y="2058662"/>
                  <a:pt x="3085302" y="2093247"/>
                  <a:pt x="3039752" y="2128254"/>
                </a:cubicBezTo>
                <a:cubicBezTo>
                  <a:pt x="2632020" y="2441546"/>
                  <a:pt x="2334435" y="2646947"/>
                  <a:pt x="1928850" y="2646947"/>
                </a:cubicBezTo>
                <a:cubicBezTo>
                  <a:pt x="1310863" y="2646947"/>
                  <a:pt x="873195" y="2394813"/>
                  <a:pt x="465463" y="1803828"/>
                </a:cubicBezTo>
                <a:cubicBezTo>
                  <a:pt x="412107" y="1726474"/>
                  <a:pt x="359949" y="1656124"/>
                  <a:pt x="309508" y="1588134"/>
                </a:cubicBezTo>
                <a:cubicBezTo>
                  <a:pt x="100453" y="1306222"/>
                  <a:pt x="0" y="1159615"/>
                  <a:pt x="0" y="908578"/>
                </a:cubicBezTo>
                <a:cubicBezTo>
                  <a:pt x="0" y="659312"/>
                  <a:pt x="62965" y="413080"/>
                  <a:pt x="187010" y="176721"/>
                </a:cubicBezTo>
                <a:cubicBezTo>
                  <a:pt x="217356" y="118918"/>
                  <a:pt x="250961" y="62336"/>
                  <a:pt x="287750" y="7075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074" name="Picture 2" descr="Paveikslėlis, kuriame yra medis, laukas, rokas, gamta&#10;&#10;Automatiškai sugeneruotas aprašyma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8" r="-4" b="605"/>
          <a:stretch/>
        </p:blipFill>
        <p:spPr bwMode="auto">
          <a:xfrm>
            <a:off x="6190249" y="2"/>
            <a:ext cx="2953753" cy="3321595"/>
          </a:xfrm>
          <a:custGeom>
            <a:avLst/>
            <a:gdLst/>
            <a:ahLst/>
            <a:cxnLst/>
            <a:rect l="l" t="t" r="r" b="b"/>
            <a:pathLst>
              <a:path w="3938337" h="3321595">
                <a:moveTo>
                  <a:pt x="412520" y="0"/>
                </a:moveTo>
                <a:lnTo>
                  <a:pt x="3217629" y="0"/>
                </a:lnTo>
                <a:lnTo>
                  <a:pt x="3871410" y="0"/>
                </a:lnTo>
                <a:lnTo>
                  <a:pt x="3938337" y="0"/>
                </a:lnTo>
                <a:lnTo>
                  <a:pt x="3938337" y="59511"/>
                </a:lnTo>
                <a:lnTo>
                  <a:pt x="3938337" y="699247"/>
                </a:lnTo>
                <a:lnTo>
                  <a:pt x="3938337" y="2518435"/>
                </a:lnTo>
                <a:lnTo>
                  <a:pt x="3856842" y="2618704"/>
                </a:lnTo>
                <a:cubicBezTo>
                  <a:pt x="3439614" y="3108658"/>
                  <a:pt x="2979779" y="3321595"/>
                  <a:pt x="2362292" y="3321595"/>
                </a:cubicBezTo>
                <a:cubicBezTo>
                  <a:pt x="1899140" y="3321595"/>
                  <a:pt x="1559319" y="3095023"/>
                  <a:pt x="1093716" y="2749441"/>
                </a:cubicBezTo>
                <a:cubicBezTo>
                  <a:pt x="1041701" y="2710827"/>
                  <a:pt x="989684" y="2672676"/>
                  <a:pt x="939333" y="2635829"/>
                </a:cubicBezTo>
                <a:cubicBezTo>
                  <a:pt x="666418" y="2435869"/>
                  <a:pt x="408686" y="2246981"/>
                  <a:pt x="237160" y="2041901"/>
                </a:cubicBezTo>
                <a:cubicBezTo>
                  <a:pt x="73176" y="1845849"/>
                  <a:pt x="0" y="1649145"/>
                  <a:pt x="0" y="1404055"/>
                </a:cubicBezTo>
                <a:cubicBezTo>
                  <a:pt x="0" y="866538"/>
                  <a:pt x="144750" y="376466"/>
                  <a:pt x="410955" y="197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02" name="Freeform: Shape 3101">
            <a:extLst>
              <a:ext uri="{FF2B5EF4-FFF2-40B4-BE49-F238E27FC236}">
                <a16:creationId xmlns:a16="http://schemas.microsoft.com/office/drawing/2014/main" id="{3A8657D3-FF5C-4E4D-BF2D-FA413B67C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90247" y="0"/>
            <a:ext cx="2953753" cy="3321595"/>
          </a:xfrm>
          <a:custGeom>
            <a:avLst/>
            <a:gdLst>
              <a:gd name="connsiteX0" fmla="*/ 1166365 w 3938337"/>
              <a:gd name="connsiteY0" fmla="*/ 0 h 3321595"/>
              <a:gd name="connsiteX1" fmla="*/ 107576 w 3938337"/>
              <a:gd name="connsiteY1" fmla="*/ 0 h 3321595"/>
              <a:gd name="connsiteX2" fmla="*/ 66927 w 3938337"/>
              <a:gd name="connsiteY2" fmla="*/ 0 h 3321595"/>
              <a:gd name="connsiteX3" fmla="*/ 0 w 3938337"/>
              <a:gd name="connsiteY3" fmla="*/ 0 h 3321595"/>
              <a:gd name="connsiteX4" fmla="*/ 0 w 3938337"/>
              <a:gd name="connsiteY4" fmla="*/ 59511 h 3321595"/>
              <a:gd name="connsiteX5" fmla="*/ 0 w 3938337"/>
              <a:gd name="connsiteY5" fmla="*/ 155390 h 3321595"/>
              <a:gd name="connsiteX6" fmla="*/ 0 w 3938337"/>
              <a:gd name="connsiteY6" fmla="*/ 901114 h 3321595"/>
              <a:gd name="connsiteX7" fmla="*/ 4 w 3938337"/>
              <a:gd name="connsiteY7" fmla="*/ 901114 h 3321595"/>
              <a:gd name="connsiteX8" fmla="*/ 4 w 3938337"/>
              <a:gd name="connsiteY8" fmla="*/ 471771 h 3321595"/>
              <a:gd name="connsiteX9" fmla="*/ 50187 w 3938337"/>
              <a:gd name="connsiteY9" fmla="*/ 407556 h 3321595"/>
              <a:gd name="connsiteX10" fmla="*/ 352921 w 3938337"/>
              <a:gd name="connsiteY10" fmla="*/ 118259 h 3321595"/>
              <a:gd name="connsiteX11" fmla="*/ 514890 w 3938337"/>
              <a:gd name="connsiteY11" fmla="*/ 2 h 3321595"/>
              <a:gd name="connsiteX12" fmla="*/ 1166365 w 3938337"/>
              <a:gd name="connsiteY12" fmla="*/ 2 h 3321595"/>
              <a:gd name="connsiteX13" fmla="*/ 3525817 w 3938337"/>
              <a:gd name="connsiteY13" fmla="*/ 0 h 3321595"/>
              <a:gd name="connsiteX14" fmla="*/ 3384145 w 3938337"/>
              <a:gd name="connsiteY14" fmla="*/ 0 h 3321595"/>
              <a:gd name="connsiteX15" fmla="*/ 3385646 w 3938337"/>
              <a:gd name="connsiteY15" fmla="*/ 1904 h 3321595"/>
              <a:gd name="connsiteX16" fmla="*/ 3780089 w 3938337"/>
              <a:gd name="connsiteY16" fmla="*/ 1354125 h 3321595"/>
              <a:gd name="connsiteX17" fmla="*/ 3552458 w 3938337"/>
              <a:gd name="connsiteY17" fmla="*/ 1969288 h 3321595"/>
              <a:gd name="connsiteX18" fmla="*/ 3414534 w 3938337"/>
              <a:gd name="connsiteY18" fmla="*/ 2115111 h 3321595"/>
              <a:gd name="connsiteX19" fmla="*/ 3395732 w 3938337"/>
              <a:gd name="connsiteY19" fmla="*/ 2131585 h 3321595"/>
              <a:gd name="connsiteX20" fmla="*/ 3390273 w 3938337"/>
              <a:gd name="connsiteY20" fmla="*/ 2137223 h 3321595"/>
              <a:gd name="connsiteX21" fmla="*/ 3348116 w 3938337"/>
              <a:gd name="connsiteY21" fmla="*/ 2173305 h 3321595"/>
              <a:gd name="connsiteX22" fmla="*/ 3251972 w 3938337"/>
              <a:gd name="connsiteY22" fmla="*/ 2257543 h 3321595"/>
              <a:gd name="connsiteX23" fmla="*/ 2878500 w 3938337"/>
              <a:gd name="connsiteY23" fmla="*/ 2542096 h 3321595"/>
              <a:gd name="connsiteX24" fmla="*/ 2730320 w 3938337"/>
              <a:gd name="connsiteY24" fmla="*/ 2651667 h 3321595"/>
              <a:gd name="connsiteX25" fmla="*/ 1512716 w 3938337"/>
              <a:gd name="connsiteY25" fmla="*/ 3203474 h 3321595"/>
              <a:gd name="connsiteX26" fmla="*/ 78219 w 3938337"/>
              <a:gd name="connsiteY26" fmla="*/ 2525579 h 3321595"/>
              <a:gd name="connsiteX27" fmla="*/ 0 w 3938337"/>
              <a:gd name="connsiteY27" fmla="*/ 2428877 h 3321595"/>
              <a:gd name="connsiteX28" fmla="*/ 0 w 3938337"/>
              <a:gd name="connsiteY28" fmla="*/ 2518435 h 3321595"/>
              <a:gd name="connsiteX29" fmla="*/ 81495 w 3938337"/>
              <a:gd name="connsiteY29" fmla="*/ 2618704 h 3321595"/>
              <a:gd name="connsiteX30" fmla="*/ 1576046 w 3938337"/>
              <a:gd name="connsiteY30" fmla="*/ 3321595 h 3321595"/>
              <a:gd name="connsiteX31" fmla="*/ 2844621 w 3938337"/>
              <a:gd name="connsiteY31" fmla="*/ 2749441 h 3321595"/>
              <a:gd name="connsiteX32" fmla="*/ 2999005 w 3938337"/>
              <a:gd name="connsiteY32" fmla="*/ 2635829 h 3321595"/>
              <a:gd name="connsiteX33" fmla="*/ 3701177 w 3938337"/>
              <a:gd name="connsiteY33" fmla="*/ 2041901 h 3321595"/>
              <a:gd name="connsiteX34" fmla="*/ 3938337 w 3938337"/>
              <a:gd name="connsiteY34" fmla="*/ 1404055 h 3321595"/>
              <a:gd name="connsiteX35" fmla="*/ 3527383 w 3938337"/>
              <a:gd name="connsiteY35" fmla="*/ 1974 h 332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938337" h="3321595">
                <a:moveTo>
                  <a:pt x="1166365" y="0"/>
                </a:moveTo>
                <a:lnTo>
                  <a:pt x="107576" y="0"/>
                </a:lnTo>
                <a:lnTo>
                  <a:pt x="66927" y="0"/>
                </a:lnTo>
                <a:lnTo>
                  <a:pt x="0" y="0"/>
                </a:lnTo>
                <a:lnTo>
                  <a:pt x="0" y="59511"/>
                </a:lnTo>
                <a:lnTo>
                  <a:pt x="0" y="155390"/>
                </a:lnTo>
                <a:lnTo>
                  <a:pt x="0" y="901114"/>
                </a:lnTo>
                <a:lnTo>
                  <a:pt x="4" y="901114"/>
                </a:lnTo>
                <a:lnTo>
                  <a:pt x="4" y="471771"/>
                </a:lnTo>
                <a:lnTo>
                  <a:pt x="50187" y="407556"/>
                </a:lnTo>
                <a:cubicBezTo>
                  <a:pt x="138559" y="305382"/>
                  <a:pt x="239680" y="208703"/>
                  <a:pt x="352921" y="118259"/>
                </a:cubicBezTo>
                <a:lnTo>
                  <a:pt x="514890" y="2"/>
                </a:lnTo>
                <a:lnTo>
                  <a:pt x="1166365" y="2"/>
                </a:lnTo>
                <a:close/>
                <a:moveTo>
                  <a:pt x="3525817" y="0"/>
                </a:moveTo>
                <a:lnTo>
                  <a:pt x="3384145" y="0"/>
                </a:lnTo>
                <a:lnTo>
                  <a:pt x="3385646" y="1904"/>
                </a:lnTo>
                <a:cubicBezTo>
                  <a:pt x="3641155" y="363079"/>
                  <a:pt x="3780089" y="835723"/>
                  <a:pt x="3780089" y="1354125"/>
                </a:cubicBezTo>
                <a:cubicBezTo>
                  <a:pt x="3780089" y="1590500"/>
                  <a:pt x="3709854" y="1780209"/>
                  <a:pt x="3552458" y="1969288"/>
                </a:cubicBezTo>
                <a:cubicBezTo>
                  <a:pt x="3511300" y="2018735"/>
                  <a:pt x="3464970" y="2067206"/>
                  <a:pt x="3414534" y="2115111"/>
                </a:cubicBezTo>
                <a:lnTo>
                  <a:pt x="3395732" y="2131585"/>
                </a:lnTo>
                <a:lnTo>
                  <a:pt x="3390273" y="2137223"/>
                </a:lnTo>
                <a:lnTo>
                  <a:pt x="3348116" y="2173305"/>
                </a:lnTo>
                <a:lnTo>
                  <a:pt x="3251972" y="2257543"/>
                </a:lnTo>
                <a:cubicBezTo>
                  <a:pt x="3136805" y="2351916"/>
                  <a:pt x="3009474" y="2445671"/>
                  <a:pt x="2878500" y="2542096"/>
                </a:cubicBezTo>
                <a:cubicBezTo>
                  <a:pt x="2830172" y="2577632"/>
                  <a:pt x="2780245" y="2614426"/>
                  <a:pt x="2730320" y="2651667"/>
                </a:cubicBezTo>
                <a:cubicBezTo>
                  <a:pt x="2283426" y="2984960"/>
                  <a:pt x="1957258" y="3203474"/>
                  <a:pt x="1512716" y="3203474"/>
                </a:cubicBezTo>
                <a:cubicBezTo>
                  <a:pt x="920041" y="3203474"/>
                  <a:pt x="478682" y="2998110"/>
                  <a:pt x="78219" y="2525579"/>
                </a:cubicBezTo>
                <a:lnTo>
                  <a:pt x="0" y="2428877"/>
                </a:lnTo>
                <a:lnTo>
                  <a:pt x="0" y="2518435"/>
                </a:lnTo>
                <a:lnTo>
                  <a:pt x="81495" y="2618704"/>
                </a:lnTo>
                <a:cubicBezTo>
                  <a:pt x="498723" y="3108658"/>
                  <a:pt x="958559" y="3321595"/>
                  <a:pt x="1576046" y="3321595"/>
                </a:cubicBezTo>
                <a:cubicBezTo>
                  <a:pt x="2039197" y="3321595"/>
                  <a:pt x="2379018" y="3095023"/>
                  <a:pt x="2844621" y="2749441"/>
                </a:cubicBezTo>
                <a:cubicBezTo>
                  <a:pt x="2896636" y="2710827"/>
                  <a:pt x="2948653" y="2672676"/>
                  <a:pt x="2999005" y="2635829"/>
                </a:cubicBezTo>
                <a:cubicBezTo>
                  <a:pt x="3271919" y="2435869"/>
                  <a:pt x="3529651" y="2246981"/>
                  <a:pt x="3701177" y="2041901"/>
                </a:cubicBezTo>
                <a:cubicBezTo>
                  <a:pt x="3865161" y="1845849"/>
                  <a:pt x="3938337" y="1649145"/>
                  <a:pt x="3938337" y="1404055"/>
                </a:cubicBezTo>
                <a:cubicBezTo>
                  <a:pt x="3938337" y="866538"/>
                  <a:pt x="3793587" y="376466"/>
                  <a:pt x="3527383" y="197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9512" y="4444778"/>
            <a:ext cx="4297489" cy="177314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GB" sz="1600" dirty="0"/>
              <a:t>Colourful leaves</a:t>
            </a:r>
            <a:r>
              <a:rPr lang="lt-LT" sz="1600" dirty="0"/>
              <a:t>.</a:t>
            </a:r>
            <a:endParaRPr lang="en-GB" sz="1600" dirty="0"/>
          </a:p>
          <a:p>
            <a:pPr algn="just">
              <a:lnSpc>
                <a:spcPct val="90000"/>
              </a:lnSpc>
            </a:pPr>
            <a:r>
              <a:rPr lang="en-GB" sz="1600" dirty="0"/>
              <a:t>Sula, a folk heritage drink that improves metabolism and can help with a wide range of diseases</a:t>
            </a:r>
            <a:r>
              <a:rPr lang="lt-LT" sz="1600" dirty="0"/>
              <a:t>.</a:t>
            </a:r>
            <a:endParaRPr lang="en-GB" sz="1600" dirty="0"/>
          </a:p>
          <a:p>
            <a:pPr algn="just">
              <a:lnSpc>
                <a:spcPct val="90000"/>
              </a:lnSpc>
            </a:pPr>
            <a:r>
              <a:rPr lang="en-GB" sz="1600" dirty="0"/>
              <a:t>Maple syrup - to make a litre of maple syrup you will need at least 20-50 litres of maple sap</a:t>
            </a:r>
            <a:r>
              <a:rPr lang="lt-LT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7855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3c6e2f6-a2c7-4f96-b14c-fa6d2d77ce26">
      <Terms xmlns="http://schemas.microsoft.com/office/infopath/2007/PartnerControls"/>
    </lcf76f155ced4ddcb4097134ff3c332f>
    <TaxCatchAll xmlns="3b4deaf9-6937-4e9e-970d-172ae86e5f0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B30110EFDD4AE449A6974E354EDEBABC" ma:contentTypeVersion="17" ma:contentTypeDescription="Kurkite naują dokumentą." ma:contentTypeScope="" ma:versionID="cee7ee9a59eee15705734821563093bd">
  <xsd:schema xmlns:xsd="http://www.w3.org/2001/XMLSchema" xmlns:xs="http://www.w3.org/2001/XMLSchema" xmlns:p="http://schemas.microsoft.com/office/2006/metadata/properties" xmlns:ns2="b3c6e2f6-a2c7-4f96-b14c-fa6d2d77ce26" xmlns:ns3="3b4deaf9-6937-4e9e-970d-172ae86e5f07" targetNamespace="http://schemas.microsoft.com/office/2006/metadata/properties" ma:root="true" ma:fieldsID="1845760a8c6c59f92472484c0611259f" ns2:_="" ns3:_="">
    <xsd:import namespace="b3c6e2f6-a2c7-4f96-b14c-fa6d2d77ce26"/>
    <xsd:import namespace="3b4deaf9-6937-4e9e-970d-172ae86e5f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c6e2f6-a2c7-4f96-b14c-fa6d2d77ce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Vaizdų žymės" ma:readOnly="false" ma:fieldId="{5cf76f15-5ced-4ddc-b409-7134ff3c332f}" ma:taxonomyMulti="true" ma:sspId="10cad69d-0dcc-4fe0-9374-b0335a0223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deaf9-6937-4e9e-970d-172ae86e5f0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26b781b-dffe-4087-9e82-7e42a10f779c}" ma:internalName="TaxCatchAll" ma:showField="CatchAllData" ma:web="3b4deaf9-6937-4e9e-970d-172ae86e5f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E1984A-40BC-4BA4-BED6-9EE0DC7BCE9E}">
  <ds:schemaRefs>
    <ds:schemaRef ds:uri="http://schemas.microsoft.com/office/2006/metadata/properties"/>
    <ds:schemaRef ds:uri="http://schemas.microsoft.com/office/infopath/2007/PartnerControls"/>
    <ds:schemaRef ds:uri="b3c6e2f6-a2c7-4f96-b14c-fa6d2d77ce26"/>
    <ds:schemaRef ds:uri="3b4deaf9-6937-4e9e-970d-172ae86e5f07"/>
  </ds:schemaRefs>
</ds:datastoreItem>
</file>

<file path=customXml/itemProps2.xml><?xml version="1.0" encoding="utf-8"?>
<ds:datastoreItem xmlns:ds="http://schemas.openxmlformats.org/officeDocument/2006/customXml" ds:itemID="{3E48BE00-3532-4111-84DC-096D21146B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c6e2f6-a2c7-4f96-b14c-fa6d2d77ce26"/>
    <ds:schemaRef ds:uri="3b4deaf9-6937-4e9e-970d-172ae86e5f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9248A2-F516-4EA0-A4DA-384605BCEF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135</Words>
  <Application>Microsoft Office PowerPoint</Application>
  <PresentationFormat>Demonstracija ekrane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12" baseType="lpstr">
      <vt:lpstr>Meiryo</vt:lpstr>
      <vt:lpstr>Arial</vt:lpstr>
      <vt:lpstr>Calibri</vt:lpstr>
      <vt:lpstr>Office Theme</vt:lpstr>
      <vt:lpstr>„PowerPoint“ pateiktis</vt:lpstr>
      <vt:lpstr>The maple</vt:lpstr>
      <vt:lpstr>Distribution of maple trees</vt:lpstr>
      <vt:lpstr>MAPLE SEEDS</vt:lpstr>
      <vt:lpstr>„PowerPoint“ pateiktis</vt:lpstr>
      <vt:lpstr>„PowerPoint“ pateiktis</vt:lpstr>
      <vt:lpstr>„PowerPoint“ pateiktis</vt:lpstr>
      <vt:lpstr>Benefits of maple tree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klevas</dc:title>
  <dc:creator>New</dc:creator>
  <cp:lastModifiedBy>vilma vaskeviciene</cp:lastModifiedBy>
  <cp:revision>17</cp:revision>
  <dcterms:created xsi:type="dcterms:W3CDTF">2022-09-23T09:06:43Z</dcterms:created>
  <dcterms:modified xsi:type="dcterms:W3CDTF">2022-12-28T09:32:06Z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0x010100B30110EFDD4AE449A6974E354EDEBABC</vt:lpwstr>
  </property>
</Properties>
</file>