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0" r:id="rId7"/>
    <p:sldId id="262" r:id="rId8"/>
    <p:sldId id="273" r:id="rId9"/>
    <p:sldId id="274" r:id="rId10"/>
    <p:sldId id="272" r:id="rId11"/>
    <p:sldId id="275" r:id="rId12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89578" autoAdjust="0"/>
  </p:normalViewPr>
  <p:slideViewPr>
    <p:cSldViewPr snapToGrid="0">
      <p:cViewPr varScale="1">
        <p:scale>
          <a:sx n="86" d="100"/>
          <a:sy n="86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B9AB1A-C5EF-4746-A0E6-35E4EF5F3288}" type="datetime1">
              <a:rPr lang="lt-LT" smtClean="0"/>
              <a:t>2022-12-28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1E810CA-BB6B-46D8-B04B-6F278D275E98}" type="datetime1">
              <a:rPr lang="lt-LT" smtClean="0"/>
              <a:pPr/>
              <a:t>2022-12-28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072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868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938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523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91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4265610" y="1168400"/>
            <a:ext cx="7126289" cy="24130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126289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lt-LT"/>
              <a:t>Spustelėję redag. ruoš. paantrš. stilių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97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grpSp>
        <p:nvGrpSpPr>
          <p:cNvPr id="98" name="97 grupė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0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11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grpSp>
        <p:nvGrpSpPr>
          <p:cNvPr id="112" name="111 grupė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25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126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ED94CD-01DC-42FA-9391-2984180A99F5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4159568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4159568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0CF64769-5FB6-45EA-ACC7-9DF93480423B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53009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grpSp>
        <p:nvGrpSpPr>
          <p:cNvPr id="8" name="7 grupė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42 laisva forma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" name="43 laisva forma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grpSp>
          <p:nvGrpSpPr>
            <p:cNvPr id="11" name="10 grupė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41 laisva forma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21" name="44 laisva forma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sp>
          <p:nvSpPr>
            <p:cNvPr id="12" name="45 laisva forma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6 laisva forma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7 laisva forma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8 laisva forma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9 laisva forma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50 laisva forma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51 laisva forma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2 laisva forma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3555521"/>
            <a:ext cx="4153009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06B9F0-2FE8-4ACD-9803-7DA8CE4C3FD3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F43CBC-CBFE-43B4-B771-012F5266A16D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3E796E-E719-41E2-90E9-BF73EFBFF690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8A347C-52DF-4E77-8F2E-76AEA2984EE2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265613" y="1612900"/>
            <a:ext cx="6858002" cy="20447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177F2C-0B85-4F4A-BF23-96A45EA040AF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/>
              <a:t>Spustelėję redag. ruoš. teksto stilių</a:t>
            </a:r>
          </a:p>
          <a:p>
            <a:pPr lvl="1" rtl="0"/>
            <a:r>
              <a:rPr lang="lt-LT"/>
              <a:t>Antras lygmuo</a:t>
            </a:r>
          </a:p>
          <a:p>
            <a:pPr lvl="2" rtl="0"/>
            <a:r>
              <a:rPr lang="lt-LT"/>
              <a:t>Trečias lygmuo</a:t>
            </a:r>
          </a:p>
          <a:p>
            <a:pPr lvl="3" rtl="0"/>
            <a:r>
              <a:rPr lang="lt-LT"/>
              <a:t>Ketvirtas lygmuo</a:t>
            </a:r>
          </a:p>
          <a:p>
            <a:pPr lvl="4" rtl="0"/>
            <a:r>
              <a:rPr lang="lt-LT"/>
              <a:t>Penktas lygmuo</a:t>
            </a:r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C2E9C-C9AD-46AA-BA1D-3CEDAA29D8B3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D5FA80-0E00-47F8-A103-8133CDD762B7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B44B7D-4303-4827-B808-3CCCB034B0B0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9" name="8 grupė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6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39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grpSp>
        <p:nvGrpSpPr>
          <p:cNvPr id="22" name="21 grupė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7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40" name="3 teksto vietos rezervavimo ženklas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DAE6C-3A55-43AE-97DA-5390662FC7AB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52" name="51 grupė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9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81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8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82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grpSp>
        <p:nvGrpSpPr>
          <p:cNvPr id="97" name="96 grupė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80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83" name="3 teksto vietos rezervavimo ženklas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Spustelėję redag. ruoš. teksto stilių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DC52E-5CB4-41BD-A348-74B9354A7C63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2F5F9F9-2C1D-4E2D-9128-93A86006EDA5}" type="datetime1">
              <a:rPr lang="lt-LT" smtClean="0"/>
              <a:pPr/>
              <a:t>2022-12-28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080545" y="1526959"/>
            <a:ext cx="9217110" cy="1488089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800" dirty="0"/>
            </a:br>
            <a:br>
              <a:rPr lang="lt-LT" sz="1600" b="1" dirty="0">
                <a:solidFill>
                  <a:schemeClr val="tx2"/>
                </a:solidFill>
              </a:rPr>
            </a:br>
            <a:br>
              <a:rPr lang="lt-LT" sz="1600" b="1" dirty="0">
                <a:solidFill>
                  <a:schemeClr val="tx2"/>
                </a:solidFill>
              </a:rPr>
            </a:br>
            <a:br>
              <a:rPr lang="lt-LT" sz="1600" b="1" dirty="0"/>
            </a:br>
            <a:br>
              <a:rPr lang="lt-LT" sz="1800" dirty="0"/>
            </a:br>
            <a:br>
              <a:rPr lang="lt-LT" sz="1800" dirty="0"/>
            </a:br>
            <a:r>
              <a:rPr lang="lt-LT" sz="4400" b="1" dirty="0"/>
              <a:t>SPRUCE TREE AND CHESTNUT</a:t>
            </a:r>
            <a:br>
              <a:rPr lang="lt-LT" sz="2700" b="1" dirty="0"/>
            </a:br>
            <a:endParaRPr lang="lt-LT" sz="2700" b="1" dirty="0"/>
          </a:p>
        </p:txBody>
      </p:sp>
      <p:sp>
        <p:nvSpPr>
          <p:cNvPr id="5" name="Antrinis pavadinimas 4">
            <a:extLst>
              <a:ext uri="{FF2B5EF4-FFF2-40B4-BE49-F238E27FC236}">
                <a16:creationId xmlns:a16="http://schemas.microsoft.com/office/drawing/2014/main" id="{6A301A52-5155-5DB5-93D3-CBB2A3620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1493" y="6413157"/>
            <a:ext cx="2428154" cy="296662"/>
          </a:xfrm>
        </p:spPr>
        <p:txBody>
          <a:bodyPr>
            <a:normAutofit lnSpcReduction="10000"/>
          </a:bodyPr>
          <a:lstStyle/>
          <a:p>
            <a:r>
              <a:rPr lang="lt-LT" sz="1400" b="1" dirty="0" err="1">
                <a:solidFill>
                  <a:schemeClr val="tx2"/>
                </a:solidFill>
              </a:rPr>
              <a:t>by</a:t>
            </a:r>
            <a:r>
              <a:rPr lang="lt-LT" sz="1400" b="1" dirty="0">
                <a:solidFill>
                  <a:schemeClr val="tx2"/>
                </a:solidFill>
              </a:rPr>
              <a:t> JOMANTAS LUNSKIS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2828278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800" dirty="0">
                <a:solidFill>
                  <a:schemeClr val="tx2"/>
                </a:solidFill>
              </a:rPr>
              <a:t>THIS AUTUMN TIME, WHILE ENJOYING AND WALKING THROUGH THE YARD OR THE PARK, WE CAN CHOOSE VARIOUS NATURAL WEALTH - NOT ONLY BEAUTIFUL LEAVES, BUT ALSO SEEDS.</a:t>
            </a:r>
            <a:endParaRPr lang="lt-L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674256"/>
          </a:xfrm>
        </p:spPr>
        <p:txBody>
          <a:bodyPr rtlCol="0"/>
          <a:lstStyle/>
          <a:p>
            <a:pPr algn="ctr" rtl="0"/>
            <a:r>
              <a:rPr lang="lt-LT" dirty="0"/>
              <a:t>SPRUCE TRE AND CHESNUT</a:t>
            </a:r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  <a:p>
            <a:pPr algn="ctr"/>
            <a:r>
              <a:rPr lang="lt-LT" dirty="0">
                <a:solidFill>
                  <a:schemeClr val="tx2"/>
                </a:solidFill>
              </a:rPr>
              <a:t>CONIFEROUS TREE</a:t>
            </a:r>
          </a:p>
        </p:txBody>
      </p:sp>
      <p:graphicFrame>
        <p:nvGraphicFramePr>
          <p:cNvPr id="5" name="4 turinio vietos rezervavimo ženklas"/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1391349883"/>
              </p:ext>
            </p:extLst>
          </p:nvPr>
        </p:nvGraphicFramePr>
        <p:xfrm>
          <a:off x="6975475" y="1900238"/>
          <a:ext cx="3935724" cy="35222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5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230">
                <a:tc>
                  <a:txBody>
                    <a:bodyPr/>
                    <a:lstStyle/>
                    <a:p>
                      <a:pPr rtl="0"/>
                      <a:endParaRPr lang="lt-LT" dirty="0"/>
                    </a:p>
                  </a:txBody>
                  <a:tcPr marL="98642" marR="986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ksto vietos rezervavimo ženklas 8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lt-LT" dirty="0"/>
          </a:p>
          <a:p>
            <a:pPr algn="ctr"/>
            <a:r>
              <a:rPr lang="lt-LT" dirty="0">
                <a:solidFill>
                  <a:schemeClr val="tx2"/>
                </a:solidFill>
              </a:rPr>
              <a:t>DECIDOUS TREE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908" y="1302327"/>
            <a:ext cx="4380705" cy="3492041"/>
          </a:xfrm>
          <a:prstGeom prst="rect">
            <a:avLst/>
          </a:prstGeom>
        </p:spPr>
      </p:pic>
      <p:pic>
        <p:nvPicPr>
          <p:cNvPr id="15" name="Paveikslėlio vietos rezervavimo ženklas 14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25502" b="25502"/>
          <a:stretch>
            <a:fillRect/>
          </a:stretch>
        </p:blipFill>
        <p:spPr>
          <a:xfrm>
            <a:off x="951345" y="1302327"/>
            <a:ext cx="4544291" cy="34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18999" y="1736437"/>
            <a:ext cx="4265217" cy="1126836"/>
          </a:xfrm>
        </p:spPr>
        <p:txBody>
          <a:bodyPr rtlCol="0"/>
          <a:lstStyle/>
          <a:p>
            <a:pPr algn="ctr" rtl="0"/>
            <a:r>
              <a:rPr lang="lt-LT" dirty="0" err="1"/>
              <a:t>Fir</a:t>
            </a:r>
            <a:r>
              <a:rPr lang="lt-LT" dirty="0"/>
              <a:t>- </a:t>
            </a:r>
            <a:r>
              <a:rPr lang="lt-LT" dirty="0" err="1"/>
              <a:t>cone</a:t>
            </a:r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1450110"/>
            <a:ext cx="4627418" cy="35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492890" y="787401"/>
            <a:ext cx="4153009" cy="136544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LENGTH OF </a:t>
            </a:r>
            <a:r>
              <a:rPr lang="lt-LT" dirty="0"/>
              <a:t>FIR-CONE </a:t>
            </a:r>
            <a:r>
              <a:rPr lang="en-GB" dirty="0"/>
              <a:t>IS ABOUT 10 CM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7983886" y="2433890"/>
            <a:ext cx="2970441" cy="2255676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1" name="Paveikslėlis 10" descr="Kankorėžis ir sėk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91" y="886692"/>
            <a:ext cx="3067241" cy="476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aveikslėlis 11" descr="Paprastosios eglės sėkl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25" y="2433890"/>
            <a:ext cx="2970441" cy="2255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3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872124" y="1641491"/>
            <a:ext cx="6096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SEEDS ARE SMALL,0.2-1 CM IN SIZE, WITH A WING WHICHHELPS THE SEED TO FLY AWAYFOLLOW UP.</a:t>
            </a:r>
            <a:endParaRPr lang="lt-LT" sz="2800" dirty="0">
              <a:latin typeface="+mj-lt"/>
            </a:endParaRPr>
          </a:p>
        </p:txBody>
      </p:sp>
      <p:pic>
        <p:nvPicPr>
          <p:cNvPr id="6" name="Paveikslėlis 5" descr="Paprastosios eglės sėk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86" y="2433890"/>
            <a:ext cx="2970441" cy="2255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96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30747" y="894453"/>
            <a:ext cx="4605977" cy="4572000"/>
          </a:xfrm>
        </p:spPr>
        <p:txBody>
          <a:bodyPr rtlCol="0"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GB" sz="2800" dirty="0">
                <a:solidFill>
                  <a:schemeClr val="tx2"/>
                </a:solidFill>
              </a:rPr>
              <a:t>CHESTNUT SEEDS - ARE ONE OF THE BIGGEST IN OUR COUNTRY. THEY ARE ROUND AND THEIR DIAMETER IS ABOUT 2-4 CM.</a:t>
            </a:r>
            <a:br>
              <a:rPr lang="lt-LT" sz="2800" dirty="0">
                <a:solidFill>
                  <a:schemeClr val="tx2"/>
                </a:solidFill>
              </a:rPr>
            </a:br>
            <a:endParaRPr lang="lt-LT" sz="2800" dirty="0"/>
          </a:p>
        </p:txBody>
      </p:sp>
      <p:pic>
        <p:nvPicPr>
          <p:cNvPr id="1026" name="Picture 2" descr="Paprastojo kaštono vaisiai ir sėkl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6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1126068"/>
            <a:ext cx="5850384" cy="44111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lt-LT" dirty="0"/>
              <a:t>	</a:t>
            </a:r>
            <a:r>
              <a:rPr lang="lt-LT" sz="2000" dirty="0">
                <a:solidFill>
                  <a:schemeClr val="tx2"/>
                </a:solidFill>
              </a:rPr>
              <a:t>FIR-CONE </a:t>
            </a:r>
            <a:r>
              <a:rPr lang="en-GB" sz="2000" dirty="0">
                <a:solidFill>
                  <a:schemeClr val="tx2"/>
                </a:solidFill>
              </a:rPr>
              <a:t>AND CHESTNUT</a:t>
            </a:r>
            <a:r>
              <a:rPr lang="lt-LT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DIFFERS NOT ONLY IN SHAPE AND SIZE,</a:t>
            </a:r>
            <a:r>
              <a:rPr lang="lt-LT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BUT ALSO IN THE QUANTITY OF SEED.FROM ONE CHESTNUT CANGROW ONE CHESTNUT TREE,</a:t>
            </a:r>
            <a:r>
              <a:rPr lang="lt-LT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AND ONE PINE CONE CAN GROW</a:t>
            </a:r>
            <a:r>
              <a:rPr lang="lt-LT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A LOT OF CHRISTMAS TREES.</a:t>
            </a:r>
            <a:endParaRPr lang="lt-LT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6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mtos iliustracija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5_TF03431377" id="{0C2853EC-1ECD-4152-A428-C61102A371B0}" vid="{6F6216AD-9016-493B-9106-344882587320}"/>
    </a:ext>
  </a:extLst>
</a:theme>
</file>

<file path=ppt/theme/theme2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0110EFDD4AE449A6974E354EDEBABC" ma:contentTypeVersion="17" ma:contentTypeDescription="Kurkite naują dokumentą." ma:contentTypeScope="" ma:versionID="cee7ee9a59eee15705734821563093bd">
  <xsd:schema xmlns:xsd="http://www.w3.org/2001/XMLSchema" xmlns:xs="http://www.w3.org/2001/XMLSchema" xmlns:p="http://schemas.microsoft.com/office/2006/metadata/properties" xmlns:ns2="b3c6e2f6-a2c7-4f96-b14c-fa6d2d77ce26" xmlns:ns3="3b4deaf9-6937-4e9e-970d-172ae86e5f07" targetNamespace="http://schemas.microsoft.com/office/2006/metadata/properties" ma:root="true" ma:fieldsID="1845760a8c6c59f92472484c0611259f" ns2:_="" ns3:_="">
    <xsd:import namespace="b3c6e2f6-a2c7-4f96-b14c-fa6d2d77ce26"/>
    <xsd:import namespace="3b4deaf9-6937-4e9e-970d-172ae86e5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e2f6-a2c7-4f96-b14c-fa6d2d77c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eaf9-6937-4e9e-970d-172ae86e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6b781b-dffe-4087-9e82-7e42a10f779c}" ma:internalName="TaxCatchAll" ma:showField="CatchAllData" ma:web="3b4deaf9-6937-4e9e-970d-172ae86e5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6e2f6-a2c7-4f96-b14c-fa6d2d77ce26">
      <Terms xmlns="http://schemas.microsoft.com/office/infopath/2007/PartnerControls"/>
    </lcf76f155ced4ddcb4097134ff3c332f>
    <TaxCatchAll xmlns="3b4deaf9-6937-4e9e-970d-172ae86e5f07" xsi:nil="true"/>
  </documentManagement>
</p:properties>
</file>

<file path=customXml/itemProps1.xml><?xml version="1.0" encoding="utf-8"?>
<ds:datastoreItem xmlns:ds="http://schemas.openxmlformats.org/officeDocument/2006/customXml" ds:itemID="{F1B4ECB8-EBD4-45E6-929D-97F1EC3A1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6e2f6-a2c7-4f96-b14c-fa6d2d77ce26"/>
    <ds:schemaRef ds:uri="3b4deaf9-6937-4e9e-970d-172ae86e5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3BBEF4-6E3E-432C-8491-1955E0E11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8EBF22-D930-4CBE-8E63-73C36E41B677}">
  <ds:schemaRefs>
    <ds:schemaRef ds:uri="http://schemas.microsoft.com/office/2006/metadata/properties"/>
    <ds:schemaRef ds:uri="http://schemas.microsoft.com/office/infopath/2007/PartnerControls"/>
    <ds:schemaRef ds:uri="b3c6e2f6-a2c7-4f96-b14c-fa6d2d77ce26"/>
    <ds:schemaRef ds:uri="3b4deaf9-6937-4e9e-970d-172ae86e5f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Vaivorykštės pateiktis</Template>
  <TotalTime>214</TotalTime>
  <Words>173</Words>
  <Application>Microsoft Office PowerPoint</Application>
  <PresentationFormat>Plačiaekranė</PresentationFormat>
  <Paragraphs>18</Paragraphs>
  <Slides>8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Gamtos iliustracija 16 x 9</vt:lpstr>
      <vt:lpstr>                           SPRUCE TREE AND CHESTNUT </vt:lpstr>
      <vt:lpstr>„PowerPoint“ pateiktis</vt:lpstr>
      <vt:lpstr>SPRUCE TRE AND CHESNUT</vt:lpstr>
      <vt:lpstr>Fir- cone</vt:lpstr>
      <vt:lpstr>THE LENGTH OF FIR-CONE IS ABOUT 10 CM</vt:lpstr>
      <vt:lpstr>„PowerPoint“ pateiktis</vt:lpstr>
      <vt:lpstr>CHESTNUT SEEDS - ARE ONE OF THE BIGGEST IN OUR COUNTRY. THEY ARE ROUND AND THEIR DIAMETER IS ABOUT 2-4 CM. 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ŠJM   JOMANTO LUNSKIO PROJEKTAS  MEDŽIO SĖKLOS.     EGLĖ IR KAŠTONAS</dc:title>
  <dc:creator>Mano</dc:creator>
  <cp:lastModifiedBy>vilma vaskeviciene</cp:lastModifiedBy>
  <cp:revision>28</cp:revision>
  <dcterms:created xsi:type="dcterms:W3CDTF">2022-10-23T10:55:10Z</dcterms:created>
  <dcterms:modified xsi:type="dcterms:W3CDTF">2022-12-28T09:52:53Z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0x010100B30110EFDD4AE449A6974E354EDEBABC</vt:lpwstr>
  </property>
</Properties>
</file>