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56" r:id="rId5"/>
    <p:sldId id="257" r:id="rId6"/>
    <p:sldId id="259"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lt-LT"/>
              <a:t>Spustelėję redaguokite stilių</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endParaRPr lang="en-US" dirty="0"/>
          </a:p>
        </p:txBody>
      </p:sp>
      <p:sp>
        <p:nvSpPr>
          <p:cNvPr id="4" name="Date Placeholder 3"/>
          <p:cNvSpPr>
            <a:spLocks noGrp="1"/>
          </p:cNvSpPr>
          <p:nvPr>
            <p:ph type="dt" sz="half" idx="10"/>
          </p:nvPr>
        </p:nvSpPr>
        <p:spPr/>
        <p:txBody>
          <a:bodyPr/>
          <a:lstStyle/>
          <a:p>
            <a:fld id="{7722CA5D-4FF7-41AD-8FCC-C2B866A336FD}" type="datetimeFigureOut">
              <a:rPr lang="lt-LT" smtClean="0"/>
              <a:t>2023-10-29</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EB33124-D5F0-43BD-9C4D-D22069A51BD4}" type="slidenum">
              <a:rPr lang="lt-LT" smtClean="0"/>
              <a:t>‹#›</a:t>
            </a:fld>
            <a:endParaRPr lang="lt-LT"/>
          </a:p>
        </p:txBody>
      </p:sp>
    </p:spTree>
    <p:extLst>
      <p:ext uri="{BB962C8B-B14F-4D97-AF65-F5344CB8AC3E}">
        <p14:creationId xmlns:p14="http://schemas.microsoft.com/office/powerpoint/2010/main" val="2485185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Vertical Text Placeholder 2"/>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7722CA5D-4FF7-41AD-8FCC-C2B866A336FD}" type="datetimeFigureOut">
              <a:rPr lang="lt-LT" smtClean="0"/>
              <a:t>2023-10-29</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EB33124-D5F0-43BD-9C4D-D22069A51BD4}" type="slidenum">
              <a:rPr lang="lt-LT" smtClean="0"/>
              <a:t>‹#›</a:t>
            </a:fld>
            <a:endParaRPr lang="lt-LT"/>
          </a:p>
        </p:txBody>
      </p:sp>
    </p:spTree>
    <p:extLst>
      <p:ext uri="{BB962C8B-B14F-4D97-AF65-F5344CB8AC3E}">
        <p14:creationId xmlns:p14="http://schemas.microsoft.com/office/powerpoint/2010/main" val="2851052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lt-LT"/>
              <a:t>Spustelėję redaguokite stilių</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7722CA5D-4FF7-41AD-8FCC-C2B866A336FD}" type="datetimeFigureOut">
              <a:rPr lang="lt-LT" smtClean="0"/>
              <a:t>2023-10-29</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EB33124-D5F0-43BD-9C4D-D22069A51BD4}" type="slidenum">
              <a:rPr lang="lt-LT" smtClean="0"/>
              <a:t>‹#›</a:t>
            </a:fld>
            <a:endParaRPr lang="lt-LT"/>
          </a:p>
        </p:txBody>
      </p:sp>
    </p:spTree>
    <p:extLst>
      <p:ext uri="{BB962C8B-B14F-4D97-AF65-F5344CB8AC3E}">
        <p14:creationId xmlns:p14="http://schemas.microsoft.com/office/powerpoint/2010/main" val="3210600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Content Placeholder 2"/>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7722CA5D-4FF7-41AD-8FCC-C2B866A336FD}" type="datetimeFigureOut">
              <a:rPr lang="lt-LT" smtClean="0"/>
              <a:t>2023-10-29</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EB33124-D5F0-43BD-9C4D-D22069A51BD4}" type="slidenum">
              <a:rPr lang="lt-LT" smtClean="0"/>
              <a:t>‹#›</a:t>
            </a:fld>
            <a:endParaRPr lang="lt-LT"/>
          </a:p>
        </p:txBody>
      </p:sp>
    </p:spTree>
    <p:extLst>
      <p:ext uri="{BB962C8B-B14F-4D97-AF65-F5344CB8AC3E}">
        <p14:creationId xmlns:p14="http://schemas.microsoft.com/office/powerpoint/2010/main" val="551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lt-LT"/>
              <a:t>Spustelėję redaguokite stilių</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7722CA5D-4FF7-41AD-8FCC-C2B866A336FD}" type="datetimeFigureOut">
              <a:rPr lang="lt-LT" smtClean="0"/>
              <a:t>2023-10-29</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EB33124-D5F0-43BD-9C4D-D22069A51BD4}" type="slidenum">
              <a:rPr lang="lt-LT" smtClean="0"/>
              <a:t>‹#›</a:t>
            </a:fld>
            <a:endParaRPr lang="lt-LT"/>
          </a:p>
        </p:txBody>
      </p:sp>
    </p:spTree>
    <p:extLst>
      <p:ext uri="{BB962C8B-B14F-4D97-AF65-F5344CB8AC3E}">
        <p14:creationId xmlns:p14="http://schemas.microsoft.com/office/powerpoint/2010/main" val="2340650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Date Placeholder 4"/>
          <p:cNvSpPr>
            <a:spLocks noGrp="1"/>
          </p:cNvSpPr>
          <p:nvPr>
            <p:ph type="dt" sz="half" idx="10"/>
          </p:nvPr>
        </p:nvSpPr>
        <p:spPr/>
        <p:txBody>
          <a:bodyPr/>
          <a:lstStyle/>
          <a:p>
            <a:fld id="{7722CA5D-4FF7-41AD-8FCC-C2B866A336FD}" type="datetimeFigureOut">
              <a:rPr lang="lt-LT" smtClean="0"/>
              <a:t>2023-10-29</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BEB33124-D5F0-43BD-9C4D-D22069A51BD4}" type="slidenum">
              <a:rPr lang="lt-LT" smtClean="0"/>
              <a:t>‹#›</a:t>
            </a:fld>
            <a:endParaRPr lang="lt-LT"/>
          </a:p>
        </p:txBody>
      </p:sp>
    </p:spTree>
    <p:extLst>
      <p:ext uri="{BB962C8B-B14F-4D97-AF65-F5344CB8AC3E}">
        <p14:creationId xmlns:p14="http://schemas.microsoft.com/office/powerpoint/2010/main" val="3245198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lt-LT"/>
              <a:t>Spustelėję redaguokite stilių</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Content Placeholder 3"/>
          <p:cNvSpPr>
            <a:spLocks noGrp="1"/>
          </p:cNvSpPr>
          <p:nvPr>
            <p:ph sz="half" idx="2"/>
          </p:nvPr>
        </p:nvSpPr>
        <p:spPr>
          <a:xfrm>
            <a:off x="839788" y="2505075"/>
            <a:ext cx="5157787"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Content Placeholder 5"/>
          <p:cNvSpPr>
            <a:spLocks noGrp="1"/>
          </p:cNvSpPr>
          <p:nvPr>
            <p:ph sz="quarter" idx="4"/>
          </p:nvPr>
        </p:nvSpPr>
        <p:spPr>
          <a:xfrm>
            <a:off x="6172200" y="2505075"/>
            <a:ext cx="5183188"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7" name="Date Placeholder 6"/>
          <p:cNvSpPr>
            <a:spLocks noGrp="1"/>
          </p:cNvSpPr>
          <p:nvPr>
            <p:ph type="dt" sz="half" idx="10"/>
          </p:nvPr>
        </p:nvSpPr>
        <p:spPr/>
        <p:txBody>
          <a:bodyPr/>
          <a:lstStyle/>
          <a:p>
            <a:fld id="{7722CA5D-4FF7-41AD-8FCC-C2B866A336FD}" type="datetimeFigureOut">
              <a:rPr lang="lt-LT" smtClean="0"/>
              <a:t>2023-10-29</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BEB33124-D5F0-43BD-9C4D-D22069A51BD4}" type="slidenum">
              <a:rPr lang="lt-LT" smtClean="0"/>
              <a:t>‹#›</a:t>
            </a:fld>
            <a:endParaRPr lang="lt-LT"/>
          </a:p>
        </p:txBody>
      </p:sp>
    </p:spTree>
    <p:extLst>
      <p:ext uri="{BB962C8B-B14F-4D97-AF65-F5344CB8AC3E}">
        <p14:creationId xmlns:p14="http://schemas.microsoft.com/office/powerpoint/2010/main" val="3406198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Date Placeholder 2"/>
          <p:cNvSpPr>
            <a:spLocks noGrp="1"/>
          </p:cNvSpPr>
          <p:nvPr>
            <p:ph type="dt" sz="half" idx="10"/>
          </p:nvPr>
        </p:nvSpPr>
        <p:spPr/>
        <p:txBody>
          <a:bodyPr/>
          <a:lstStyle/>
          <a:p>
            <a:fld id="{7722CA5D-4FF7-41AD-8FCC-C2B866A336FD}" type="datetimeFigureOut">
              <a:rPr lang="lt-LT" smtClean="0"/>
              <a:t>2023-10-29</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BEB33124-D5F0-43BD-9C4D-D22069A51BD4}" type="slidenum">
              <a:rPr lang="lt-LT" smtClean="0"/>
              <a:t>‹#›</a:t>
            </a:fld>
            <a:endParaRPr lang="lt-LT"/>
          </a:p>
        </p:txBody>
      </p:sp>
    </p:spTree>
    <p:extLst>
      <p:ext uri="{BB962C8B-B14F-4D97-AF65-F5344CB8AC3E}">
        <p14:creationId xmlns:p14="http://schemas.microsoft.com/office/powerpoint/2010/main" val="2955279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2CA5D-4FF7-41AD-8FCC-C2B866A336FD}" type="datetimeFigureOut">
              <a:rPr lang="lt-LT" smtClean="0"/>
              <a:t>2023-10-29</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BEB33124-D5F0-43BD-9C4D-D22069A51BD4}" type="slidenum">
              <a:rPr lang="lt-LT" smtClean="0"/>
              <a:t>‹#›</a:t>
            </a:fld>
            <a:endParaRPr lang="lt-LT"/>
          </a:p>
        </p:txBody>
      </p:sp>
    </p:spTree>
    <p:extLst>
      <p:ext uri="{BB962C8B-B14F-4D97-AF65-F5344CB8AC3E}">
        <p14:creationId xmlns:p14="http://schemas.microsoft.com/office/powerpoint/2010/main" val="37589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lt-LT"/>
              <a:t>Spustelėję redaguokite stilių</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7722CA5D-4FF7-41AD-8FCC-C2B866A336FD}" type="datetimeFigureOut">
              <a:rPr lang="lt-LT" smtClean="0"/>
              <a:t>2023-10-29</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BEB33124-D5F0-43BD-9C4D-D22069A51BD4}" type="slidenum">
              <a:rPr lang="lt-LT" smtClean="0"/>
              <a:t>‹#›</a:t>
            </a:fld>
            <a:endParaRPr lang="lt-LT"/>
          </a:p>
        </p:txBody>
      </p:sp>
    </p:spTree>
    <p:extLst>
      <p:ext uri="{BB962C8B-B14F-4D97-AF65-F5344CB8AC3E}">
        <p14:creationId xmlns:p14="http://schemas.microsoft.com/office/powerpoint/2010/main" val="4275013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lt-LT"/>
              <a:t>Spustelėję redaguokite stilių</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piktogramą norėdami įtraukti paveikslėlį</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7722CA5D-4FF7-41AD-8FCC-C2B866A336FD}" type="datetimeFigureOut">
              <a:rPr lang="lt-LT" smtClean="0"/>
              <a:t>2023-10-29</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BEB33124-D5F0-43BD-9C4D-D22069A51BD4}" type="slidenum">
              <a:rPr lang="lt-LT" smtClean="0"/>
              <a:t>‹#›</a:t>
            </a:fld>
            <a:endParaRPr lang="lt-LT"/>
          </a:p>
        </p:txBody>
      </p:sp>
    </p:spTree>
    <p:extLst>
      <p:ext uri="{BB962C8B-B14F-4D97-AF65-F5344CB8AC3E}">
        <p14:creationId xmlns:p14="http://schemas.microsoft.com/office/powerpoint/2010/main" val="3985449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redaguokite stilių</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2CA5D-4FF7-41AD-8FCC-C2B866A336FD}" type="datetimeFigureOut">
              <a:rPr lang="lt-LT" smtClean="0"/>
              <a:t>2023-10-29</a:t>
            </a:fld>
            <a:endParaRPr lang="lt-L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B33124-D5F0-43BD-9C4D-D22069A51BD4}" type="slidenum">
              <a:rPr lang="lt-LT" smtClean="0"/>
              <a:t>‹#›</a:t>
            </a:fld>
            <a:endParaRPr lang="lt-LT"/>
          </a:p>
        </p:txBody>
      </p:sp>
    </p:spTree>
    <p:extLst>
      <p:ext uri="{BB962C8B-B14F-4D97-AF65-F5344CB8AC3E}">
        <p14:creationId xmlns:p14="http://schemas.microsoft.com/office/powerpoint/2010/main" val="6132071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29613-8831-4432-A62D-24A970EFC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aveikslėlis 3">
            <a:extLst>
              <a:ext uri="{FF2B5EF4-FFF2-40B4-BE49-F238E27FC236}">
                <a16:creationId xmlns:a16="http://schemas.microsoft.com/office/drawing/2014/main" id="{6E8905FE-13B6-B9BC-BAB0-0168C09CAFD2}"/>
              </a:ext>
            </a:extLst>
          </p:cNvPr>
          <p:cNvPicPr>
            <a:picLocks noChangeAspect="1"/>
          </p:cNvPicPr>
          <p:nvPr/>
        </p:nvPicPr>
        <p:blipFill rotWithShape="1">
          <a:blip r:embed="rId2"/>
          <a:srcRect l="21980" r="4829"/>
          <a:stretch/>
        </p:blipFill>
        <p:spPr>
          <a:xfrm>
            <a:off x="20" y="10"/>
            <a:ext cx="3350507" cy="6857990"/>
          </a:xfrm>
          <a:prstGeom prst="rect">
            <a:avLst/>
          </a:prstGeom>
        </p:spPr>
      </p:pic>
      <p:sp>
        <p:nvSpPr>
          <p:cNvPr id="12" name="Rectangle 11">
            <a:extLst>
              <a:ext uri="{FF2B5EF4-FFF2-40B4-BE49-F238E27FC236}">
                <a16:creationId xmlns:a16="http://schemas.microsoft.com/office/drawing/2014/main" id="{2A4E0407-A637-4681-B905-C53E4216CE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9744" y="685799"/>
            <a:ext cx="4232512"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508EAF44-77E6-8D1E-7652-DC0AB65F58E0}"/>
              </a:ext>
            </a:extLst>
          </p:cNvPr>
          <p:cNvSpPr>
            <a:spLocks noGrp="1"/>
          </p:cNvSpPr>
          <p:nvPr>
            <p:ph type="ctrTitle"/>
          </p:nvPr>
        </p:nvSpPr>
        <p:spPr>
          <a:xfrm>
            <a:off x="4489597" y="1195378"/>
            <a:ext cx="3212806" cy="2546309"/>
          </a:xfrm>
        </p:spPr>
        <p:txBody>
          <a:bodyPr anchor="b">
            <a:normAutofit/>
          </a:bodyPr>
          <a:lstStyle/>
          <a:p>
            <a:r>
              <a:rPr lang="en-GB" sz="2800" dirty="0">
                <a:solidFill>
                  <a:srgbClr val="595959"/>
                </a:solidFill>
              </a:rPr>
              <a:t>GAME </a:t>
            </a:r>
            <a:br>
              <a:rPr lang="lt-LT" sz="2800" dirty="0">
                <a:solidFill>
                  <a:srgbClr val="595959"/>
                </a:solidFill>
              </a:rPr>
            </a:br>
            <a:r>
              <a:rPr lang="en-GB" sz="2800" dirty="0">
                <a:solidFill>
                  <a:srgbClr val="595959"/>
                </a:solidFill>
              </a:rPr>
              <a:t>"Hug and recognize the tree"</a:t>
            </a:r>
            <a:endParaRPr lang="lt-LT" sz="2800" dirty="0">
              <a:solidFill>
                <a:srgbClr val="595959"/>
              </a:solidFill>
            </a:endParaRPr>
          </a:p>
        </p:txBody>
      </p:sp>
      <p:pic>
        <p:nvPicPr>
          <p:cNvPr id="5" name="Paveikslėlis 4">
            <a:extLst>
              <a:ext uri="{FF2B5EF4-FFF2-40B4-BE49-F238E27FC236}">
                <a16:creationId xmlns:a16="http://schemas.microsoft.com/office/drawing/2014/main" id="{96C1D950-81C2-FC3B-67A2-4A2D94C9C957}"/>
              </a:ext>
            </a:extLst>
          </p:cNvPr>
          <p:cNvPicPr>
            <a:picLocks noChangeAspect="1"/>
          </p:cNvPicPr>
          <p:nvPr/>
        </p:nvPicPr>
        <p:blipFill rotWithShape="1">
          <a:blip r:embed="rId3"/>
          <a:srcRect l="5503" r="29300"/>
          <a:stretch/>
        </p:blipFill>
        <p:spPr>
          <a:xfrm>
            <a:off x="8838633" y="-2"/>
            <a:ext cx="3353367" cy="6858001"/>
          </a:xfrm>
          <a:prstGeom prst="rect">
            <a:avLst/>
          </a:prstGeom>
        </p:spPr>
      </p:pic>
    </p:spTree>
    <p:extLst>
      <p:ext uri="{BB962C8B-B14F-4D97-AF65-F5344CB8AC3E}">
        <p14:creationId xmlns:p14="http://schemas.microsoft.com/office/powerpoint/2010/main" val="737593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FBA5268-0AE7-4CAD-9537-D0EB09E76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ntrinis pavadinimas 2">
            <a:extLst>
              <a:ext uri="{FF2B5EF4-FFF2-40B4-BE49-F238E27FC236}">
                <a16:creationId xmlns:a16="http://schemas.microsoft.com/office/drawing/2014/main" id="{E9957333-4958-217F-C937-D857EFEEE7FC}"/>
              </a:ext>
            </a:extLst>
          </p:cNvPr>
          <p:cNvSpPr>
            <a:spLocks noGrp="1"/>
          </p:cNvSpPr>
          <p:nvPr>
            <p:ph type="subTitle" idx="1"/>
          </p:nvPr>
        </p:nvSpPr>
        <p:spPr>
          <a:xfrm>
            <a:off x="1428750" y="1181099"/>
            <a:ext cx="9658350" cy="4581525"/>
          </a:xfrm>
        </p:spPr>
        <p:txBody>
          <a:bodyPr anchor="t">
            <a:noAutofit/>
          </a:bodyPr>
          <a:lstStyle/>
          <a:p>
            <a:pPr algn="l"/>
            <a:r>
              <a:rPr lang="en-GB" sz="2800" b="1" dirty="0">
                <a:solidFill>
                  <a:schemeClr val="tx1">
                    <a:lumMod val="65000"/>
                    <a:lumOff val="35000"/>
                  </a:schemeClr>
                </a:solidFill>
              </a:rPr>
              <a:t>Game Description:</a:t>
            </a:r>
            <a:br>
              <a:rPr lang="en-GB" sz="2800" b="1" dirty="0">
                <a:solidFill>
                  <a:schemeClr val="tx1">
                    <a:lumMod val="65000"/>
                    <a:lumOff val="35000"/>
                  </a:schemeClr>
                </a:solidFill>
              </a:rPr>
            </a:br>
            <a:r>
              <a:rPr lang="en-GB" sz="2800" b="1" dirty="0">
                <a:solidFill>
                  <a:schemeClr val="tx1">
                    <a:lumMod val="65000"/>
                    <a:lumOff val="35000"/>
                  </a:schemeClr>
                </a:solidFill>
              </a:rPr>
              <a:t>From 2-10 people can participate in the game. </a:t>
            </a:r>
            <a:br>
              <a:rPr lang="en-GB" sz="2800" b="1" dirty="0">
                <a:solidFill>
                  <a:schemeClr val="tx1">
                    <a:lumMod val="65000"/>
                    <a:lumOff val="35000"/>
                  </a:schemeClr>
                </a:solidFill>
              </a:rPr>
            </a:br>
            <a:r>
              <a:rPr lang="en-GB" sz="2800" b="1" dirty="0">
                <a:solidFill>
                  <a:schemeClr val="tx1">
                    <a:lumMod val="65000"/>
                    <a:lumOff val="35000"/>
                  </a:schemeClr>
                </a:solidFill>
              </a:rPr>
              <a:t>The game takes place in pairs.</a:t>
            </a:r>
            <a:br>
              <a:rPr lang="en-GB" sz="2800" b="1" dirty="0">
                <a:solidFill>
                  <a:schemeClr val="tx1">
                    <a:lumMod val="65000"/>
                    <a:lumOff val="35000"/>
                  </a:schemeClr>
                </a:solidFill>
              </a:rPr>
            </a:br>
            <a:r>
              <a:rPr lang="en-GB" sz="2800" b="1" dirty="0">
                <a:solidFill>
                  <a:schemeClr val="tx1">
                    <a:lumMod val="65000"/>
                    <a:lumOff val="35000"/>
                  </a:schemeClr>
                </a:solidFill>
              </a:rPr>
              <a:t>The game must take place in a park or in the forest, where there are various trees.</a:t>
            </a:r>
            <a:br>
              <a:rPr lang="en-GB" sz="2800" b="1" dirty="0">
                <a:solidFill>
                  <a:schemeClr val="tx1">
                    <a:lumMod val="65000"/>
                    <a:lumOff val="35000"/>
                  </a:schemeClr>
                </a:solidFill>
              </a:rPr>
            </a:br>
            <a:r>
              <a:rPr lang="en-GB" sz="2800" b="1" dirty="0">
                <a:solidFill>
                  <a:schemeClr val="tx1">
                    <a:lumMod val="65000"/>
                    <a:lumOff val="35000"/>
                  </a:schemeClr>
                </a:solidFill>
              </a:rPr>
              <a:t>One player blindfolds his companion and takes him to the tree of his choice. A player with blindfolded eyes can palpate a tree, smell it in order to memorize its qualities and be able to recognize it. After that, he is returned to his previous place and his eyes are untied. The player must recognize what kind of tree it is and what it is called.</a:t>
            </a:r>
            <a:endParaRPr lang="lt-LT" sz="2800" dirty="0">
              <a:solidFill>
                <a:schemeClr val="tx1">
                  <a:lumMod val="65000"/>
                  <a:lumOff val="35000"/>
                </a:schemeClr>
              </a:solidFill>
            </a:endParaRPr>
          </a:p>
        </p:txBody>
      </p:sp>
    </p:spTree>
    <p:extLst>
      <p:ext uri="{BB962C8B-B14F-4D97-AF65-F5344CB8AC3E}">
        <p14:creationId xmlns:p14="http://schemas.microsoft.com/office/powerpoint/2010/main" val="252765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CB3B5BEF-91BA-137B-2595-5BA8A84B61DD}"/>
              </a:ext>
            </a:extLst>
          </p:cNvPr>
          <p:cNvPicPr>
            <a:picLocks noChangeAspect="1"/>
          </p:cNvPicPr>
          <p:nvPr/>
        </p:nvPicPr>
        <p:blipFill rotWithShape="1">
          <a:blip r:embed="rId2"/>
          <a:srcRect t="21904" r="-2" b="15702"/>
          <a:stretch/>
        </p:blipFill>
        <p:spPr>
          <a:xfrm>
            <a:off x="7794519" y="3506112"/>
            <a:ext cx="4397481" cy="3351888"/>
          </a:xfrm>
          <a:custGeom>
            <a:avLst/>
            <a:gdLst/>
            <a:ahLst/>
            <a:cxnLst/>
            <a:rect l="l" t="t" r="r" b="b"/>
            <a:pathLst>
              <a:path w="4397481" h="3351888">
                <a:moveTo>
                  <a:pt x="0" y="0"/>
                </a:moveTo>
                <a:lnTo>
                  <a:pt x="4397481" y="0"/>
                </a:lnTo>
                <a:lnTo>
                  <a:pt x="4397481" y="3351888"/>
                </a:lnTo>
                <a:lnTo>
                  <a:pt x="1552363" y="3351888"/>
                </a:lnTo>
                <a:close/>
              </a:path>
            </a:pathLst>
          </a:custGeom>
        </p:spPr>
      </p:pic>
      <p:pic>
        <p:nvPicPr>
          <p:cNvPr id="9" name="Paveikslėlis 8">
            <a:extLst>
              <a:ext uri="{FF2B5EF4-FFF2-40B4-BE49-F238E27FC236}">
                <a16:creationId xmlns:a16="http://schemas.microsoft.com/office/drawing/2014/main" id="{98C44B7E-6B2E-CD88-712B-988D12498763}"/>
              </a:ext>
            </a:extLst>
          </p:cNvPr>
          <p:cNvPicPr>
            <a:picLocks noChangeAspect="1"/>
          </p:cNvPicPr>
          <p:nvPr/>
        </p:nvPicPr>
        <p:blipFill rotWithShape="1">
          <a:blip r:embed="rId3"/>
          <a:srcRect r="1" b="38"/>
          <a:stretch/>
        </p:blipFill>
        <p:spPr>
          <a:xfrm>
            <a:off x="20" y="10"/>
            <a:ext cx="9154673" cy="6863475"/>
          </a:xfrm>
          <a:custGeom>
            <a:avLst/>
            <a:gdLst/>
            <a:ahLst/>
            <a:cxnLst/>
            <a:rect l="l" t="t" r="r" b="b"/>
            <a:pathLst>
              <a:path w="9154693" h="6863485">
                <a:moveTo>
                  <a:pt x="0" y="0"/>
                </a:moveTo>
                <a:lnTo>
                  <a:pt x="5976000" y="0"/>
                </a:lnTo>
                <a:lnTo>
                  <a:pt x="9154693" y="6863485"/>
                </a:lnTo>
                <a:lnTo>
                  <a:pt x="0" y="6863485"/>
                </a:lnTo>
                <a:lnTo>
                  <a:pt x="0" y="0"/>
                </a:lnTo>
                <a:close/>
              </a:path>
            </a:pathLst>
          </a:custGeom>
        </p:spPr>
      </p:pic>
      <p:pic>
        <p:nvPicPr>
          <p:cNvPr id="4" name="Paveikslėlis 3">
            <a:extLst>
              <a:ext uri="{FF2B5EF4-FFF2-40B4-BE49-F238E27FC236}">
                <a16:creationId xmlns:a16="http://schemas.microsoft.com/office/drawing/2014/main" id="{41771EE9-37E1-EEF7-7C16-CE07DAC0C0E2}"/>
              </a:ext>
            </a:extLst>
          </p:cNvPr>
          <p:cNvPicPr>
            <a:picLocks noChangeAspect="1"/>
          </p:cNvPicPr>
          <p:nvPr/>
        </p:nvPicPr>
        <p:blipFill rotWithShape="1">
          <a:blip r:embed="rId4"/>
          <a:srcRect t="19455" r="-1" b="39714"/>
          <a:stretch/>
        </p:blipFill>
        <p:spPr>
          <a:xfrm>
            <a:off x="6168189" y="10"/>
            <a:ext cx="6023811" cy="3346394"/>
          </a:xfrm>
          <a:custGeom>
            <a:avLst/>
            <a:gdLst/>
            <a:ahLst/>
            <a:cxnLst/>
            <a:rect l="l" t="t" r="r" b="b"/>
            <a:pathLst>
              <a:path w="6023811" h="3346404">
                <a:moveTo>
                  <a:pt x="0" y="0"/>
                </a:moveTo>
                <a:lnTo>
                  <a:pt x="6023811" y="0"/>
                </a:lnTo>
                <a:lnTo>
                  <a:pt x="6023811" y="3346404"/>
                </a:lnTo>
                <a:lnTo>
                  <a:pt x="1549824" y="3346404"/>
                </a:lnTo>
                <a:close/>
              </a:path>
            </a:pathLst>
          </a:custGeom>
        </p:spPr>
      </p:pic>
    </p:spTree>
    <p:extLst>
      <p:ext uri="{BB962C8B-B14F-4D97-AF65-F5344CB8AC3E}">
        <p14:creationId xmlns:p14="http://schemas.microsoft.com/office/powerpoint/2010/main" val="1380485952"/>
      </p:ext>
    </p:extLst>
  </p:cSld>
  <p:clrMapOvr>
    <a:masterClrMapping/>
  </p:clrMapOvr>
</p:sld>
</file>

<file path=ppt/theme/theme1.xml><?xml version="1.0" encoding="utf-8"?>
<a:theme xmlns:a="http://schemas.openxmlformats.org/drawingml/2006/main" name="Office Theme">
  <a:themeElements>
    <a:clrScheme name="Geltonai oranžinė">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as" ma:contentTypeID="0x010100E35EC851E142A045A37469A85F7B2566" ma:contentTypeVersion="17" ma:contentTypeDescription="Kurkite naują dokumentą." ma:contentTypeScope="" ma:versionID="05915f1ac50756f91d48f01b2fc8ae12">
  <xsd:schema xmlns:xsd="http://www.w3.org/2001/XMLSchema" xmlns:xs="http://www.w3.org/2001/XMLSchema" xmlns:p="http://schemas.microsoft.com/office/2006/metadata/properties" xmlns:ns2="9bc1ab97-6677-4452-aa30-d6caa465d47c" xmlns:ns3="75b93d49-a29a-4f43-85d3-50a33f9640b9" targetNamespace="http://schemas.microsoft.com/office/2006/metadata/properties" ma:root="true" ma:fieldsID="21a65fe46281bdf5cbff171c9c1abaa5" ns2:_="" ns3:_="">
    <xsd:import namespace="9bc1ab97-6677-4452-aa30-d6caa465d47c"/>
    <xsd:import namespace="75b93d49-a29a-4f43-85d3-50a33f9640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c1ab97-6677-4452-aa30-d6caa465d4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Location" ma:index="14"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Vaizdų žymės" ma:readOnly="false" ma:fieldId="{5cf76f15-5ced-4ddc-b409-7134ff3c332f}" ma:taxonomyMulti="true" ma:sspId="10cad69d-0dcc-4fe0-9374-b0335a022306"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b93d49-a29a-4f43-85d3-50a33f9640b9" elementFormDefault="qualified">
    <xsd:import namespace="http://schemas.microsoft.com/office/2006/documentManagement/types"/>
    <xsd:import namespace="http://schemas.microsoft.com/office/infopath/2007/PartnerControls"/>
    <xsd:element name="SharedWithUsers" ma:index="15"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Bendrinta su išsamia informacija" ma:internalName="SharedWithDetails" ma:readOnly="true">
      <xsd:simpleType>
        <xsd:restriction base="dms:Note">
          <xsd:maxLength value="255"/>
        </xsd:restriction>
      </xsd:simpleType>
    </xsd:element>
    <xsd:element name="TaxCatchAll" ma:index="22" nillable="true" ma:displayName="Taxonomy Catch All Column" ma:hidden="true" ma:list="{544ef931-92e7-4ad8-b638-481a5e6b7bca}" ma:internalName="TaxCatchAll" ma:showField="CatchAllData" ma:web="75b93d49-a29a-4f43-85d3-50a33f9640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bc1ab97-6677-4452-aa30-d6caa465d47c">
      <Terms xmlns="http://schemas.microsoft.com/office/infopath/2007/PartnerControls"/>
    </lcf76f155ced4ddcb4097134ff3c332f>
    <TaxCatchAll xmlns="75b93d49-a29a-4f43-85d3-50a33f9640b9" xsi:nil="true"/>
  </documentManagement>
</p:properties>
</file>

<file path=customXml/itemProps1.xml><?xml version="1.0" encoding="utf-8"?>
<ds:datastoreItem xmlns:ds="http://schemas.openxmlformats.org/officeDocument/2006/customXml" ds:itemID="{64B9A654-544B-4B42-B711-D04CEED8FBFD}">
  <ds:schemaRefs>
    <ds:schemaRef ds:uri="http://schemas.microsoft.com/sharepoint/v3/contenttype/forms"/>
  </ds:schemaRefs>
</ds:datastoreItem>
</file>

<file path=customXml/itemProps2.xml><?xml version="1.0" encoding="utf-8"?>
<ds:datastoreItem xmlns:ds="http://schemas.openxmlformats.org/officeDocument/2006/customXml" ds:itemID="{3EAE99C1-52C0-4240-829B-46E646C0BA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c1ab97-6677-4452-aa30-d6caa465d47c"/>
    <ds:schemaRef ds:uri="75b93d49-a29a-4f43-85d3-50a33f9640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B1642E-6A19-4417-B5DD-34131F6C819D}">
  <ds:schemaRefs>
    <ds:schemaRef ds:uri="http://purl.org/dc/terms/"/>
    <ds:schemaRef ds:uri="http://purl.org/dc/dcmitype/"/>
    <ds:schemaRef ds:uri="http://purl.org/dc/elements/1.1/"/>
    <ds:schemaRef ds:uri="75b93d49-a29a-4f43-85d3-50a33f9640b9"/>
    <ds:schemaRef ds:uri="http://schemas.microsoft.com/office/2006/documentManagement/types"/>
    <ds:schemaRef ds:uri="http://schemas.microsoft.com/office/infopath/2007/PartnerControls"/>
    <ds:schemaRef ds:uri="http://schemas.openxmlformats.org/package/2006/metadata/core-properties"/>
    <ds:schemaRef ds:uri="9bc1ab97-6677-4452-aa30-d6caa465d47c"/>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26</TotalTime>
  <Words>123</Words>
  <Application>Microsoft Office PowerPoint</Application>
  <PresentationFormat>Plačiaekranė</PresentationFormat>
  <Paragraphs>2</Paragraphs>
  <Slides>3</Slides>
  <Notes>0</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3</vt:i4>
      </vt:variant>
    </vt:vector>
  </HeadingPairs>
  <TitlesOfParts>
    <vt:vector size="7" baseType="lpstr">
      <vt:lpstr>Arial</vt:lpstr>
      <vt:lpstr>Calibri</vt:lpstr>
      <vt:lpstr>Calibri Light</vt:lpstr>
      <vt:lpstr>Office Theme</vt:lpstr>
      <vt:lpstr>GAME  "Hug and recognize the tree"</vt:lpstr>
      <vt:lpstr>„PowerPoint“ pateiktis</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ŽAIDIMAS „Apkabink ir atpažink medį“</dc:title>
  <dc:creator>Mindaugas</dc:creator>
  <cp:lastModifiedBy>vilma vaskeviciene</cp:lastModifiedBy>
  <cp:revision>3</cp:revision>
  <dcterms:created xsi:type="dcterms:W3CDTF">2022-11-29T17:11:13Z</dcterms:created>
  <dcterms:modified xsi:type="dcterms:W3CDTF">2023-10-29T07:17:09Z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0x010100E35EC851E142A045A37469A85F7B2566</vt:lpwstr>
  </property>
</Properties>
</file>